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7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1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0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1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9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3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30E0-96A2-4735-8148-CE80166A23DD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5A73-F127-4F40-9847-04994DAE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err="1" smtClean="0"/>
              <a:t>NumberInt</a:t>
            </a:r>
            <a:endParaRPr lang="en-US" dirty="0" smtClean="0"/>
          </a:p>
          <a:p>
            <a:pPr lvl="1"/>
            <a:r>
              <a:rPr lang="en-US" dirty="0" err="1" smtClean="0"/>
              <a:t>NumberLong</a:t>
            </a:r>
            <a:endParaRPr lang="en-US" dirty="0" smtClean="0"/>
          </a:p>
          <a:p>
            <a:pPr lvl="1"/>
            <a:r>
              <a:rPr lang="en-US" dirty="0" err="1" smtClean="0"/>
              <a:t>NumberDecimal</a:t>
            </a:r>
            <a:endParaRPr lang="en-IN" dirty="0" smtClean="0"/>
          </a:p>
          <a:p>
            <a:r>
              <a:rPr lang="en-US" dirty="0" err="1" smtClean="0"/>
              <a:t>ObjectId</a:t>
            </a:r>
            <a:endParaRPr lang="en-US" dirty="0" smtClean="0"/>
          </a:p>
          <a:p>
            <a:r>
              <a:rPr lang="en-US" dirty="0" err="1" smtClean="0"/>
              <a:t>ISODate</a:t>
            </a:r>
            <a:endParaRPr lang="en-US" dirty="0" smtClean="0"/>
          </a:p>
          <a:p>
            <a:r>
              <a:rPr lang="en-US" dirty="0" smtClean="0"/>
              <a:t>Embedded Document</a:t>
            </a:r>
          </a:p>
          <a:p>
            <a:r>
              <a:rPr lang="en-US" dirty="0" smtClean="0"/>
              <a:t>Array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87440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Datatypes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68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4039"/>
            <a:ext cx="10508689" cy="29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Datatypes</vt:lpstr>
      <vt:lpstr>Document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</dc:title>
  <dc:creator>Windows User</dc:creator>
  <cp:lastModifiedBy>Windows User</cp:lastModifiedBy>
  <cp:revision>8</cp:revision>
  <dcterms:created xsi:type="dcterms:W3CDTF">2020-12-12T14:55:43Z</dcterms:created>
  <dcterms:modified xsi:type="dcterms:W3CDTF">2020-12-12T17:20:52Z</dcterms:modified>
</cp:coreProperties>
</file>