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6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3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34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7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0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0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A5DF-18C6-43B3-A919-C5560F382746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8C01-B819-4B9C-9D3B-7F6A4F0844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4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9288" y="2696201"/>
            <a:ext cx="10515600" cy="1325563"/>
          </a:xfrm>
        </p:spPr>
        <p:txBody>
          <a:bodyPr/>
          <a:lstStyle/>
          <a:p>
            <a:r>
              <a:rPr lang="en-US" dirty="0" smtClean="0"/>
              <a:t>Indexes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4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0" y="1245695"/>
            <a:ext cx="4348951" cy="117126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3500" y="5444660"/>
            <a:ext cx="10515600" cy="448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Drop Index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110" y="850230"/>
            <a:ext cx="10515600" cy="448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Create Index</a:t>
            </a: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6381" y="2432181"/>
            <a:ext cx="10515600" cy="448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Get Index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1" y="2829061"/>
            <a:ext cx="4331780" cy="2600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61" y="5893050"/>
            <a:ext cx="4331780" cy="4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7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 smtClean="0"/>
              <a:t>Single Index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3106182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Compound Index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241"/>
            <a:ext cx="5682898" cy="1574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4550"/>
            <a:ext cx="5709714" cy="14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Index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232597"/>
            <a:ext cx="10515600" cy="2944366"/>
          </a:xfrm>
        </p:spPr>
        <p:txBody>
          <a:bodyPr/>
          <a:lstStyle/>
          <a:p>
            <a:r>
              <a:rPr lang="en-US" dirty="0" smtClean="0"/>
              <a:t>Index created by unique fields or fields should have only unique values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13996" cy="142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9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TTL Index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296991"/>
            <a:ext cx="10515600" cy="2879971"/>
          </a:xfrm>
        </p:spPr>
        <p:txBody>
          <a:bodyPr/>
          <a:lstStyle/>
          <a:p>
            <a:r>
              <a:rPr lang="en-US" dirty="0" smtClean="0"/>
              <a:t>The data indexed based on this index will be expired after specified time in seconds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88845" cy="13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5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Filter Index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3451537"/>
            <a:ext cx="10515600" cy="2725425"/>
          </a:xfrm>
        </p:spPr>
        <p:txBody>
          <a:bodyPr/>
          <a:lstStyle/>
          <a:p>
            <a:r>
              <a:rPr lang="en-US" dirty="0" smtClean="0"/>
              <a:t>Index is created or used based on specific rules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20934" cy="15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Indexes</vt:lpstr>
      <vt:lpstr>PowerPoint Presentation</vt:lpstr>
      <vt:lpstr>Single Index</vt:lpstr>
      <vt:lpstr>Unique Index</vt:lpstr>
      <vt:lpstr>TTL Index</vt:lpstr>
      <vt:lpstr>Partial Filter Index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Windows User</dc:creator>
  <cp:lastModifiedBy>Windows User</cp:lastModifiedBy>
  <cp:revision>4</cp:revision>
  <dcterms:created xsi:type="dcterms:W3CDTF">2020-12-12T13:41:11Z</dcterms:created>
  <dcterms:modified xsi:type="dcterms:W3CDTF">2020-12-12T14:10:48Z</dcterms:modified>
</cp:coreProperties>
</file>