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5EE6-34F7-4A40-A82B-DCD34C00E06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4193-2888-4D35-A050-D9FB16DC5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07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5EE6-34F7-4A40-A82B-DCD34C00E06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4193-2888-4D35-A050-D9FB16DC5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01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5EE6-34F7-4A40-A82B-DCD34C00E06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4193-2888-4D35-A050-D9FB16DC5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62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5EE6-34F7-4A40-A82B-DCD34C00E06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4193-2888-4D35-A050-D9FB16DC5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86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5EE6-34F7-4A40-A82B-DCD34C00E06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4193-2888-4D35-A050-D9FB16DC5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41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5EE6-34F7-4A40-A82B-DCD34C00E06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4193-2888-4D35-A050-D9FB16DC5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47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5EE6-34F7-4A40-A82B-DCD34C00E06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4193-2888-4D35-A050-D9FB16DC5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85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5EE6-34F7-4A40-A82B-DCD34C00E06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4193-2888-4D35-A050-D9FB16DC5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31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5EE6-34F7-4A40-A82B-DCD34C00E06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4193-2888-4D35-A050-D9FB16DC5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87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5EE6-34F7-4A40-A82B-DCD34C00E06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4193-2888-4D35-A050-D9FB16DC5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57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5EE6-34F7-4A40-A82B-DCD34C00E06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4193-2888-4D35-A050-D9FB16DC5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33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35EE6-34F7-4A40-A82B-DCD34C00E06A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4193-2888-4D35-A050-D9FB16DC5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23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254876" y="3520450"/>
            <a:ext cx="10515600" cy="626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Query and Projection Operators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4545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-64394"/>
            <a:ext cx="6390873" cy="1600200"/>
          </a:xfrm>
        </p:spPr>
        <p:txBody>
          <a:bodyPr/>
          <a:lstStyle/>
          <a:p>
            <a:r>
              <a:rPr lang="en-US" dirty="0" smtClean="0"/>
              <a:t>Aggregation Pipeline Operators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66750" y="1535806"/>
            <a:ext cx="3932237" cy="15416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$</a:t>
            </a:r>
            <a:r>
              <a:rPr lang="en-US" dirty="0" err="1" smtClean="0"/>
              <a:t>cond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$subtract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$multiply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– then - </a:t>
            </a:r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3077493"/>
            <a:ext cx="106870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1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7149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 smtClean="0"/>
              <a:t>Comparison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235242" y="1568045"/>
            <a:ext cx="2870915" cy="4351338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gt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gte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eq</a:t>
            </a:r>
            <a:endParaRPr lang="en-US" dirty="0" smtClean="0"/>
          </a:p>
          <a:p>
            <a:r>
              <a:rPr lang="en-US" dirty="0" smtClean="0"/>
              <a:t>$in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lt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1674"/>
            <a:ext cx="4286250" cy="563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109" y="991674"/>
            <a:ext cx="3850649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9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80281"/>
            <a:ext cx="3192887" cy="27515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944" y="880280"/>
            <a:ext cx="3880231" cy="58055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66869"/>
            <a:ext cx="3192887" cy="291900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2809" y="1696835"/>
            <a:ext cx="2780763" cy="4351338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lte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nin</a:t>
            </a:r>
            <a:endParaRPr lang="en-US" dirty="0" smtClean="0"/>
          </a:p>
          <a:p>
            <a:r>
              <a:rPr lang="en-US" dirty="0" smtClean="0"/>
              <a:t>$ne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76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$and</a:t>
            </a:r>
          </a:p>
          <a:p>
            <a:r>
              <a:rPr lang="en-US" dirty="0" smtClean="0"/>
              <a:t>$or</a:t>
            </a:r>
          </a:p>
          <a:p>
            <a:r>
              <a:rPr lang="en-US" dirty="0" smtClean="0"/>
              <a:t>$nor</a:t>
            </a:r>
          </a:p>
          <a:p>
            <a:r>
              <a:rPr lang="en-US" dirty="0" smtClean="0"/>
              <a:t>$not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91590"/>
            <a:ext cx="10481217" cy="172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1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52622" y="1777680"/>
            <a:ext cx="5086082" cy="4351338"/>
          </a:xfrm>
        </p:spPr>
        <p:txBody>
          <a:bodyPr/>
          <a:lstStyle/>
          <a:p>
            <a:r>
              <a:rPr lang="en-US" dirty="0" smtClean="0"/>
              <a:t>$exists</a:t>
            </a:r>
          </a:p>
          <a:p>
            <a:r>
              <a:rPr lang="en-US" smtClean="0"/>
              <a:t>$type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207058"/>
            <a:ext cx="4030014" cy="549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0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357"/>
            <a:ext cx="10515600" cy="1325563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912735" y="1785041"/>
            <a:ext cx="4748011" cy="3269914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expr</a:t>
            </a:r>
            <a:endParaRPr lang="en-US" dirty="0" smtClean="0"/>
          </a:p>
          <a:p>
            <a:r>
              <a:rPr lang="en-US" dirty="0" smtClean="0"/>
              <a:t>$regex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8647"/>
            <a:ext cx="5791200" cy="2428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74433"/>
            <a:ext cx="5791200" cy="433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08357"/>
            <a:ext cx="5791200" cy="189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83"/>
            <a:ext cx="10515600" cy="1325563"/>
          </a:xfrm>
        </p:spPr>
        <p:txBody>
          <a:bodyPr/>
          <a:lstStyle/>
          <a:p>
            <a:r>
              <a:rPr lang="en-US" dirty="0" smtClean="0"/>
              <a:t>Array Operations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331575"/>
            <a:ext cx="10515600" cy="4351338"/>
          </a:xfrm>
        </p:spPr>
        <p:txBody>
          <a:bodyPr/>
          <a:lstStyle/>
          <a:p>
            <a:r>
              <a:rPr lang="en-US" dirty="0" smtClean="0"/>
              <a:t>$size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7486"/>
            <a:ext cx="5464592" cy="415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4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185"/>
            <a:ext cx="10515600" cy="1325563"/>
          </a:xfrm>
        </p:spPr>
        <p:txBody>
          <a:bodyPr/>
          <a:lstStyle/>
          <a:p>
            <a:r>
              <a:rPr lang="en-US" dirty="0" smtClean="0"/>
              <a:t>Array Operations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33197"/>
            <a:ext cx="10515600" cy="4351338"/>
          </a:xfrm>
        </p:spPr>
        <p:txBody>
          <a:bodyPr/>
          <a:lstStyle/>
          <a:p>
            <a:r>
              <a:rPr lang="en-US" dirty="0" smtClean="0"/>
              <a:t>$all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6902"/>
            <a:ext cx="7017906" cy="427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71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Operators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22290" y="1490775"/>
            <a:ext cx="10515600" cy="4351338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elemMatch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1144"/>
            <a:ext cx="7302662" cy="433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3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66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Comparison</vt:lpstr>
      <vt:lpstr>PowerPoint Presentation</vt:lpstr>
      <vt:lpstr>Logical</vt:lpstr>
      <vt:lpstr>Element</vt:lpstr>
      <vt:lpstr>Evaluation</vt:lpstr>
      <vt:lpstr>Array Operations</vt:lpstr>
      <vt:lpstr>Array Operations</vt:lpstr>
      <vt:lpstr>Array Operators</vt:lpstr>
      <vt:lpstr>Aggregation Pipeline Operators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2020-12-12T11:23:50Z</dcterms:created>
  <dcterms:modified xsi:type="dcterms:W3CDTF">2020-12-12T15:03:45Z</dcterms:modified>
</cp:coreProperties>
</file>