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8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3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93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3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7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1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3245-31B5-4817-A718-23DE9B0F93F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B3FD-B0A3-44B9-AA49-F6585FCBF8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COLLSCAN</a:t>
            </a:r>
          </a:p>
          <a:p>
            <a:pPr lvl="1"/>
            <a:r>
              <a:rPr lang="en-US" dirty="0" smtClean="0"/>
              <a:t>Scans the each document in the collection for processing query</a:t>
            </a:r>
          </a:p>
          <a:p>
            <a:pPr lvl="1"/>
            <a:endParaRPr lang="en-US" dirty="0"/>
          </a:p>
          <a:p>
            <a:r>
              <a:rPr lang="en-US" dirty="0" smtClean="0"/>
              <a:t>IXSCAN</a:t>
            </a:r>
          </a:p>
          <a:p>
            <a:pPr lvl="1"/>
            <a:r>
              <a:rPr lang="en-US" dirty="0" smtClean="0"/>
              <a:t>Process the queries based on the indexes and scans the indexes for results</a:t>
            </a:r>
          </a:p>
        </p:txBody>
      </p:sp>
    </p:spTree>
    <p:extLst>
      <p:ext uri="{BB962C8B-B14F-4D97-AF65-F5344CB8AC3E}">
        <p14:creationId xmlns:p14="http://schemas.microsoft.com/office/powerpoint/2010/main" val="296782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COLLSCAN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3" y="1332615"/>
            <a:ext cx="4236076" cy="5340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9305" y="2841674"/>
            <a:ext cx="1359810" cy="140677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716258" y="4459457"/>
            <a:ext cx="2145257" cy="182881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IXSCAN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857"/>
            <a:ext cx="5610225" cy="1076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2723"/>
            <a:ext cx="3929338" cy="42753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7440" y="3840480"/>
            <a:ext cx="1331675" cy="12660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601373" y="6412528"/>
            <a:ext cx="1423181" cy="12894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1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SCANS</vt:lpstr>
      <vt:lpstr>COLLSCAN</vt:lpstr>
      <vt:lpstr>IXSCAN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2020-12-12T18:55:54Z</dcterms:created>
  <dcterms:modified xsi:type="dcterms:W3CDTF">2020-12-12T19:01:44Z</dcterms:modified>
</cp:coreProperties>
</file>