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3" autoAdjust="0"/>
    <p:restoredTop sz="94660"/>
  </p:normalViewPr>
  <p:slideViewPr>
    <p:cSldViewPr>
      <p:cViewPr varScale="1">
        <p:scale>
          <a:sx n="81" d="100"/>
          <a:sy n="81" d="100"/>
        </p:scale>
        <p:origin x="-4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F21-187F-4DC1-BA5E-3A3AAE4063C2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93E5-0DDF-4A0A-A0E6-CF28B3BF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7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F21-187F-4DC1-BA5E-3A3AAE4063C2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93E5-0DDF-4A0A-A0E6-CF28B3BF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7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F21-187F-4DC1-BA5E-3A3AAE4063C2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93E5-0DDF-4A0A-A0E6-CF28B3BF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2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F21-187F-4DC1-BA5E-3A3AAE4063C2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93E5-0DDF-4A0A-A0E6-CF28B3BF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4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F21-187F-4DC1-BA5E-3A3AAE4063C2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93E5-0DDF-4A0A-A0E6-CF28B3BF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74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F21-187F-4DC1-BA5E-3A3AAE4063C2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93E5-0DDF-4A0A-A0E6-CF28B3BF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7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F21-187F-4DC1-BA5E-3A3AAE4063C2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93E5-0DDF-4A0A-A0E6-CF28B3BF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1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F21-187F-4DC1-BA5E-3A3AAE4063C2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93E5-0DDF-4A0A-A0E6-CF28B3BF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13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F21-187F-4DC1-BA5E-3A3AAE4063C2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93E5-0DDF-4A0A-A0E6-CF28B3BF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3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F21-187F-4DC1-BA5E-3A3AAE4063C2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93E5-0DDF-4A0A-A0E6-CF28B3BF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1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F21-187F-4DC1-BA5E-3A3AAE4063C2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93E5-0DDF-4A0A-A0E6-CF28B3BF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5EF21-187F-4DC1-BA5E-3A3AAE4063C2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93E5-0DDF-4A0A-A0E6-CF28B3BF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0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Report on CRUD operation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MONGODB</a:t>
            </a:r>
          </a:p>
          <a:p>
            <a:r>
              <a:rPr lang="en-IN" dirty="0" smtClean="0"/>
              <a:t>                                -</a:t>
            </a:r>
            <a:r>
              <a:rPr lang="en-IN" dirty="0" err="1" smtClean="0"/>
              <a:t>Govardhan</a:t>
            </a:r>
            <a:r>
              <a:rPr lang="en-IN" dirty="0" smtClean="0"/>
              <a:t> R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00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DeleteOne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2448719"/>
            <a:ext cx="4581525" cy="2828925"/>
          </a:xfrm>
        </p:spPr>
      </p:pic>
    </p:spTree>
    <p:extLst>
      <p:ext uri="{BB962C8B-B14F-4D97-AF65-F5344CB8AC3E}">
        <p14:creationId xmlns:p14="http://schemas.microsoft.com/office/powerpoint/2010/main" val="123171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Many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439194"/>
            <a:ext cx="5143500" cy="2847975"/>
          </a:xfrm>
        </p:spPr>
      </p:pic>
    </p:spTree>
    <p:extLst>
      <p:ext uri="{BB962C8B-B14F-4D97-AF65-F5344CB8AC3E}">
        <p14:creationId xmlns:p14="http://schemas.microsoft.com/office/powerpoint/2010/main" val="64299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Mongo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5964"/>
            <a:ext cx="8229600" cy="2954434"/>
          </a:xfrm>
        </p:spPr>
      </p:pic>
    </p:spTree>
    <p:extLst>
      <p:ext uri="{BB962C8B-B14F-4D97-AF65-F5344CB8AC3E}">
        <p14:creationId xmlns:p14="http://schemas.microsoft.com/office/powerpoint/2010/main" val="179326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DB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3667919"/>
            <a:ext cx="2390775" cy="390525"/>
          </a:xfrm>
        </p:spPr>
      </p:pic>
    </p:spTree>
    <p:extLst>
      <p:ext uri="{BB962C8B-B14F-4D97-AF65-F5344CB8AC3E}">
        <p14:creationId xmlns:p14="http://schemas.microsoft.com/office/powerpoint/2010/main" val="139630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database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3358356"/>
            <a:ext cx="1314450" cy="1009650"/>
          </a:xfrm>
        </p:spPr>
      </p:pic>
    </p:spTree>
    <p:extLst>
      <p:ext uri="{BB962C8B-B14F-4D97-AF65-F5344CB8AC3E}">
        <p14:creationId xmlns:p14="http://schemas.microsoft.com/office/powerpoint/2010/main" val="866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InsertOne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3448844"/>
            <a:ext cx="6791325" cy="828675"/>
          </a:xfrm>
        </p:spPr>
      </p:pic>
    </p:spTree>
    <p:extLst>
      <p:ext uri="{BB962C8B-B14F-4D97-AF65-F5344CB8AC3E}">
        <p14:creationId xmlns:p14="http://schemas.microsoft.com/office/powerpoint/2010/main" val="155669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details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201069"/>
            <a:ext cx="4838700" cy="3324225"/>
          </a:xfrm>
        </p:spPr>
      </p:pic>
    </p:spTree>
    <p:extLst>
      <p:ext uri="{BB962C8B-B14F-4D97-AF65-F5344CB8AC3E}">
        <p14:creationId xmlns:p14="http://schemas.microsoft.com/office/powerpoint/2010/main" val="384915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Find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3229769"/>
            <a:ext cx="4371975" cy="1266825"/>
          </a:xfrm>
        </p:spPr>
      </p:pic>
    </p:spTree>
    <p:extLst>
      <p:ext uri="{BB962C8B-B14F-4D97-AF65-F5344CB8AC3E}">
        <p14:creationId xmlns:p14="http://schemas.microsoft.com/office/powerpoint/2010/main" val="284485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UpdateOne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3682206"/>
            <a:ext cx="5153025" cy="361950"/>
          </a:xfrm>
        </p:spPr>
      </p:pic>
    </p:spTree>
    <p:extLst>
      <p:ext uri="{BB962C8B-B14F-4D97-AF65-F5344CB8AC3E}">
        <p14:creationId xmlns:p14="http://schemas.microsoft.com/office/powerpoint/2010/main" val="110548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UpdateMany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1791494"/>
            <a:ext cx="5172075" cy="4143375"/>
          </a:xfrm>
        </p:spPr>
      </p:pic>
    </p:spTree>
    <p:extLst>
      <p:ext uri="{BB962C8B-B14F-4D97-AF65-F5344CB8AC3E}">
        <p14:creationId xmlns:p14="http://schemas.microsoft.com/office/powerpoint/2010/main" val="326466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Report on CRUD operation</vt:lpstr>
      <vt:lpstr>Mongo</vt:lpstr>
      <vt:lpstr>Create DB</vt:lpstr>
      <vt:lpstr>Show database</vt:lpstr>
      <vt:lpstr>InsertOne</vt:lpstr>
      <vt:lpstr>Show details</vt:lpstr>
      <vt:lpstr>Find </vt:lpstr>
      <vt:lpstr>UpdateOne</vt:lpstr>
      <vt:lpstr>UpdateMany</vt:lpstr>
      <vt:lpstr>DeleteOne</vt:lpstr>
      <vt:lpstr>Delete Many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CRUD operation</dc:title>
  <dc:creator>ismail - [2010]</dc:creator>
  <cp:lastModifiedBy>ismail - [2010]</cp:lastModifiedBy>
  <cp:revision>2</cp:revision>
  <dcterms:created xsi:type="dcterms:W3CDTF">2020-12-09T17:47:02Z</dcterms:created>
  <dcterms:modified xsi:type="dcterms:W3CDTF">2020-12-09T17:58:51Z</dcterms:modified>
</cp:coreProperties>
</file>