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vardhan1809/ustdemo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and GIT HUB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---</a:t>
            </a:r>
            <a:r>
              <a:rPr lang="en-IN" dirty="0" err="1" smtClean="0"/>
              <a:t>Govardhan</a:t>
            </a:r>
            <a:r>
              <a:rPr lang="en-IN" dirty="0" smtClean="0"/>
              <a:t> R S</a:t>
            </a:r>
          </a:p>
          <a:p>
            <a:r>
              <a:rPr lang="en-IN" dirty="0" smtClean="0"/>
              <a:t>161086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71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1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 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Install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and create a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GitHub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account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2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Create a new repository on </a:t>
            </a:r>
            <a:r>
              <a:rPr lang="en-US" sz="2000" dirty="0" err="1" smtClean="0">
                <a:solidFill>
                  <a:srgbClr val="33475B"/>
                </a:solidFill>
                <a:latin typeface="AvenirNext"/>
              </a:rPr>
              <a:t>GitHub</a:t>
            </a:r>
            <a:endParaRPr lang="en-US" sz="2000" dirty="0" smtClean="0">
              <a:solidFill>
                <a:srgbClr val="33475B"/>
              </a:solidFill>
              <a:latin typeface="AvenirNext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3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 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Open the path in command 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prompt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4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init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(check in the folder where new file .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will be created automatically)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5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add 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6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commit –m “word related to 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commit”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7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status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8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</a:rPr>
              <a:t>branch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9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remote add origin </a:t>
            </a:r>
            <a:r>
              <a:rPr lang="en-US" sz="2000" dirty="0">
                <a:solidFill>
                  <a:srgbClr val="33475B"/>
                </a:solidFill>
                <a:latin typeface="AvenirNext"/>
                <a:hlinkClick r:id="rId2"/>
              </a:rPr>
              <a:t>https://</a:t>
            </a:r>
            <a:r>
              <a:rPr lang="en-US" sz="2000" dirty="0" smtClean="0">
                <a:solidFill>
                  <a:srgbClr val="33475B"/>
                </a:solidFill>
                <a:latin typeface="AvenirNext"/>
                <a:hlinkClick r:id="rId2"/>
              </a:rPr>
              <a:t>github.com/Govardhan1809/ustdemo.git</a:t>
            </a:r>
            <a:endParaRPr lang="en-US" sz="2000" dirty="0" smtClean="0">
              <a:solidFill>
                <a:srgbClr val="33475B"/>
              </a:solidFill>
              <a:latin typeface="AvenirNext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475B"/>
                </a:solidFill>
                <a:latin typeface="AvenirNext"/>
              </a:rPr>
              <a:t>10</a:t>
            </a:r>
            <a:r>
              <a:rPr lang="en-US" sz="2000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</a:t>
            </a:r>
            <a:r>
              <a:rPr lang="en-US" sz="2000" dirty="0" err="1">
                <a:solidFill>
                  <a:srgbClr val="33475B"/>
                </a:solidFill>
                <a:latin typeface="AvenirNext"/>
              </a:rPr>
              <a:t>git</a:t>
            </a:r>
            <a:r>
              <a:rPr lang="en-US" sz="2000" dirty="0">
                <a:solidFill>
                  <a:srgbClr val="33475B"/>
                </a:solidFill>
                <a:latin typeface="AvenirNext"/>
              </a:rPr>
              <a:t> push –u origin master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89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New </a:t>
            </a:r>
            <a:r>
              <a:rPr lang="en-IN" dirty="0" err="1" smtClean="0"/>
              <a:t>respository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8265"/>
            <a:ext cx="8229600" cy="2709833"/>
          </a:xfrm>
        </p:spPr>
      </p:pic>
    </p:spTree>
    <p:extLst>
      <p:ext uri="{BB962C8B-B14F-4D97-AF65-F5344CB8AC3E}">
        <p14:creationId xmlns:p14="http://schemas.microsoft.com/office/powerpoint/2010/main" val="147454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files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9422"/>
            <a:ext cx="8229600" cy="2707519"/>
          </a:xfrm>
        </p:spPr>
      </p:pic>
    </p:spTree>
    <p:extLst>
      <p:ext uri="{BB962C8B-B14F-4D97-AF65-F5344CB8AC3E}">
        <p14:creationId xmlns:p14="http://schemas.microsoft.com/office/powerpoint/2010/main" val="416773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4554"/>
            <a:ext cx="8229600" cy="2557255"/>
          </a:xfrm>
        </p:spPr>
      </p:pic>
    </p:spTree>
    <p:extLst>
      <p:ext uri="{BB962C8B-B14F-4D97-AF65-F5344CB8AC3E}">
        <p14:creationId xmlns:p14="http://schemas.microsoft.com/office/powerpoint/2010/main" val="307587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102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GIT and GIT HUB</vt:lpstr>
      <vt:lpstr>Steps</vt:lpstr>
      <vt:lpstr>Create New respository</vt:lpstr>
      <vt:lpstr>View files</vt:lpstr>
      <vt:lpstr>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 HUB</dc:title>
  <dc:creator>HP</dc:creator>
  <cp:lastModifiedBy>ismail - [2010]</cp:lastModifiedBy>
  <cp:revision>2</cp:revision>
  <dcterms:created xsi:type="dcterms:W3CDTF">2006-08-16T00:00:00Z</dcterms:created>
  <dcterms:modified xsi:type="dcterms:W3CDTF">2020-12-13T21:31:56Z</dcterms:modified>
</cp:coreProperties>
</file>