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9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4E80-D07C-4A58-B54B-B125836F62A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Indexes-- </a:t>
            </a:r>
            <a:r>
              <a:rPr lang="en-IN" dirty="0" err="1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</a:p>
          <a:p>
            <a:r>
              <a:rPr lang="en-IN" dirty="0" smtClean="0"/>
              <a:t>161086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65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 filter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3167856"/>
            <a:ext cx="5095875" cy="1390650"/>
          </a:xfrm>
        </p:spPr>
      </p:pic>
    </p:spTree>
    <p:extLst>
      <p:ext uri="{BB962C8B-B14F-4D97-AF65-F5344CB8AC3E}">
        <p14:creationId xmlns:p14="http://schemas.microsoft.com/office/powerpoint/2010/main" val="14530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 create and Drop Indexes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index:</a:t>
            </a:r>
            <a:endParaRPr lang="en-US" b="1" i="0" dirty="0" smtClean="0">
              <a:solidFill>
                <a:srgbClr val="49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err="1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db.collection.createIndex</a:t>
            </a:r>
            <a:r>
              <a:rPr lang="en-US" i="0" dirty="0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&lt;key index type specification&gt;, &lt;option&gt;)</a:t>
            </a:r>
          </a:p>
          <a:p>
            <a:endParaRPr lang="en-US" dirty="0" smtClean="0">
              <a:solidFill>
                <a:srgbClr val="49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Drop index</a:t>
            </a:r>
          </a:p>
          <a:p>
            <a:r>
              <a:rPr lang="en-US" i="0" dirty="0" err="1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db.collection.dropIndex</a:t>
            </a:r>
            <a:r>
              <a:rPr lang="en-US" i="0" dirty="0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&lt;key index type specification&gt;, &lt;option&gt;)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Indexes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315369"/>
            <a:ext cx="4476750" cy="3095625"/>
          </a:xfrm>
        </p:spPr>
      </p:pic>
    </p:spTree>
    <p:extLst>
      <p:ext uri="{BB962C8B-B14F-4D97-AF65-F5344CB8AC3E}">
        <p14:creationId xmlns:p14="http://schemas.microsoft.com/office/powerpoint/2010/main" val="46726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Indexes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0" y="1683672"/>
            <a:ext cx="5131160" cy="4359018"/>
          </a:xfrm>
        </p:spPr>
      </p:pic>
    </p:spTree>
    <p:extLst>
      <p:ext uri="{BB962C8B-B14F-4D97-AF65-F5344CB8AC3E}">
        <p14:creationId xmlns:p14="http://schemas.microsoft.com/office/powerpoint/2010/main" val="5642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 indexes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3"/>
            <a:ext cx="5976664" cy="1194842"/>
          </a:xfrm>
        </p:spPr>
      </p:pic>
    </p:spTree>
    <p:extLst>
      <p:ext uri="{BB962C8B-B14F-4D97-AF65-F5344CB8AC3E}">
        <p14:creationId xmlns:p14="http://schemas.microsoft.com/office/powerpoint/2010/main" val="87744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3320256"/>
            <a:ext cx="4248150" cy="1085850"/>
          </a:xfrm>
        </p:spPr>
      </p:pic>
    </p:spTree>
    <p:extLst>
      <p:ext uri="{BB962C8B-B14F-4D97-AF65-F5344CB8AC3E}">
        <p14:creationId xmlns:p14="http://schemas.microsoft.com/office/powerpoint/2010/main" val="393708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310731"/>
            <a:ext cx="4095750" cy="1104900"/>
          </a:xfrm>
        </p:spPr>
      </p:pic>
    </p:spTree>
    <p:extLst>
      <p:ext uri="{BB962C8B-B14F-4D97-AF65-F5344CB8AC3E}">
        <p14:creationId xmlns:p14="http://schemas.microsoft.com/office/powerpoint/2010/main" val="293833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Unique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3248819"/>
            <a:ext cx="4657725" cy="1228725"/>
          </a:xfrm>
        </p:spPr>
      </p:pic>
    </p:spTree>
    <p:extLst>
      <p:ext uri="{BB962C8B-B14F-4D97-AF65-F5344CB8AC3E}">
        <p14:creationId xmlns:p14="http://schemas.microsoft.com/office/powerpoint/2010/main" val="123509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TTL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315494"/>
            <a:ext cx="4953000" cy="1095375"/>
          </a:xfrm>
        </p:spPr>
      </p:pic>
    </p:spTree>
    <p:extLst>
      <p:ext uri="{BB962C8B-B14F-4D97-AF65-F5344CB8AC3E}">
        <p14:creationId xmlns:p14="http://schemas.microsoft.com/office/powerpoint/2010/main" val="1721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Indexes-- MongoDB</vt:lpstr>
      <vt:lpstr>To create and Drop Indexes </vt:lpstr>
      <vt:lpstr>Create Indexes</vt:lpstr>
      <vt:lpstr>Get Indexes</vt:lpstr>
      <vt:lpstr>Drop indexes</vt:lpstr>
      <vt:lpstr>Single index</vt:lpstr>
      <vt:lpstr>Compound index</vt:lpstr>
      <vt:lpstr>Unique index</vt:lpstr>
      <vt:lpstr>TTL index</vt:lpstr>
      <vt:lpstr>Partial filter index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MongoDB</dc:title>
  <dc:creator>ismail - [2010]</dc:creator>
  <cp:lastModifiedBy>ismail - [2010]</cp:lastModifiedBy>
  <cp:revision>3</cp:revision>
  <dcterms:created xsi:type="dcterms:W3CDTF">2020-12-13T15:49:20Z</dcterms:created>
  <dcterms:modified xsi:type="dcterms:W3CDTF">2020-12-13T16:17:34Z</dcterms:modified>
</cp:coreProperties>
</file>