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6B668-BEB4-4045-BB40-28571B49343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C82F0-2C23-43C5-B4A8-778F66526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2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7BB3-F9E2-49A7-9E2F-796658D778D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D952-155E-4D50-B593-2E19EA178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7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7BB3-F9E2-49A7-9E2F-796658D778D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D952-155E-4D50-B593-2E19EA178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24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7BB3-F9E2-49A7-9E2F-796658D778D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D952-155E-4D50-B593-2E19EA178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69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7BB3-F9E2-49A7-9E2F-796658D778D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D952-155E-4D50-B593-2E19EA178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78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7BB3-F9E2-49A7-9E2F-796658D778D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D952-155E-4D50-B593-2E19EA178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68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7BB3-F9E2-49A7-9E2F-796658D778D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D952-155E-4D50-B593-2E19EA178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59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7BB3-F9E2-49A7-9E2F-796658D778D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D952-155E-4D50-B593-2E19EA178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65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7BB3-F9E2-49A7-9E2F-796658D778D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D952-155E-4D50-B593-2E19EA178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1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7BB3-F9E2-49A7-9E2F-796658D778D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D952-155E-4D50-B593-2E19EA178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7BB3-F9E2-49A7-9E2F-796658D778D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D952-155E-4D50-B593-2E19EA178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36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7BB3-F9E2-49A7-9E2F-796658D778D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D952-155E-4D50-B593-2E19EA178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37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C7BB3-F9E2-49A7-9E2F-796658D778D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FD952-155E-4D50-B593-2E19EA178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72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GIT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                               --</a:t>
            </a:r>
            <a:r>
              <a:rPr lang="en-IN" dirty="0" err="1" smtClean="0"/>
              <a:t>Govardhan</a:t>
            </a:r>
            <a:r>
              <a:rPr lang="en-IN" dirty="0" smtClean="0"/>
              <a:t> R 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93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b="1" dirty="0" smtClean="0">
                <a:solidFill>
                  <a:srgbClr val="33475B"/>
                </a:solidFill>
                <a:latin typeface="AvenirNext"/>
              </a:rPr>
              <a:t>1.</a:t>
            </a:r>
            <a:r>
              <a:rPr lang="en-US" sz="3100" dirty="0" smtClean="0">
                <a:solidFill>
                  <a:srgbClr val="33475B"/>
                </a:solidFill>
                <a:latin typeface="AvenirNext"/>
              </a:rPr>
              <a:t>Install </a:t>
            </a:r>
            <a:r>
              <a:rPr lang="en-US" sz="3100" dirty="0" err="1" smtClean="0">
                <a:solidFill>
                  <a:srgbClr val="33475B"/>
                </a:solidFill>
                <a:latin typeface="AvenirNext"/>
              </a:rPr>
              <a:t>git</a:t>
            </a:r>
            <a:r>
              <a:rPr lang="en-US" sz="3100" dirty="0" smtClean="0">
                <a:solidFill>
                  <a:srgbClr val="33475B"/>
                </a:solidFill>
                <a:latin typeface="AvenirNext"/>
              </a:rPr>
              <a:t> and create a </a:t>
            </a:r>
            <a:r>
              <a:rPr lang="en-US" sz="3100" dirty="0" err="1" smtClean="0">
                <a:solidFill>
                  <a:srgbClr val="33475B"/>
                </a:solidFill>
                <a:latin typeface="AvenirNext"/>
              </a:rPr>
              <a:t>GitHub</a:t>
            </a:r>
            <a:r>
              <a:rPr lang="en-US" sz="3100" dirty="0" smtClean="0">
                <a:solidFill>
                  <a:srgbClr val="33475B"/>
                </a:solidFill>
                <a:latin typeface="AvenirNext"/>
              </a:rPr>
              <a:t> account</a:t>
            </a:r>
          </a:p>
          <a:p>
            <a:pPr marL="0" indent="0">
              <a:buNone/>
            </a:pPr>
            <a:r>
              <a:rPr lang="en-US" sz="3100" b="1" i="0" u="none" strike="noStrike" dirty="0" smtClean="0">
                <a:solidFill>
                  <a:srgbClr val="33475B"/>
                </a:solidFill>
                <a:effectLst/>
                <a:latin typeface="AvenirNext"/>
              </a:rPr>
              <a:t>2</a:t>
            </a:r>
            <a:r>
              <a:rPr lang="en-US" sz="3100" b="1" dirty="0" smtClean="0">
                <a:solidFill>
                  <a:srgbClr val="33475B"/>
                </a:solidFill>
                <a:latin typeface="AvenirNext"/>
              </a:rPr>
              <a:t>.</a:t>
            </a:r>
            <a:r>
              <a:rPr lang="en-US" sz="3100" i="0" u="none" strike="noStrike" dirty="0" smtClean="0">
                <a:solidFill>
                  <a:srgbClr val="33475B"/>
                </a:solidFill>
                <a:effectLst/>
                <a:latin typeface="AvenirNext"/>
              </a:rPr>
              <a:t> Create a new repository on </a:t>
            </a:r>
            <a:r>
              <a:rPr lang="en-US" sz="3100" i="0" u="none" strike="noStrike" dirty="0" err="1" smtClean="0">
                <a:solidFill>
                  <a:srgbClr val="33475B"/>
                </a:solidFill>
                <a:effectLst/>
                <a:latin typeface="AvenirNext"/>
              </a:rPr>
              <a:t>GitHub</a:t>
            </a:r>
            <a:endParaRPr lang="en-US" sz="3100" i="0" u="none" strike="noStrike" dirty="0" smtClean="0">
              <a:solidFill>
                <a:srgbClr val="33475B"/>
              </a:solidFill>
              <a:effectLst/>
              <a:latin typeface="AvenirNext"/>
            </a:endParaRPr>
          </a:p>
          <a:p>
            <a:pPr marL="0" indent="0">
              <a:buNone/>
            </a:pPr>
            <a:r>
              <a:rPr lang="en-US" sz="3100" b="1" dirty="0" smtClean="0">
                <a:solidFill>
                  <a:srgbClr val="33475B"/>
                </a:solidFill>
                <a:latin typeface="AvenirNext"/>
              </a:rPr>
              <a:t>3. </a:t>
            </a:r>
            <a:r>
              <a:rPr lang="en-US" sz="3100" dirty="0" smtClean="0">
                <a:solidFill>
                  <a:srgbClr val="33475B"/>
                </a:solidFill>
                <a:latin typeface="AvenirNext"/>
              </a:rPr>
              <a:t>Open the path in command prompt</a:t>
            </a:r>
          </a:p>
          <a:p>
            <a:pPr marL="0" indent="0">
              <a:buNone/>
            </a:pPr>
            <a:r>
              <a:rPr lang="en-US" sz="3100" b="1" i="0" u="none" strike="noStrike" dirty="0" smtClean="0">
                <a:solidFill>
                  <a:srgbClr val="33475B"/>
                </a:solidFill>
                <a:effectLst/>
                <a:latin typeface="AvenirNext"/>
              </a:rPr>
              <a:t>4. </a:t>
            </a:r>
            <a:r>
              <a:rPr lang="en-US" sz="3100" i="0" u="none" strike="noStrike" dirty="0" err="1" smtClean="0">
                <a:solidFill>
                  <a:srgbClr val="33475B"/>
                </a:solidFill>
                <a:effectLst/>
                <a:latin typeface="AvenirNext"/>
              </a:rPr>
              <a:t>Git</a:t>
            </a:r>
            <a:r>
              <a:rPr lang="en-US" sz="3100" i="0" u="none" strike="noStrike" dirty="0" smtClean="0">
                <a:solidFill>
                  <a:srgbClr val="33475B"/>
                </a:solidFill>
                <a:effectLst/>
                <a:latin typeface="AvenirNext"/>
              </a:rPr>
              <a:t> </a:t>
            </a:r>
            <a:r>
              <a:rPr lang="en-US" sz="3100" i="0" u="none" strike="noStrike" dirty="0" err="1" smtClean="0">
                <a:solidFill>
                  <a:srgbClr val="33475B"/>
                </a:solidFill>
                <a:effectLst/>
                <a:latin typeface="AvenirNext"/>
              </a:rPr>
              <a:t>init</a:t>
            </a:r>
            <a:r>
              <a:rPr lang="en-US" sz="3100" i="0" u="none" strike="noStrike" dirty="0" smtClean="0">
                <a:solidFill>
                  <a:srgbClr val="33475B"/>
                </a:solidFill>
                <a:effectLst/>
                <a:latin typeface="AvenirNext"/>
              </a:rPr>
              <a:t> (check in the folder where new file .</a:t>
            </a:r>
            <a:r>
              <a:rPr lang="en-US" sz="3100" i="0" u="none" strike="noStrike" dirty="0" err="1" smtClean="0">
                <a:solidFill>
                  <a:srgbClr val="33475B"/>
                </a:solidFill>
                <a:effectLst/>
                <a:latin typeface="AvenirNext"/>
              </a:rPr>
              <a:t>git</a:t>
            </a:r>
            <a:r>
              <a:rPr lang="en-US" sz="3100" i="0" u="none" strike="noStrike" dirty="0" smtClean="0">
                <a:solidFill>
                  <a:srgbClr val="33475B"/>
                </a:solidFill>
                <a:effectLst/>
                <a:latin typeface="AvenirNext"/>
              </a:rPr>
              <a:t> will be created automatically)</a:t>
            </a:r>
          </a:p>
          <a:p>
            <a:pPr marL="0" indent="0">
              <a:buNone/>
            </a:pPr>
            <a:r>
              <a:rPr lang="en-US" sz="3100" b="1" dirty="0" smtClean="0">
                <a:solidFill>
                  <a:srgbClr val="33475B"/>
                </a:solidFill>
                <a:latin typeface="AvenirNext"/>
              </a:rPr>
              <a:t>5.</a:t>
            </a:r>
            <a:r>
              <a:rPr lang="en-US" sz="3100" dirty="0" smtClean="0">
                <a:solidFill>
                  <a:srgbClr val="33475B"/>
                </a:solidFill>
                <a:latin typeface="AvenirNext"/>
              </a:rPr>
              <a:t> </a:t>
            </a:r>
            <a:r>
              <a:rPr lang="en-US" sz="3100" dirty="0" err="1" smtClean="0">
                <a:solidFill>
                  <a:srgbClr val="33475B"/>
                </a:solidFill>
                <a:latin typeface="AvenirNext"/>
              </a:rPr>
              <a:t>git</a:t>
            </a:r>
            <a:r>
              <a:rPr lang="en-US" sz="3100" dirty="0" smtClean="0">
                <a:solidFill>
                  <a:srgbClr val="33475B"/>
                </a:solidFill>
                <a:latin typeface="AvenirNext"/>
              </a:rPr>
              <a:t> add .</a:t>
            </a:r>
          </a:p>
          <a:p>
            <a:pPr marL="0" indent="0">
              <a:buNone/>
            </a:pPr>
            <a:r>
              <a:rPr lang="en-US" sz="3100" b="1" i="0" u="none" strike="noStrike" dirty="0" smtClean="0">
                <a:solidFill>
                  <a:srgbClr val="33475B"/>
                </a:solidFill>
                <a:effectLst/>
                <a:latin typeface="AvenirNext"/>
              </a:rPr>
              <a:t>6.</a:t>
            </a:r>
            <a:r>
              <a:rPr lang="en-US" sz="3100" i="0" u="none" strike="noStrike" dirty="0" smtClean="0">
                <a:solidFill>
                  <a:srgbClr val="33475B"/>
                </a:solidFill>
                <a:effectLst/>
                <a:latin typeface="AvenirNext"/>
              </a:rPr>
              <a:t> </a:t>
            </a:r>
            <a:r>
              <a:rPr lang="en-US" sz="3100" i="0" u="none" strike="noStrike" dirty="0" err="1" smtClean="0">
                <a:solidFill>
                  <a:srgbClr val="33475B"/>
                </a:solidFill>
                <a:effectLst/>
                <a:latin typeface="AvenirNext"/>
              </a:rPr>
              <a:t>git</a:t>
            </a:r>
            <a:r>
              <a:rPr lang="en-US" sz="3100" i="0" u="none" strike="noStrike" dirty="0" smtClean="0">
                <a:solidFill>
                  <a:srgbClr val="33475B"/>
                </a:solidFill>
                <a:effectLst/>
                <a:latin typeface="AvenirNext"/>
              </a:rPr>
              <a:t> commit –m “word related to commit”</a:t>
            </a:r>
          </a:p>
          <a:p>
            <a:pPr marL="0" indent="0">
              <a:buNone/>
            </a:pPr>
            <a:r>
              <a:rPr lang="en-US" sz="3100" b="1" dirty="0" smtClean="0">
                <a:solidFill>
                  <a:srgbClr val="33475B"/>
                </a:solidFill>
                <a:latin typeface="AvenirNext"/>
              </a:rPr>
              <a:t>7.</a:t>
            </a:r>
            <a:r>
              <a:rPr lang="en-US" sz="3100" dirty="0" smtClean="0">
                <a:solidFill>
                  <a:srgbClr val="33475B"/>
                </a:solidFill>
                <a:latin typeface="AvenirNext"/>
              </a:rPr>
              <a:t> </a:t>
            </a:r>
            <a:r>
              <a:rPr lang="en-US" sz="3100" dirty="0" err="1" smtClean="0">
                <a:solidFill>
                  <a:srgbClr val="33475B"/>
                </a:solidFill>
                <a:latin typeface="AvenirNext"/>
              </a:rPr>
              <a:t>git</a:t>
            </a:r>
            <a:r>
              <a:rPr lang="en-US" sz="3100" dirty="0" smtClean="0">
                <a:solidFill>
                  <a:srgbClr val="33475B"/>
                </a:solidFill>
                <a:latin typeface="AvenirNext"/>
              </a:rPr>
              <a:t> status</a:t>
            </a:r>
          </a:p>
          <a:p>
            <a:pPr marL="0" indent="0">
              <a:buNone/>
            </a:pPr>
            <a:r>
              <a:rPr lang="en-US" sz="3100" b="1" i="0" u="none" strike="noStrike" dirty="0" smtClean="0">
                <a:solidFill>
                  <a:srgbClr val="33475B"/>
                </a:solidFill>
                <a:effectLst/>
                <a:latin typeface="AvenirNext"/>
              </a:rPr>
              <a:t>8</a:t>
            </a:r>
            <a:r>
              <a:rPr lang="en-US" sz="3100" b="1" dirty="0" smtClean="0">
                <a:solidFill>
                  <a:srgbClr val="33475B"/>
                </a:solidFill>
                <a:latin typeface="AvenirNext"/>
              </a:rPr>
              <a:t>.</a:t>
            </a:r>
            <a:r>
              <a:rPr lang="en-US" sz="3100" i="0" u="none" strike="noStrike" dirty="0" smtClean="0">
                <a:solidFill>
                  <a:srgbClr val="33475B"/>
                </a:solidFill>
                <a:effectLst/>
                <a:latin typeface="AvenirNext"/>
              </a:rPr>
              <a:t> </a:t>
            </a:r>
            <a:r>
              <a:rPr lang="en-US" sz="3100" i="0" u="none" strike="noStrike" dirty="0" err="1" smtClean="0">
                <a:solidFill>
                  <a:srgbClr val="33475B"/>
                </a:solidFill>
                <a:effectLst/>
                <a:latin typeface="AvenirNext"/>
              </a:rPr>
              <a:t>git</a:t>
            </a:r>
            <a:r>
              <a:rPr lang="en-US" sz="3100" i="0" u="none" strike="noStrike" dirty="0" smtClean="0">
                <a:solidFill>
                  <a:srgbClr val="33475B"/>
                </a:solidFill>
                <a:effectLst/>
                <a:latin typeface="AvenirNext"/>
              </a:rPr>
              <a:t> branch</a:t>
            </a:r>
          </a:p>
          <a:p>
            <a:pPr marL="0" indent="0">
              <a:buNone/>
            </a:pPr>
            <a:r>
              <a:rPr lang="en-US" sz="3100" b="1" dirty="0" smtClean="0">
                <a:solidFill>
                  <a:srgbClr val="33475B"/>
                </a:solidFill>
                <a:latin typeface="AvenirNext"/>
              </a:rPr>
              <a:t>9.</a:t>
            </a:r>
            <a:r>
              <a:rPr lang="en-US" sz="3100" dirty="0" smtClean="0">
                <a:solidFill>
                  <a:srgbClr val="33475B"/>
                </a:solidFill>
                <a:latin typeface="AvenirNext"/>
              </a:rPr>
              <a:t> </a:t>
            </a:r>
            <a:r>
              <a:rPr lang="en-US" sz="3100" dirty="0" err="1" smtClean="0">
                <a:solidFill>
                  <a:srgbClr val="33475B"/>
                </a:solidFill>
                <a:latin typeface="AvenirNext"/>
              </a:rPr>
              <a:t>git</a:t>
            </a:r>
            <a:r>
              <a:rPr lang="en-US" sz="3100" dirty="0" smtClean="0">
                <a:solidFill>
                  <a:srgbClr val="33475B"/>
                </a:solidFill>
                <a:latin typeface="AvenirNext"/>
              </a:rPr>
              <a:t> remote add origin </a:t>
            </a:r>
            <a:r>
              <a:rPr lang="en-US" sz="3100" b="1" dirty="0" smtClean="0">
                <a:solidFill>
                  <a:srgbClr val="33475B"/>
                </a:solidFill>
                <a:latin typeface="AvenirNext"/>
              </a:rPr>
              <a:t>https://github.com/Govardhan1809/ustdemo.git</a:t>
            </a:r>
          </a:p>
          <a:p>
            <a:pPr marL="0" indent="0">
              <a:buNone/>
            </a:pPr>
            <a:r>
              <a:rPr lang="en-US" sz="3100" b="1" i="0" u="none" strike="noStrike" dirty="0" smtClean="0">
                <a:solidFill>
                  <a:srgbClr val="33475B"/>
                </a:solidFill>
                <a:effectLst/>
                <a:latin typeface="AvenirNext"/>
              </a:rPr>
              <a:t>10</a:t>
            </a:r>
            <a:r>
              <a:rPr lang="en-US" sz="3100" b="1" dirty="0" smtClean="0">
                <a:solidFill>
                  <a:srgbClr val="33475B"/>
                </a:solidFill>
                <a:latin typeface="AvenirNext"/>
              </a:rPr>
              <a:t>.</a:t>
            </a:r>
            <a:r>
              <a:rPr lang="en-US" sz="3100" i="0" u="none" strike="noStrike" dirty="0" smtClean="0">
                <a:solidFill>
                  <a:srgbClr val="33475B"/>
                </a:solidFill>
                <a:effectLst/>
                <a:latin typeface="AvenirNext"/>
              </a:rPr>
              <a:t> </a:t>
            </a:r>
            <a:r>
              <a:rPr lang="en-US" sz="3100" i="0" u="none" strike="noStrike" dirty="0" err="1" smtClean="0">
                <a:solidFill>
                  <a:srgbClr val="33475B"/>
                </a:solidFill>
                <a:effectLst/>
                <a:latin typeface="AvenirNext"/>
              </a:rPr>
              <a:t>git</a:t>
            </a:r>
            <a:r>
              <a:rPr lang="en-US" sz="3100" i="0" u="none" strike="noStrike" dirty="0" smtClean="0">
                <a:solidFill>
                  <a:srgbClr val="33475B"/>
                </a:solidFill>
                <a:effectLst/>
                <a:latin typeface="AvenirNext"/>
              </a:rPr>
              <a:t> push –u origin master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10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Create new </a:t>
            </a:r>
            <a:r>
              <a:rPr lang="en-IN" dirty="0" err="1" smtClean="0"/>
              <a:t>Respository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08265"/>
            <a:ext cx="8229600" cy="2709833"/>
          </a:xfrm>
        </p:spPr>
      </p:pic>
    </p:spTree>
    <p:extLst>
      <p:ext uri="{BB962C8B-B14F-4D97-AF65-F5344CB8AC3E}">
        <p14:creationId xmlns:p14="http://schemas.microsoft.com/office/powerpoint/2010/main" val="16264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View Files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09422"/>
            <a:ext cx="8229600" cy="2707519"/>
          </a:xfrm>
        </p:spPr>
      </p:pic>
    </p:spTree>
    <p:extLst>
      <p:ext uri="{BB962C8B-B14F-4D97-AF65-F5344CB8AC3E}">
        <p14:creationId xmlns:p14="http://schemas.microsoft.com/office/powerpoint/2010/main" val="246588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84554"/>
            <a:ext cx="8229600" cy="2557255"/>
          </a:xfrm>
        </p:spPr>
      </p:pic>
    </p:spTree>
    <p:extLst>
      <p:ext uri="{BB962C8B-B14F-4D97-AF65-F5344CB8AC3E}">
        <p14:creationId xmlns:p14="http://schemas.microsoft.com/office/powerpoint/2010/main" val="20407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97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GIT </vt:lpstr>
      <vt:lpstr>Steps </vt:lpstr>
      <vt:lpstr>Create new Respository</vt:lpstr>
      <vt:lpstr>View Files</vt:lpstr>
      <vt:lpstr>Link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ismail - [2010]</dc:creator>
  <cp:lastModifiedBy>ismail - [2010]</cp:lastModifiedBy>
  <cp:revision>4</cp:revision>
  <dcterms:created xsi:type="dcterms:W3CDTF">2020-12-13T08:53:56Z</dcterms:created>
  <dcterms:modified xsi:type="dcterms:W3CDTF">2020-12-13T15:09:46Z</dcterms:modified>
</cp:coreProperties>
</file>