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4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5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6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3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9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3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0245-F0C3-43BF-ADFB-A5D2A7272E89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AE7D-645D-41E3-BE22-EAE12E2D3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7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 err="1" smtClean="0">
                <a:solidFill>
                  <a:srgbClr val="172B4D"/>
                </a:solidFill>
                <a:effectLst/>
                <a:latin typeface="-apple-system"/>
              </a:rPr>
              <a:t>MongoDB</a:t>
            </a:r>
            <a:r>
              <a:rPr lang="en-IN" b="0" i="0" dirty="0" smtClean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n-IN" dirty="0" err="1" smtClean="0">
                <a:solidFill>
                  <a:srgbClr val="172B4D"/>
                </a:solidFill>
                <a:latin typeface="-apple-system"/>
              </a:rPr>
              <a:t>Datatypes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              --</a:t>
            </a:r>
            <a:r>
              <a:rPr lang="en-IN" dirty="0" err="1" smtClean="0"/>
              <a:t>Govardhan</a:t>
            </a:r>
            <a:r>
              <a:rPr lang="en-IN" dirty="0" smtClean="0"/>
              <a:t> R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49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1.Text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2.Boolean</a:t>
            </a:r>
          </a:p>
          <a:p>
            <a:pPr marL="0" indent="0">
              <a:buNone/>
            </a:pPr>
            <a:r>
              <a:rPr lang="en-IN" sz="2800" dirty="0"/>
              <a:t>3.Number</a:t>
            </a:r>
          </a:p>
          <a:p>
            <a:pPr marL="0" indent="0">
              <a:buNone/>
            </a:pPr>
            <a:r>
              <a:rPr lang="en-IN" sz="2800" dirty="0"/>
              <a:t>4.Object</a:t>
            </a:r>
          </a:p>
          <a:p>
            <a:pPr marL="0" indent="0">
              <a:buNone/>
            </a:pPr>
            <a:r>
              <a:rPr lang="en-IN" sz="2800" dirty="0"/>
              <a:t>5.Embedded</a:t>
            </a:r>
          </a:p>
          <a:p>
            <a:pPr marL="0" indent="0">
              <a:buNone/>
            </a:pPr>
            <a:r>
              <a:rPr lang="en-IN" sz="2800" dirty="0"/>
              <a:t>6.Array</a:t>
            </a:r>
          </a:p>
          <a:p>
            <a:pPr marL="0" indent="0">
              <a:buNone/>
            </a:pPr>
            <a:r>
              <a:rPr lang="en-IN" sz="2800" dirty="0"/>
              <a:t>7.Date</a:t>
            </a:r>
          </a:p>
          <a:p>
            <a:pPr marL="0" indent="0">
              <a:buNone/>
            </a:pPr>
            <a:r>
              <a:rPr lang="en-IN" sz="2800" dirty="0"/>
              <a:t>8.Null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0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856984" cy="2736304"/>
          </a:xfrm>
        </p:spPr>
      </p:pic>
    </p:spTree>
    <p:extLst>
      <p:ext uri="{BB962C8B-B14F-4D97-AF65-F5344CB8AC3E}">
        <p14:creationId xmlns:p14="http://schemas.microsoft.com/office/powerpoint/2010/main" val="23218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912768" cy="3528392"/>
          </a:xfrm>
        </p:spPr>
      </p:pic>
    </p:spTree>
    <p:extLst>
      <p:ext uri="{BB962C8B-B14F-4D97-AF65-F5344CB8AC3E}">
        <p14:creationId xmlns:p14="http://schemas.microsoft.com/office/powerpoint/2010/main" val="15234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MongoDB Datatypes</vt:lpstr>
      <vt:lpstr>Datatypes</vt:lpstr>
      <vt:lpstr>Creation</vt:lpstr>
      <vt:lpstr>Finding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ismail - [2010]</dc:creator>
  <cp:lastModifiedBy>ismail - [2010]</cp:lastModifiedBy>
  <cp:revision>3</cp:revision>
  <dcterms:created xsi:type="dcterms:W3CDTF">2020-12-13T15:19:30Z</dcterms:created>
  <dcterms:modified xsi:type="dcterms:W3CDTF">2020-12-13T16:05:33Z</dcterms:modified>
</cp:coreProperties>
</file>