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0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2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9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3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2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D44C6-19EE-4EEA-8D92-0E6EE1149912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01E6-83F1-4043-B02C-781C0B632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Scans-</a:t>
            </a:r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</a:p>
          <a:p>
            <a:r>
              <a:rPr lang="en-IN" dirty="0" smtClean="0"/>
              <a:t>161086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77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 collection </a:t>
            </a:r>
            <a:r>
              <a:rPr lang="en-IN" sz="2000" b="1" dirty="0"/>
              <a:t>scan</a:t>
            </a:r>
            <a:r>
              <a:rPr lang="en-IN" sz="2000" dirty="0"/>
              <a:t> occurs where no index can satisfy the query and we have to </a:t>
            </a:r>
            <a:r>
              <a:rPr lang="en-IN" sz="2000" b="1" dirty="0"/>
              <a:t>scan</a:t>
            </a:r>
            <a:r>
              <a:rPr lang="en-IN" sz="2000" dirty="0"/>
              <a:t> the full collection in order to find the required documents. See the link for all the information. Further if we have an index on name and query the DB using, </a:t>
            </a:r>
            <a:r>
              <a:rPr lang="en-IN" sz="2000" dirty="0" smtClean="0"/>
              <a:t>d</a:t>
            </a:r>
          </a:p>
          <a:p>
            <a:r>
              <a:rPr lang="en-IN" sz="2000" dirty="0" smtClean="0"/>
              <a:t>COLLSCAN</a:t>
            </a:r>
            <a:r>
              <a:rPr lang="en-IN" sz="2000" dirty="0"/>
              <a:t> for a collection scan</a:t>
            </a:r>
          </a:p>
          <a:p>
            <a:r>
              <a:rPr lang="en-IN" sz="2000" dirty="0"/>
              <a:t>IXSCAN for scanning index keys</a:t>
            </a:r>
          </a:p>
          <a:p>
            <a:r>
              <a:rPr lang="en-IN" sz="2000" dirty="0"/>
              <a:t>FETCH for retrieving documents</a:t>
            </a:r>
          </a:p>
          <a:p>
            <a:r>
              <a:rPr lang="en-IN" sz="2000" dirty="0"/>
              <a:t>SHARD_MERGE for merging results from shards</a:t>
            </a:r>
          </a:p>
          <a:p>
            <a:r>
              <a:rPr lang="en-IN" sz="2000" dirty="0"/>
              <a:t>SHARDING_FILTER for filtering out orphan documents from shards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69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CE3AC-9975-4ED6-AEC9-4D873DC8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505177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3838A0F-3D57-4195-887D-EA2D78A3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760640" cy="56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63F651-6699-485F-87A7-4BD9F76CA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6" r="27947" b="4740"/>
          <a:stretch/>
        </p:blipFill>
        <p:spPr>
          <a:xfrm>
            <a:off x="323528" y="2564904"/>
            <a:ext cx="8136904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C188BB-AC37-4D01-A29E-5AF53601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764704"/>
            <a:ext cx="6048672" cy="55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Scans-MongoDB</vt:lpstr>
      <vt:lpstr>Scan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Scans-MongoDB</dc:title>
  <dc:creator>ismail - [2010]</dc:creator>
  <cp:lastModifiedBy>ismail - [2010]</cp:lastModifiedBy>
  <cp:revision>4</cp:revision>
  <dcterms:created xsi:type="dcterms:W3CDTF">2020-12-13T18:23:35Z</dcterms:created>
  <dcterms:modified xsi:type="dcterms:W3CDTF">2020-12-13T20:07:57Z</dcterms:modified>
</cp:coreProperties>
</file>