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5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8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5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8F64-A6E4-4840-9F18-B94D35877634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D03C-AE16-4D86-B829-541876F56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4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r>
              <a:rPr lang="en-IN" dirty="0" smtClean="0"/>
              <a:t> ---Relations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--GOVARDHAN 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1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to 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47" y="1600200"/>
            <a:ext cx="5953506" cy="4525963"/>
          </a:xfrm>
        </p:spPr>
      </p:pic>
    </p:spTree>
    <p:extLst>
      <p:ext uri="{BB962C8B-B14F-4D97-AF65-F5344CB8AC3E}">
        <p14:creationId xmlns:p14="http://schemas.microsoft.com/office/powerpoint/2010/main" val="29033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to many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2401094"/>
            <a:ext cx="7496175" cy="2924175"/>
          </a:xfrm>
        </p:spPr>
      </p:pic>
    </p:spTree>
    <p:extLst>
      <p:ext uri="{BB962C8B-B14F-4D97-AF65-F5344CB8AC3E}">
        <p14:creationId xmlns:p14="http://schemas.microsoft.com/office/powerpoint/2010/main" val="28949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to many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79" y="1600200"/>
            <a:ext cx="6653841" cy="4525963"/>
          </a:xfrm>
        </p:spPr>
      </p:pic>
    </p:spTree>
    <p:extLst>
      <p:ext uri="{BB962C8B-B14F-4D97-AF65-F5344CB8AC3E}">
        <p14:creationId xmlns:p14="http://schemas.microsoft.com/office/powerpoint/2010/main" val="6829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596356"/>
            <a:ext cx="5314950" cy="2533650"/>
          </a:xfrm>
        </p:spPr>
      </p:pic>
    </p:spTree>
    <p:extLst>
      <p:ext uri="{BB962C8B-B14F-4D97-AF65-F5344CB8AC3E}">
        <p14:creationId xmlns:p14="http://schemas.microsoft.com/office/powerpoint/2010/main" val="12676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lookup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2278"/>
            <a:ext cx="8229600" cy="1761807"/>
          </a:xfrm>
        </p:spPr>
      </p:pic>
    </p:spTree>
    <p:extLst>
      <p:ext uri="{BB962C8B-B14F-4D97-AF65-F5344CB8AC3E}">
        <p14:creationId xmlns:p14="http://schemas.microsoft.com/office/powerpoint/2010/main" val="3814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424"/>
            <a:ext cx="8229600" cy="3621514"/>
          </a:xfrm>
        </p:spPr>
      </p:pic>
    </p:spTree>
    <p:extLst>
      <p:ext uri="{BB962C8B-B14F-4D97-AF65-F5344CB8AC3E}">
        <p14:creationId xmlns:p14="http://schemas.microsoft.com/office/powerpoint/2010/main" val="303645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57" y="1600200"/>
            <a:ext cx="5560885" cy="4525963"/>
          </a:xfrm>
        </p:spPr>
      </p:pic>
    </p:spTree>
    <p:extLst>
      <p:ext uri="{BB962C8B-B14F-4D97-AF65-F5344CB8AC3E}">
        <p14:creationId xmlns:p14="http://schemas.microsoft.com/office/powerpoint/2010/main" val="13245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MongoDB ---Relations</vt:lpstr>
      <vt:lpstr>One to one</vt:lpstr>
      <vt:lpstr>One to many</vt:lpstr>
      <vt:lpstr>Many to many</vt:lpstr>
      <vt:lpstr>PowerPoint Presentation</vt:lpstr>
      <vt:lpstr>lookup</vt:lpstr>
      <vt:lpstr>Blog</vt:lpstr>
      <vt:lpstr>Validator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---Relations</dc:title>
  <dc:creator>ismail - [2010]</dc:creator>
  <cp:lastModifiedBy>ismail - [2010]</cp:lastModifiedBy>
  <cp:revision>2</cp:revision>
  <dcterms:created xsi:type="dcterms:W3CDTF">2020-12-10T18:56:56Z</dcterms:created>
  <dcterms:modified xsi:type="dcterms:W3CDTF">2020-12-10T19:08:21Z</dcterms:modified>
</cp:coreProperties>
</file>