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A61E-9126-4A94-8CA3-89B725A86D3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F1EF-695A-4C78-B134-5352578A74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2025-07-13T11:41:03Z</dcterms:created>
  <dcterms:modified xsi:type="dcterms:W3CDTF">2025-07-13T11:41:52Z</dcterms:modified>
</cp:coreProperties>
</file>