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1pPr>
    <a:lvl2pPr marL="0" marR="0" indent="4572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2pPr>
    <a:lvl3pPr marL="0" marR="0" indent="9144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3pPr>
    <a:lvl4pPr marL="0" marR="0" indent="13716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4pPr>
    <a:lvl5pPr marL="0" marR="0" indent="18288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5pPr>
    <a:lvl6pPr marL="0" marR="0" indent="22860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6pPr>
    <a:lvl7pPr marL="0" marR="0" indent="27432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7pPr>
    <a:lvl8pPr marL="0" marR="0" indent="32004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8pPr>
    <a:lvl9pPr marL="0" marR="0" indent="3657600" algn="l" defTabSz="825500" rtl="0" fontAlgn="auto" latinLnBrk="0" hangingPunct="0">
      <a:lnSpc>
        <a:spcPct val="80000"/>
      </a:lnSpc>
      <a:spcBef>
        <a:spcPts val="3600"/>
      </a:spcBef>
      <a:spcAft>
        <a:spcPts val="0"/>
      </a:spcAft>
      <a:buClrTx/>
      <a:buSzTx/>
      <a:buFontTx/>
      <a:buNone/>
      <a:tabLst/>
      <a:defRPr b="0" baseline="0" cap="none" i="0" spc="-42" strike="noStrike" sz="4200" u="none" kumimoji="0" normalizeH="0">
        <a:ln>
          <a:noFill/>
        </a:ln>
        <a:solidFill>
          <a:srgbClr val="000000"/>
        </a:solidFill>
        <a:effectLst/>
        <a:uFillTx/>
        <a:latin typeface="Founders Grotesk Text"/>
        <a:ea typeface="Founders Grotesk Text"/>
        <a:cs typeface="Founders Grotesk Text"/>
        <a:sym typeface="Founders Grotesk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381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3A39E5"/>
        </a:fontRef>
        <a:srgbClr val="3A39E5"/>
      </a:tcTxStyle>
      <a:tcStyle>
        <a:tcBdr>
          <a:left>
            <a:ln w="12700" cap="flat">
              <a:solidFill>
                <a:srgbClr val="525760"/>
              </a:solidFill>
              <a:prstDash val="solid"/>
              <a:miter lim="400000"/>
            </a:ln>
          </a:left>
          <a:right>
            <a:ln w="38100" cap="flat">
              <a:solidFill>
                <a:schemeClr val="accent1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/>
              </a:solidFill>
              <a:prstDash val="solid"/>
              <a:miter lim="400000"/>
            </a:ln>
          </a:top>
          <a:bottom>
            <a:ln w="12700" cap="flat">
              <a:solidFill>
                <a:srgbClr val="5257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25760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5458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45357"/>
              <a:satOff val="2412"/>
              <a:lumOff val="-28753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9FAFF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38100" cap="flat">
              <a:solidFill>
                <a:srgbClr val="545A62"/>
              </a:solidFill>
              <a:prstDash val="solid"/>
              <a:miter lim="400000"/>
            </a:ln>
          </a:right>
          <a:top>
            <a:ln w="12700" cap="flat">
              <a:solidFill>
                <a:srgbClr val="555A61"/>
              </a:solidFill>
              <a:prstDash val="solid"/>
              <a:miter lim="400000"/>
            </a:ln>
          </a:top>
          <a:bottom>
            <a:ln w="12700" cap="flat">
              <a:solidFill>
                <a:srgbClr val="555A61"/>
              </a:solidFill>
              <a:prstDash val="solid"/>
              <a:miter lim="400000"/>
            </a:ln>
          </a:bottom>
          <a:insideH>
            <a:ln w="12700" cap="flat">
              <a:solidFill>
                <a:srgbClr val="555A61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527787"/>
              <a:satOff val="-26837"/>
              <a:lumOff val="15324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45A62"/>
              </a:solidFill>
              <a:prstDash val="solid"/>
              <a:miter lim="400000"/>
            </a:ln>
          </a:left>
          <a:right>
            <a:ln w="12700" cap="flat">
              <a:solidFill>
                <a:srgbClr val="545A62"/>
              </a:solidFill>
              <a:prstDash val="solid"/>
              <a:miter lim="400000"/>
            </a:ln>
          </a:right>
          <a:top>
            <a:ln w="38100" cap="flat">
              <a:solidFill>
                <a:srgbClr val="545A62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45A62"/>
              </a:solidFill>
              <a:prstDash val="solid"/>
              <a:miter lim="400000"/>
            </a:ln>
          </a:insideH>
          <a:insideV>
            <a:ln w="12700" cap="flat">
              <a:solidFill>
                <a:srgbClr val="545A6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38100" cap="flat">
              <a:solidFill>
                <a:srgbClr val="545A62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238625"/>
              <a:satOff val="-6134"/>
              <a:lumOff val="8689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6F4E4"/>
          </a:solidFill>
        </a:fill>
      </a:tcStyle>
    </a:band2H>
    <a:firstCol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38100" cap="flat">
              <a:solidFill>
                <a:srgbClr val="53585F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503731"/>
              <a:lumOff val="7092"/>
            </a:schemeClr>
          </a:solidFill>
        </a:fill>
      </a:tcStyle>
    </a:firstCol>
    <a:lastRow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miter lim="400000"/>
            </a:ln>
          </a:left>
          <a:right>
            <a:ln w="12700" cap="flat">
              <a:solidFill>
                <a:srgbClr val="53585F"/>
              </a:solidFill>
              <a:prstDash val="solid"/>
              <a:miter lim="400000"/>
            </a:ln>
          </a:right>
          <a:top>
            <a:ln w="38100" cap="flat">
              <a:solidFill>
                <a:srgbClr val="54585E"/>
              </a:solidFill>
              <a:prstDash val="solid"/>
              <a:miter lim="400000"/>
            </a:ln>
          </a:top>
          <a:bottom>
            <a:ln w="127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3585F"/>
              </a:solidFill>
              <a:prstDash val="solid"/>
              <a:miter lim="400000"/>
            </a:ln>
          </a:insideH>
          <a:insideV>
            <a:ln w="12700" cap="flat">
              <a:solidFill>
                <a:srgbClr val="53585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Founders Grotesk Medium"/>
          <a:ea typeface="Founders Grotesk Medium"/>
          <a:cs typeface="Founders Grotesk Medium"/>
        </a:font>
        <a:srgbClr val="53575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53585F"/>
              </a:solidFill>
              <a:prstDash val="solid"/>
              <a:miter lim="400000"/>
            </a:ln>
          </a:top>
          <a:bottom>
            <a:ln w="38100" cap="flat">
              <a:solidFill>
                <a:srgbClr val="53585F"/>
              </a:solidFill>
              <a:prstDash val="solid"/>
              <a:miter lim="400000"/>
            </a:ln>
          </a:bottom>
          <a:insideH>
            <a:ln w="12700" cap="flat">
              <a:solidFill>
                <a:srgbClr val="54585E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ounders Grotesk"/>
          <a:ea typeface="Founders Grotesk"/>
          <a:cs typeface="Founders Grotesk"/>
        </a:font>
        <a:srgbClr val="53585F"/>
      </a:tcTxStyle>
      <a:tcStyle>
        <a:tcBdr>
          <a:left>
            <a:ln w="12700" cap="flat">
              <a:solidFill>
                <a:srgbClr val="A8A8A8"/>
              </a:solidFill>
              <a:prstDash val="solid"/>
              <a:miter lim="400000"/>
            </a:ln>
          </a:left>
          <a:right>
            <a:ln w="12700" cap="flat">
              <a:solidFill>
                <a:srgbClr val="A8A8A8"/>
              </a:solidFill>
              <a:prstDash val="solid"/>
              <a:miter lim="400000"/>
            </a:ln>
          </a:right>
          <a:top>
            <a:ln w="12700" cap="flat">
              <a:solidFill>
                <a:srgbClr val="A8A8A8"/>
              </a:solidFill>
              <a:prstDash val="solid"/>
              <a:miter lim="400000"/>
            </a:ln>
          </a:top>
          <a:bottom>
            <a:ln w="12700" cap="flat">
              <a:solidFill>
                <a:srgbClr val="A8A8A8"/>
              </a:solidFill>
              <a:prstDash val="solid"/>
              <a:miter lim="400000"/>
            </a:ln>
          </a:bottom>
          <a:insideH>
            <a:ln w="12700" cap="flat">
              <a:solidFill>
                <a:srgbClr val="A8A8A8"/>
              </a:solidFill>
              <a:prstDash val="solid"/>
              <a:miter lim="400000"/>
            </a:ln>
          </a:insideH>
          <a:insideV>
            <a:ln w="12700" cap="flat">
              <a:solidFill>
                <a:srgbClr val="A8A8A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5666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56667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EBEB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38100" cap="flat">
              <a:solidFill>
                <a:srgbClr val="656667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A8A8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" name="Author and Date"/>
          <p:cNvSpPr txBox="1"/>
          <p:nvPr>
            <p:ph type="body" sz="quarter" idx="21" hasCustomPrompt="1"/>
          </p:nvPr>
        </p:nvSpPr>
        <p:spPr>
          <a:xfrm>
            <a:off x="571500" y="12269258"/>
            <a:ext cx="23235147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 </a:t>
            </a:r>
          </a:p>
        </p:txBody>
      </p:sp>
      <p:sp>
        <p:nvSpPr>
          <p:cNvPr id="14" name="Line"/>
          <p:cNvSpPr/>
          <p:nvPr/>
        </p:nvSpPr>
        <p:spPr>
          <a:xfrm>
            <a:off x="634956" y="9475085"/>
            <a:ext cx="23114088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" name="Presentation Title"/>
          <p:cNvSpPr txBox="1"/>
          <p:nvPr>
            <p:ph type="title" hasCustomPrompt="1"/>
          </p:nvPr>
        </p:nvSpPr>
        <p:spPr>
          <a:xfrm>
            <a:off x="571500" y="9525885"/>
            <a:ext cx="23235147" cy="2647065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6" name="Body Level One…"/>
          <p:cNvSpPr txBox="1"/>
          <p:nvPr>
            <p:ph type="body" sz="quarter" idx="1" hasCustomPrompt="1"/>
          </p:nvPr>
        </p:nvSpPr>
        <p:spPr>
          <a:xfrm>
            <a:off x="571500" y="847716"/>
            <a:ext cx="23235147" cy="232410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9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20" name="Slide Title"/>
          <p:cNvSpPr txBox="1"/>
          <p:nvPr>
            <p:ph type="title" hasCustomPrompt="1"/>
          </p:nvPr>
        </p:nvSpPr>
        <p:spPr>
          <a:xfrm>
            <a:off x="571500" y="7159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2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39" name="Body Level One…"/>
          <p:cNvSpPr txBox="1"/>
          <p:nvPr>
            <p:ph type="body" sz="half" idx="1" hasCustomPrompt="1"/>
          </p:nvPr>
        </p:nvSpPr>
        <p:spPr>
          <a:xfrm>
            <a:off x="571500" y="3898900"/>
            <a:ext cx="23236826" cy="5499100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100000"/>
              </a:lnSpc>
              <a:tabLst/>
              <a:defRPr spc="-23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ody Level One…"/>
          <p:cNvSpPr txBox="1"/>
          <p:nvPr>
            <p:ph type="body" idx="1" hasCustomPrompt="1"/>
          </p:nvPr>
        </p:nvSpPr>
        <p:spPr>
          <a:xfrm>
            <a:off x="634999" y="1346200"/>
            <a:ext cx="23241001" cy="8451368"/>
          </a:xfrm>
          <a:prstGeom prst="rect">
            <a:avLst/>
          </a:prstGeom>
        </p:spPr>
        <p:txBody>
          <a:bodyPr anchor="b"/>
          <a:lstStyle>
            <a:lvl1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825500">
              <a:lnSpc>
                <a:spcPct val="80000"/>
              </a:lnSpc>
              <a:tabLst/>
              <a:defRPr spc="-419" sz="42000">
                <a:solidFill>
                  <a:schemeClr val="accent1"/>
                </a:solidFill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8" name="Fact information"/>
          <p:cNvSpPr txBox="1"/>
          <p:nvPr>
            <p:ph type="body" sz="quarter" idx="21" hasCustomPrompt="1"/>
          </p:nvPr>
        </p:nvSpPr>
        <p:spPr>
          <a:xfrm>
            <a:off x="635000" y="9170947"/>
            <a:ext cx="23241000" cy="932816"/>
          </a:xfrm>
          <a:prstGeom prst="rect">
            <a:avLst/>
          </a:prstGeom>
        </p:spPr>
        <p:txBody>
          <a:bodyPr/>
          <a:lstStyle>
            <a:lvl1pPr defTabSz="817244">
              <a:lnSpc>
                <a:spcPct val="80000"/>
              </a:lnSpc>
              <a:tabLst/>
              <a:defRPr spc="-54" sz="5445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49" name="Line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0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1">
                <a:hueOff val="-42304"/>
                <a:satOff val="23749"/>
                <a:lumOff val="-4574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60" name="Attribution"/>
          <p:cNvSpPr txBox="1"/>
          <p:nvPr>
            <p:ph type="body" sz="quarter" idx="21" hasCustomPrompt="1"/>
          </p:nvPr>
        </p:nvSpPr>
        <p:spPr>
          <a:xfrm>
            <a:off x="1148060" y="9247147"/>
            <a:ext cx="22707182" cy="932816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54" sz="5445"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61" name="Body Level One…"/>
          <p:cNvSpPr txBox="1"/>
          <p:nvPr>
            <p:ph type="body" sz="half" idx="1" hasCustomPrompt="1"/>
          </p:nvPr>
        </p:nvSpPr>
        <p:spPr>
          <a:xfrm>
            <a:off x="515838" y="1325581"/>
            <a:ext cx="23241001" cy="4970080"/>
          </a:xfrm>
          <a:prstGeom prst="rect">
            <a:avLst/>
          </a:prstGeom>
        </p:spPr>
        <p:txBody>
          <a:bodyPr/>
          <a:lstStyle>
            <a:lvl1pPr marL="419100" indent="-419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marL="419100" indent="381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marL="419100" indent="4953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marL="419100" indent="9525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marL="419100" indent="1409700" defTabSz="825500">
              <a:lnSpc>
                <a:spcPct val="80000"/>
              </a:lnSpc>
              <a:tabLst/>
              <a:defRPr spc="-119" sz="12000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ink flamingo with its nose to the water"/>
          <p:cNvSpPr/>
          <p:nvPr>
            <p:ph type="pic" sz="half" idx="21"/>
          </p:nvPr>
        </p:nvSpPr>
        <p:spPr>
          <a:xfrm>
            <a:off x="12192000" y="-1003300"/>
            <a:ext cx="11557000" cy="76792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" name="Black iguana with its baby on its back"/>
          <p:cNvSpPr/>
          <p:nvPr>
            <p:ph type="pic" sz="half" idx="22"/>
          </p:nvPr>
        </p:nvSpPr>
        <p:spPr>
          <a:xfrm>
            <a:off x="12192000" y="5397500"/>
            <a:ext cx="11557000" cy="77497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1" name="Blue-footed booby bird on sand"/>
          <p:cNvSpPr/>
          <p:nvPr>
            <p:ph type="pic" idx="23"/>
          </p:nvPr>
        </p:nvSpPr>
        <p:spPr>
          <a:xfrm>
            <a:off x="571500" y="-698500"/>
            <a:ext cx="11684000" cy="144264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ea turtle swimming underwater"/>
          <p:cNvSpPr/>
          <p:nvPr>
            <p:ph type="pic" idx="21"/>
          </p:nvPr>
        </p:nvSpPr>
        <p:spPr>
          <a:xfrm>
            <a:off x="0" y="-2984500"/>
            <a:ext cx="28333700" cy="174799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a turtle swimming underwater"/>
          <p:cNvSpPr/>
          <p:nvPr>
            <p:ph type="pic" idx="21"/>
          </p:nvPr>
        </p:nvSpPr>
        <p:spPr>
          <a:xfrm>
            <a:off x="0" y="-3898900"/>
            <a:ext cx="28587700" cy="176366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Author and Date"/>
          <p:cNvSpPr txBox="1"/>
          <p:nvPr>
            <p:ph type="body" sz="quarter" idx="22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6" name="Body Level One…"/>
          <p:cNvSpPr txBox="1"/>
          <p:nvPr>
            <p:ph type="body" sz="quarter" idx="1" hasCustomPrompt="1"/>
          </p:nvPr>
        </p:nvSpPr>
        <p:spPr>
          <a:xfrm>
            <a:off x="571500" y="853952"/>
            <a:ext cx="23241000" cy="2321049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80000"/>
              </a:lnSpc>
              <a:tabLst/>
              <a:defRPr spc="-79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634956" y="9475085"/>
            <a:ext cx="23114088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29" name="Presentation Title"/>
          <p:cNvSpPr txBox="1"/>
          <p:nvPr>
            <p:ph type="title" hasCustomPrompt="1"/>
          </p:nvPr>
        </p:nvSpPr>
        <p:spPr>
          <a:xfrm>
            <a:off x="571500" y="9525000"/>
            <a:ext cx="23241000" cy="26416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xfrm>
            <a:off x="23431499" y="12824502"/>
            <a:ext cx="371756" cy="55524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ea turtle swimming underwater with a school of fish"/>
          <p:cNvSpPr/>
          <p:nvPr>
            <p:ph type="pic" idx="21"/>
          </p:nvPr>
        </p:nvSpPr>
        <p:spPr>
          <a:xfrm>
            <a:off x="9626600" y="-1"/>
            <a:ext cx="21901492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39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0" name="Author and Date"/>
          <p:cNvSpPr txBox="1"/>
          <p:nvPr>
            <p:ph type="body" sz="quarter" idx="22" hasCustomPrompt="1"/>
          </p:nvPr>
        </p:nvSpPr>
        <p:spPr>
          <a:xfrm>
            <a:off x="571500" y="12269258"/>
            <a:ext cx="11049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1" name="Slide Title"/>
          <p:cNvSpPr txBox="1"/>
          <p:nvPr>
            <p:ph type="title" hasCustomPrompt="1"/>
          </p:nvPr>
        </p:nvSpPr>
        <p:spPr>
          <a:xfrm>
            <a:off x="571500" y="4770137"/>
            <a:ext cx="11049000" cy="7036978"/>
          </a:xfrm>
          <a:prstGeom prst="rect">
            <a:avLst/>
          </a:prstGeom>
        </p:spPr>
        <p:txBody>
          <a:bodyPr/>
          <a:lstStyle>
            <a:lvl1pPr>
              <a:defRPr spc="-300" sz="15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51" name="Author and Date"/>
          <p:cNvSpPr txBox="1"/>
          <p:nvPr>
            <p:ph type="body" sz="quarter" idx="21" hasCustomPrompt="1"/>
          </p:nvPr>
        </p:nvSpPr>
        <p:spPr>
          <a:xfrm>
            <a:off x="571500" y="12269258"/>
            <a:ext cx="23241000" cy="555245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tabLst/>
              <a:defRPr b="1" cap="all" spc="168" sz="2800">
                <a:solidFill>
                  <a:schemeClr val="accent1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Title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23436122" y="12826999"/>
            <a:ext cx="371756" cy="5552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35000" y="12192000"/>
            <a:ext cx="23118143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2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63" name="Body Level One…"/>
          <p:cNvSpPr txBox="1"/>
          <p:nvPr>
            <p:ph type="body" idx="1" hasCustomPrompt="1"/>
          </p:nvPr>
        </p:nvSpPr>
        <p:spPr>
          <a:xfrm>
            <a:off x="571500" y="3898900"/>
            <a:ext cx="23241000" cy="7696200"/>
          </a:xfrm>
          <a:prstGeom prst="rect">
            <a:avLst/>
          </a:prstGeom>
        </p:spPr>
        <p:txBody>
          <a:bodyPr numCol="2" spcCol="1162050"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79" sz="79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lue-footed booby bird on sand"/>
          <p:cNvSpPr/>
          <p:nvPr>
            <p:ph type="pic" idx="22"/>
          </p:nvPr>
        </p:nvSpPr>
        <p:spPr>
          <a:xfrm>
            <a:off x="0" y="-671784"/>
            <a:ext cx="12196747" cy="150595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4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75" name="Slide Title"/>
          <p:cNvSpPr txBox="1"/>
          <p:nvPr>
            <p:ph type="title" hasCustomPrompt="1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</p:spPr>
        <p:txBody>
          <a:bodyPr anchor="b"/>
          <a:lstStyle>
            <a:lvl1pPr>
              <a:defRPr spc="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76" name="Body Level One…"/>
          <p:cNvSpPr txBox="1"/>
          <p:nvPr>
            <p:ph type="body" sz="half" idx="1" hasCustomPrompt="1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Smal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Subtitle"/>
          <p:cNvSpPr txBox="1"/>
          <p:nvPr>
            <p:ph type="body" sz="quarter" idx="21" hasCustomPrompt="1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79" sz="79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5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6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87" name="Slide Title"/>
          <p:cNvSpPr txBox="1"/>
          <p:nvPr>
            <p:ph type="title" hasCustomPrompt="1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</p:spPr>
        <p:txBody>
          <a:bodyPr anchor="b"/>
          <a:lstStyle>
            <a:lvl1pPr>
              <a:defRPr spc="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88" name="Body Level One…"/>
          <p:cNvSpPr txBox="1"/>
          <p:nvPr>
            <p:ph type="body" sz="half" idx="1" hasCustomPrompt="1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Larg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Subtitle"/>
          <p:cNvSpPr txBox="1"/>
          <p:nvPr>
            <p:ph type="body" sz="quarter" idx="21" hasCustomPrompt="1"/>
          </p:nvPr>
        </p:nvSpPr>
        <p:spPr>
          <a:xfrm>
            <a:off x="13157200" y="1852248"/>
            <a:ext cx="10256838" cy="1310641"/>
          </a:xfrm>
          <a:prstGeom prst="rect">
            <a:avLst/>
          </a:prstGeom>
        </p:spPr>
        <p:txBody>
          <a:bodyPr anchor="ctr"/>
          <a:lstStyle>
            <a:lvl1pPr defTabSz="817244">
              <a:lnSpc>
                <a:spcPct val="80000"/>
              </a:lnSpc>
              <a:tabLst/>
              <a:defRPr spc="-79" sz="7919">
                <a:solidFill>
                  <a:schemeClr val="accent1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97" name="Line"/>
          <p:cNvSpPr/>
          <p:nvPr/>
        </p:nvSpPr>
        <p:spPr>
          <a:xfrm>
            <a:off x="12196142" y="12192000"/>
            <a:ext cx="11552858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8" name="Line"/>
          <p:cNvSpPr/>
          <p:nvPr/>
        </p:nvSpPr>
        <p:spPr>
          <a:xfrm>
            <a:off x="12192000" y="692907"/>
            <a:ext cx="11561143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3157200" y="864810"/>
            <a:ext cx="10256838" cy="1308101"/>
          </a:xfrm>
          <a:prstGeom prst="rect">
            <a:avLst/>
          </a:prstGeom>
        </p:spPr>
        <p:txBody>
          <a:bodyPr anchor="b"/>
          <a:lstStyle>
            <a:lvl1pPr>
              <a:defRPr spc="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100" name="Body Level One…"/>
          <p:cNvSpPr txBox="1"/>
          <p:nvPr>
            <p:ph type="body" sz="half" idx="1" hasCustomPrompt="1"/>
          </p:nvPr>
        </p:nvSpPr>
        <p:spPr>
          <a:xfrm>
            <a:off x="13157200" y="3904441"/>
            <a:ext cx="10256838" cy="7303309"/>
          </a:xfrm>
          <a:prstGeom prst="rect">
            <a:avLst/>
          </a:prstGeom>
        </p:spPr>
        <p:txBody>
          <a:bodyPr/>
          <a:lstStyle>
            <a:lvl1pPr marL="4572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lnSpc>
                <a:spcPct val="80000"/>
              </a:lnSpc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tabLst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chemeClr val="accent3">
            <a:hueOff val="513816"/>
            <a:satOff val="9467"/>
            <a:lumOff val="17481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09" name="Line"/>
          <p:cNvSpPr/>
          <p:nvPr/>
        </p:nvSpPr>
        <p:spPr>
          <a:xfrm>
            <a:off x="635000" y="9443335"/>
            <a:ext cx="23114000" cy="1"/>
          </a:xfrm>
          <a:prstGeom prst="line">
            <a:avLst/>
          </a:prstGeom>
          <a:ln w="1143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110" name="Section Title"/>
          <p:cNvSpPr txBox="1"/>
          <p:nvPr>
            <p:ph type="title" hasCustomPrompt="1"/>
          </p:nvPr>
        </p:nvSpPr>
        <p:spPr>
          <a:xfrm>
            <a:off x="571500" y="9530979"/>
            <a:ext cx="23241000" cy="20193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pc="-300" sz="15000">
                <a:solidFill>
                  <a:schemeClr val="accent1"/>
                </a:solidFill>
                <a:latin typeface="+mn-lt"/>
                <a:ea typeface="+mn-ea"/>
                <a:cs typeface="+mn-cs"/>
                <a:sym typeface="Founders Grotesk Semibold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hueOff val="-42304"/>
            <a:satOff val="23749"/>
            <a:lumOff val="-4574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genda Title"/>
          <p:cNvSpPr txBox="1"/>
          <p:nvPr>
            <p:ph type="title" hasCustomPrompt="1"/>
          </p:nvPr>
        </p:nvSpPr>
        <p:spPr>
          <a:xfrm>
            <a:off x="575641" y="881082"/>
            <a:ext cx="23241001" cy="195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Agenda Title</a:t>
            </a:r>
          </a:p>
        </p:txBody>
      </p:sp>
      <p:sp>
        <p:nvSpPr>
          <p:cNvPr id="3" name="Line"/>
          <p:cNvSpPr/>
          <p:nvPr/>
        </p:nvSpPr>
        <p:spPr>
          <a:xfrm>
            <a:off x="639142" y="692907"/>
            <a:ext cx="23114001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0" tIns="0" rIns="0" bIns="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b="1" cap="all" spc="156" sz="26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575641" y="3276600"/>
            <a:ext cx="23241001" cy="98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431499" y="12826999"/>
            <a:ext cx="371756" cy="555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pc="2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1pPr>
      <a:lvl2pPr marL="0" marR="0" indent="4572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2pPr>
      <a:lvl3pPr marL="0" marR="0" indent="9144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3pPr>
      <a:lvl4pPr marL="0" marR="0" indent="13716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4pPr>
      <a:lvl5pPr marL="0" marR="0" indent="18288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5pPr>
      <a:lvl6pPr marL="0" marR="0" indent="22860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6pPr>
      <a:lvl7pPr marL="0" marR="0" indent="27432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7pPr>
      <a:lvl8pPr marL="0" marR="0" indent="32004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8pPr>
      <a:lvl9pPr marL="0" marR="0" indent="3657600" algn="l" defTabSz="4699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69900" algn="l"/>
        </a:tabLst>
        <a:defRPr b="0" baseline="0" cap="none" i="0" spc="0" strike="noStrike" sz="8000" u="none">
          <a:solidFill>
            <a:srgbClr val="C3CCB0"/>
          </a:solidFill>
          <a:uFillTx/>
          <a:latin typeface="+mn-lt"/>
          <a:ea typeface="+mn-ea"/>
          <a:cs typeface="+mn-cs"/>
          <a:sym typeface="Founders Grotesk Semibold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2286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2743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3200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3657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har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arts, Chart.js (react-chartjs-2), Victory, Nivo, React-vis, D3.js (React wrapper libraries), Plottable, Visx, ApexCharts (React-ApexCharts), ECharts (React-ECharts), Plotly (react-plotly.js), React-Chartkick, React-Highcharts, React-Stockcharts, C3.j"/>
          <p:cNvSpPr txBox="1"/>
          <p:nvPr>
            <p:ph type="body" idx="1"/>
          </p:nvPr>
        </p:nvSpPr>
        <p:spPr>
          <a:xfrm>
            <a:off x="5636677" y="2834787"/>
            <a:ext cx="23241001" cy="76962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None/>
              <a:defRPr spc="0" sz="3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Recharts</a:t>
            </a:r>
            <a:r>
              <a:t>, Chart.js (react-chartjs-2), Victory, Nivo, React-vis, D3.js (React wrapper libraries), Plottable, Visx, ApexCharts (React-ApexCharts), ECharts (React-ECharts), Plotly (react-plotly.js), React-Chartkick, React-Highcharts, React-Stockcharts, C3.js (react-c3js), Ant Design Charts, Lightweight Charts, React-Data-Grid-Chart, React-Graph, React-Plotly, React-Metrics-Graphics, React-Sparklines, React-Chart-Wrapper, Rechart3D, Supercharts, React-D3, React-Plot, React-Victory, React-</a:t>
            </a:r>
            <a:r>
              <a:rPr b="1"/>
              <a:t>CanvasJS</a:t>
            </a:r>
            <a:r>
              <a:t>, React-AnyChart, React-FusionCharts.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1100">
                <a:solidFill>
                  <a:srgbClr val="000000">
                    <a:alpha val="84705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hart Rendering Technologies…"/>
          <p:cNvSpPr txBox="1"/>
          <p:nvPr>
            <p:ph type="body" idx="1"/>
          </p:nvPr>
        </p:nvSpPr>
        <p:spPr>
          <a:xfrm>
            <a:off x="578516" y="1072690"/>
            <a:ext cx="23233984" cy="10522410"/>
          </a:xfrm>
          <a:prstGeom prst="rect">
            <a:avLst/>
          </a:prstGeom>
        </p:spPr>
        <p:txBody>
          <a:bodyPr spcCol="1161699"/>
          <a:lstStyle/>
          <a:p>
            <a:pPr marL="0" indent="0" defTabSz="457200">
              <a:lnSpc>
                <a:spcPct val="100000"/>
              </a:lnSpc>
              <a:spcBef>
                <a:spcPts val="1400"/>
              </a:spcBef>
              <a:buClrTx/>
              <a:buSzTx/>
              <a:buNone/>
              <a:defRPr b="1" spc="0" sz="3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Chart Rendering Technologies 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Font typeface="Times Roman"/>
              <a:defRPr b="1"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Canvas</a:t>
            </a:r>
            <a:endParaRPr b="0"/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Used by</a:t>
            </a:r>
            <a:r>
              <a:t>: Chart.js, ApexCharts, Nivo, </a:t>
            </a:r>
            <a:r>
              <a:rPr b="1"/>
              <a:t>canvasjs</a:t>
            </a:r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Best for</a:t>
            </a:r>
            <a:r>
              <a:t>: High-performance, large datasets, real-time charts</a:t>
            </a:r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b="1"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Performance</a:t>
            </a:r>
            <a:r>
              <a:rPr b="0"/>
              <a:t>: High</a:t>
            </a:r>
            <a:endParaRPr b="0"/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b="1"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Interaction</a:t>
            </a:r>
            <a:r>
              <a:rPr b="0"/>
              <a:t>: Easy</a:t>
            </a:r>
            <a:endParaRPr b="0"/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b="1"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Scalability</a:t>
            </a:r>
            <a:r>
              <a:rPr b="0"/>
              <a:t>: High</a:t>
            </a:r>
            <a:endParaRPr b="0"/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Font typeface="Times Roman"/>
              <a:defRPr b="1"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SVG</a:t>
            </a:r>
            <a:endParaRPr b="0"/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Used by</a:t>
            </a:r>
            <a:r>
              <a:t>: Recharts, Victory, React-vis</a:t>
            </a:r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Best for</a:t>
            </a:r>
            <a:r>
              <a:t>: Interactive, scalable charts, animations</a:t>
            </a:r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b="1"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Performance</a:t>
            </a:r>
            <a:r>
              <a:rPr b="0"/>
              <a:t>: Moderate</a:t>
            </a:r>
            <a:endParaRPr b="0"/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Interaction</a:t>
            </a:r>
            <a:r>
              <a:t>: Easy (tooltips, hover)</a:t>
            </a:r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b="1"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Scalability</a:t>
            </a:r>
            <a:r>
              <a:rPr b="0"/>
              <a:t>: High</a:t>
            </a:r>
            <a:endParaRPr b="0"/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Font typeface="Times Roman"/>
              <a:defRPr b="1"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WebGL</a:t>
            </a:r>
            <a:endParaRPr b="0"/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Used by</a:t>
            </a:r>
            <a:r>
              <a:t>: Deck.gl, Plotly (for large datasets)</a:t>
            </a:r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Best for</a:t>
            </a:r>
            <a:r>
              <a:t>: 3D charts, complex visualizations, large datasets</a:t>
            </a:r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b="1"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Performance</a:t>
            </a:r>
            <a:r>
              <a:rPr b="0"/>
              <a:t>: Very High</a:t>
            </a:r>
            <a:endParaRPr b="0"/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b="1"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Interaction</a:t>
            </a:r>
            <a:r>
              <a:rPr b="0"/>
              <a:t>: Complex</a:t>
            </a:r>
            <a:endParaRPr b="0"/>
          </a:p>
          <a:p>
            <a:pPr lvl="1"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buChar char="◦"/>
              <a:defRPr b="1" spc="0" sz="3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Scalability</a:t>
            </a:r>
            <a:r>
              <a:rPr b="0"/>
              <a:t>: Excellent</a:t>
            </a: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anvasJS is a JavaScript Charting Library built from ground up for High Performance and ease of use. It is built using Canvas element &amp; can render thousands of Data Points in a matter of milliseconds. That equates to over 10X better performance than trad"/>
          <p:cNvSpPr txBox="1"/>
          <p:nvPr>
            <p:ph type="body" idx="1"/>
          </p:nvPr>
        </p:nvSpPr>
        <p:spPr>
          <a:xfrm>
            <a:off x="571500" y="2332921"/>
            <a:ext cx="23241001" cy="7696201"/>
          </a:xfrm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3800">
                <a:solidFill>
                  <a:srgbClr val="49505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CanvasJS</a:t>
            </a:r>
            <a:r>
              <a:t> is a JavaScript Charting Library built from ground up for High Performance and ease of use. It is built using Canvas element &amp; can render thousands of Data Points in a matter of milliseconds. That equates to over </a:t>
            </a:r>
            <a:r>
              <a:rPr b="1"/>
              <a:t>10X better performance than traditional SVG &amp; Flash based JavaScript Charts</a:t>
            </a:r>
            <a:r>
              <a:t>. CanvasJS is also interactive and can be updated dynamically.</a:t>
            </a:r>
          </a:p>
          <a:p>
            <a:pPr marL="0" indent="0" algn="just" defTabSz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0" sz="3800">
                <a:solidFill>
                  <a:srgbClr val="495057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1400"/>
              </a:spcBef>
              <a:buClrTx/>
              <a:buSzTx/>
              <a:buNone/>
              <a:defRPr b="1" spc="0"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Canvas Rendering</a:t>
            </a:r>
          </a:p>
          <a:p>
            <a:pPr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defRPr spc="0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Direct Pixel Manipulation</a:t>
            </a:r>
            <a:r>
              <a:t>: Unlike SVG-based charting libraries (like D3 or Chart.js), CanvasJS renders graphics directly onto the </a:t>
            </a:r>
            <a:r>
              <a:rPr sz="3900">
                <a:latin typeface="Courier"/>
                <a:ea typeface="Courier"/>
                <a:cs typeface="Courier"/>
                <a:sym typeface="Courier"/>
              </a:rPr>
              <a:t>&lt;canvas&gt;</a:t>
            </a:r>
            <a:r>
              <a:t> element. This bypasses the overhead of DOM manipulation, which is particularly beneficial when dealing with large datasets. Each frame is painted directly onto the canvas, resulting in faster rendering.</a:t>
            </a:r>
          </a:p>
          <a:p>
            <a:pPr indent="-317500" defTabSz="457200">
              <a:lnSpc>
                <a:spcPct val="100000"/>
              </a:lnSpc>
              <a:spcBef>
                <a:spcPts val="0"/>
              </a:spcBef>
              <a:buFont typeface="Times Roman"/>
              <a:defRPr spc="0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GPU Acceleration</a:t>
            </a:r>
            <a:r>
              <a:t>: CanvasJS leverages GPU acceleration in modern browsers, particularly when the browser supports WebGL or similar technologies, making rendering faster and more efficient for complex charts or large datasets.</a:t>
            </a:r>
          </a:p>
          <a:p>
            <a:pPr marL="0" indent="0" defTabSz="457200">
              <a:lnSpc>
                <a:spcPct val="100000"/>
              </a:lnSpc>
              <a:spcBef>
                <a:spcPts val="1400"/>
              </a:spcBef>
              <a:buClrTx/>
              <a:buSzTx/>
              <a:buNone/>
              <a:defRPr b="1" spc="0" sz="40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000034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3600"/>
          </a:spcBef>
          <a:spcAft>
            <a:spcPts val="0"/>
          </a:spcAft>
          <a:buClrTx/>
          <a:buSzTx/>
          <a:buFontTx/>
          <a:buNone/>
          <a:tabLst/>
          <a:defRPr b="0" baseline="0" cap="none" i="0" spc="-42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555952"/>
      </a:dk2>
      <a:lt2>
        <a:srgbClr val="D6DCCF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Founders Grotesk Semibold"/>
        <a:ea typeface="Founders Grotesk Semibold"/>
        <a:cs typeface="Founders Grotesk Semibold"/>
      </a:majorFont>
      <a:minorFont>
        <a:latin typeface="Founders Grotesk Semibold"/>
        <a:ea typeface="Founders Grotesk Semibold"/>
        <a:cs typeface="Founders Grotesk Semibold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42304"/>
            <a:satOff val="23749"/>
            <a:lumOff val="-4574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156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Founders Grotesk Condensed"/>
            <a:ea typeface="Founders Grotesk Condensed"/>
            <a:cs typeface="Founders Grotesk Condensed"/>
            <a:sym typeface="Founders Grotesk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3600"/>
          </a:spcBef>
          <a:spcAft>
            <a:spcPts val="0"/>
          </a:spcAft>
          <a:buClrTx/>
          <a:buSzTx/>
          <a:buFontTx/>
          <a:buNone/>
          <a:tabLst/>
          <a:defRPr b="0" baseline="0" cap="none" i="0" spc="-42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ounders Grotesk Text"/>
            <a:ea typeface="Founders Grotesk Text"/>
            <a:cs typeface="Founders Grotesk Text"/>
            <a:sym typeface="Founders Grotesk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