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4375"/>
            <a:ext cx="9144000" cy="1151890"/>
          </a:xfrm>
        </p:spPr>
        <p:txBody>
          <a:bodyPr/>
          <a:lstStyle/>
          <a:p>
            <a:r>
              <a:rPr lang="en-US" b="1" dirty="0"/>
              <a:t>Activity 3:Heuristic Analysis</a:t>
            </a:r>
            <a:br>
              <a:rPr lang="en-US" b="1" dirty="0"/>
            </a:br>
            <a:r>
              <a:rPr lang="en-US" b="1" dirty="0"/>
              <a:t>WID3009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3500"/>
            <a:ext cx="9144000" cy="3458845"/>
          </a:xfrm>
        </p:spPr>
        <p:txBody>
          <a:bodyPr/>
          <a:lstStyle/>
          <a:p>
            <a:pPr algn="l"/>
            <a:r>
              <a:rPr lang="en-US" sz="3600"/>
              <a:t>Lecturer: Profesor Dr. Loo Chu Kiong</a:t>
            </a:r>
            <a:endParaRPr lang="en-US" sz="3600"/>
          </a:p>
          <a:p>
            <a:pPr algn="l"/>
            <a:r>
              <a:rPr lang="en-US" sz="3600"/>
              <a:t>Name :Jasherr A/L M.Ravindran	</a:t>
            </a:r>
            <a:endParaRPr lang="en-US" sz="3600"/>
          </a:p>
          <a:p>
            <a:pPr algn="l"/>
            <a:r>
              <a:rPr lang="en-US" sz="3600"/>
              <a:t>New Matrices Number: 17195727/1</a:t>
            </a:r>
            <a:br>
              <a:rPr lang="en-US" sz="3600"/>
            </a:br>
            <a:r>
              <a:rPr lang="en-US" sz="3600"/>
              <a:t>Old Matrices Number:WID170017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400"/>
              <a:t>if game.is_loser(player):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return float("-inf")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if game.is_winner(player):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return float("inf")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own_moves = len(game.get_legal_moves(player)) #count player move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opp_moves = len(game.get_legal_moves(game.get_opponent(player)))   #count opponents move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approx_depth = 49 - len(game.get_blank_spaces())    #get depth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#move to centre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center_spaces = [(3, 3)]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center_value = 0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#counting depth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if approx_depth == 3: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if game.get_player_location(player) in center_spaces: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    center_value = 99999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return float(center_value + own_moves - opp_moves - approx_depth * 0.01)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the code 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player selects very centre postion, Player is force to take very that position.</a:t>
            </a:r>
            <a:endParaRPr lang="en-US"/>
          </a:p>
          <a:p>
            <a:r>
              <a:rPr lang="en-US"/>
              <a:t>Centre position gives player  inside track.</a:t>
            </a:r>
            <a:endParaRPr lang="en-US"/>
          </a:p>
          <a:p>
            <a:r>
              <a:rPr lang="en-US"/>
              <a:t>Always move to centre when depth is 3.</a:t>
            </a:r>
            <a:endParaRPr lang="en-US"/>
          </a:p>
          <a:p>
            <a:r>
              <a:rPr lang="en-US"/>
              <a:t>Counts player's move, opponent's move and depth.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Positional advantage</a:t>
            </a:r>
            <a:br>
              <a:rPr lang="en-US"/>
            </a:br>
            <a:r>
              <a:rPr lang="en-US"/>
              <a:t>-When take centre player has inside track.</a:t>
            </a:r>
            <a:endParaRPr lang="en-US"/>
          </a:p>
          <a:p>
            <a:r>
              <a:rPr lang="en-US"/>
              <a:t>Play is kept competitive</a:t>
            </a:r>
            <a:br>
              <a:rPr lang="en-US"/>
            </a:br>
            <a:r>
              <a:rPr lang="en-US"/>
              <a:t>-When counting depth .If depth is 3,player moves centre</a:t>
            </a:r>
            <a:endParaRPr lang="en-US"/>
          </a:p>
          <a:p>
            <a:r>
              <a:rPr lang="en-US"/>
              <a:t>Counts for opponents move.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 vs other 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400"/>
              <a:t>*********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Evaluating: WID170017_Implementation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*********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Playing Matches: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1: 	WID170017_Implementation  vs      Random		Result: 65 to 15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2: 	WID170017_Implementation  vs      MM_Null            	Result: 59 to 21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3: 	WID170017_Implementation  vs      MM_Open          	Result: 42 to 38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4: 	WID170017_Implementation  vs  MM_Improved      	Result: 34 to 46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5: 	WID170017_Implementation  vs      AB_Null              	Result: 50 to 30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6: 	WID170017_Implementation  vs      AB_Open           	Result: 46 to 34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Match 7: 	WID170017_Implementation  vs  AB_Improved       	Result: 37 to 43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Results: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WID170017_Implementation     59.46%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 compared to teammates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20-12-08 at 14.43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00200"/>
            <a:ext cx="10973435" cy="353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Presentation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3:Heuristic Analysis WID3009</dc:title>
  <dc:creator/>
  <cp:lastModifiedBy>End User</cp:lastModifiedBy>
  <cp:revision>1</cp:revision>
  <dcterms:created xsi:type="dcterms:W3CDTF">2020-12-08T19:39:56Z</dcterms:created>
  <dcterms:modified xsi:type="dcterms:W3CDTF">2020-12-08T19:39:56Z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