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23786b93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23786b93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23786b93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23786b93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23786b9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23786b9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23786b93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23786b93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09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Pac-Man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Govardhan Padmanabhan</a:t>
            </a:r>
            <a:endParaRPr sz="1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WID170715</a:t>
            </a:r>
            <a:endParaRPr sz="1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17069496/1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Objective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To create a pacman controller.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l="15289" t="20601" r="16604" b="19266"/>
          <a:stretch/>
        </p:blipFill>
        <p:spPr>
          <a:xfrm>
            <a:off x="7343825" y="3446700"/>
            <a:ext cx="1521099" cy="13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5"/>
                </a:solidFill>
              </a:rPr>
              <a:t>Monte Carlo Tree Search</a:t>
            </a:r>
            <a:endParaRPr sz="3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0"/>
              <a:t>The idea behind Monte-Carlo algorithms in AI is that the approx. of future rewards can be achieved through random sampling.</a:t>
            </a:r>
            <a:endParaRPr sz="2400" b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b="0"/>
              <a:t>Here, this approach is combined with a tree and effectively creating a stochastic best-first search.</a:t>
            </a:r>
            <a:endParaRPr sz="24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 idx="4294967295"/>
          </p:nvPr>
        </p:nvSpPr>
        <p:spPr>
          <a:xfrm>
            <a:off x="535775" y="4835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Advantages</a:t>
            </a:r>
            <a:endParaRPr sz="2400"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1251550"/>
            <a:ext cx="8067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 b="0">
                <a:latin typeface="Lato"/>
                <a:ea typeface="Lato"/>
                <a:cs typeface="Lato"/>
                <a:sym typeface="Lato"/>
              </a:rPr>
              <a:t>MCTS is a heuristic algorithm</a:t>
            </a:r>
            <a:endParaRPr sz="1700" b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 b="0">
                <a:latin typeface="Lato"/>
                <a:ea typeface="Lato"/>
                <a:cs typeface="Lato"/>
                <a:sym typeface="Lato"/>
              </a:rPr>
              <a:t>MCTS supports asymmetric expansion of the search tree</a:t>
            </a:r>
            <a:endParaRPr sz="1700" b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4294967295"/>
          </p:nvPr>
        </p:nvSpPr>
        <p:spPr>
          <a:xfrm>
            <a:off x="535775" y="26933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Disadvantages</a:t>
            </a:r>
            <a:endParaRPr sz="2400"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294967295"/>
          </p:nvPr>
        </p:nvSpPr>
        <p:spPr>
          <a:xfrm>
            <a:off x="535775" y="3461350"/>
            <a:ext cx="8067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 b="0">
                <a:latin typeface="Lato"/>
                <a:ea typeface="Lato"/>
                <a:cs typeface="Lato"/>
                <a:sym typeface="Lato"/>
              </a:rPr>
              <a:t>As the tree grows, the computation becomes costly</a:t>
            </a:r>
            <a:endParaRPr sz="1700" b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 b="0">
                <a:latin typeface="Lato"/>
                <a:ea typeface="Lato"/>
                <a:cs typeface="Lato"/>
                <a:sym typeface="Lato"/>
              </a:rPr>
              <a:t>Needs huge number of iterations to be able to effective decide the most efficient path</a:t>
            </a:r>
            <a:endParaRPr sz="1700" b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 b="0">
                <a:latin typeface="Lato"/>
                <a:ea typeface="Lato"/>
                <a:cs typeface="Lato"/>
                <a:sym typeface="Lato"/>
              </a:rPr>
              <a:t>MCTS returns the statistically best move, but might not always be the best case</a:t>
            </a:r>
            <a:endParaRPr sz="17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72093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Fast Approximate Max-n Monte Carlo Tree Search for Ms Pac-Man</a:t>
            </a:r>
            <a:endParaRPr sz="16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S. Samothrakis, D. Robles and S. Lucas, "Fast Approximate Max-n Monte Carlo Tree Search for Ms Pac-Man," in IEEE Transactions on Computational Intelligence and AI in Games, vol. 3, no. 2, pp. 142-154, June 2011, doi: 10.1109/TCIAIG.2011.2144597.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5"/>
                </a:solidFill>
              </a:rPr>
              <a:t>Brief Summary of Algorithm</a:t>
            </a:r>
            <a:endParaRPr sz="35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7672"/>
          <a:stretch/>
        </p:blipFill>
        <p:spPr>
          <a:xfrm>
            <a:off x="2799137" y="1394250"/>
            <a:ext cx="3480219" cy="37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 idx="4294967295"/>
          </p:nvPr>
        </p:nvSpPr>
        <p:spPr>
          <a:xfrm>
            <a:off x="296225" y="195675"/>
            <a:ext cx="86223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5"/>
                </a:solidFill>
              </a:rPr>
              <a:t>Results</a:t>
            </a:r>
            <a:endParaRPr sz="35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000" y="1007450"/>
            <a:ext cx="2590800" cy="3581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750" y="1007450"/>
            <a:ext cx="2741557" cy="3581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283E-4B76-4E7F-B765-67AFB3E29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12642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On-screen Show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Swiss</vt:lpstr>
      <vt:lpstr>Pac-Man</vt:lpstr>
      <vt:lpstr>Objective</vt:lpstr>
      <vt:lpstr>Monte Carlo Tree Search The idea behind Monte-Carlo algorithms in AI is that the approx. of future rewards can be achieved through random sampling. Here, this approach is combined with a tree and effectively creating a stochastic best-first search.</vt:lpstr>
      <vt:lpstr>Advantages</vt:lpstr>
      <vt:lpstr>Fast Approximate Max-n Monte Carlo Tree Search for Ms Pac-Man   S. Samothrakis, D. Robles and S. Lucas, "Fast Approximate Max-n Monte Carlo Tree Search for Ms Pac-Man," in IEEE Transactions on Computational Intelligence and AI in Games, vol. 3, no. 2, pp. 142-154, June 2011, doi: 10.1109/TCIAIG.2011.2144597.</vt:lpstr>
      <vt:lpstr>Brief Summary of Algorithm </vt:lpstr>
      <vt:lpstr>Results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cp:lastModifiedBy>Govardhan Padmanabhan</cp:lastModifiedBy>
  <cp:revision>2</cp:revision>
  <dcterms:modified xsi:type="dcterms:W3CDTF">2020-11-17T15:35:58Z</dcterms:modified>
</cp:coreProperties>
</file>