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261553" y="686435"/>
            <a:ext cx="7869555" cy="2306955"/>
          </a:xfrm>
          <a:prstGeom prst="rect">
            <a:avLst/>
          </a:prstGeom>
          <a:noFill/>
          <a:ln>
            <a:noFill/>
          </a:ln>
        </p:spPr>
        <p:txBody>
          <a:bodyPr wrap="none" rtlCol="0" anchor="t">
            <a:spAutoFit/>
          </a:bodyPr>
          <a:p>
            <a:pPr algn="ctr"/>
            <a:r>
              <a:rPr lang="en-US" altLang="zh-CN" sz="7200" b="1">
                <a:ln/>
                <a:solidFill>
                  <a:schemeClr val="tx1"/>
                </a:solidFill>
                <a:effectLst>
                  <a:outerShdw blurRad="38100" dist="19050" dir="2700000" algn="tl" rotWithShape="0">
                    <a:schemeClr val="dk1">
                      <a:alpha val="40000"/>
                    </a:schemeClr>
                  </a:outerShdw>
                </a:effectLst>
              </a:rPr>
              <a:t>PacMan Assignment</a:t>
            </a:r>
            <a:endParaRPr lang="en-US" altLang="zh-CN" sz="7200" b="1">
              <a:ln/>
              <a:solidFill>
                <a:schemeClr val="tx1"/>
              </a:solidFill>
              <a:effectLst>
                <a:outerShdw blurRad="38100" dist="19050" dir="2700000" algn="tl" rotWithShape="0">
                  <a:schemeClr val="dk1">
                    <a:alpha val="40000"/>
                  </a:schemeClr>
                </a:outerShdw>
              </a:effectLst>
            </a:endParaRPr>
          </a:p>
          <a:p>
            <a:pPr algn="ctr"/>
            <a:r>
              <a:rPr lang="en-US" altLang="zh-CN" sz="7200" b="1">
                <a:ln/>
                <a:solidFill>
                  <a:schemeClr val="tx1"/>
                </a:solidFill>
                <a:effectLst>
                  <a:outerShdw blurRad="38100" dist="19050" dir="2700000" algn="tl" rotWithShape="0">
                    <a:schemeClr val="dk1">
                      <a:alpha val="40000"/>
                    </a:schemeClr>
                  </a:outerShdw>
                </a:effectLst>
              </a:rPr>
              <a:t>Code Explanation</a:t>
            </a:r>
            <a:endParaRPr lang="en-US" altLang="zh-CN" sz="7200" b="1">
              <a:ln/>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4738370" y="3928110"/>
            <a:ext cx="6986905" cy="2306955"/>
          </a:xfrm>
          <a:prstGeom prst="rect">
            <a:avLst/>
          </a:prstGeom>
          <a:noFill/>
        </p:spPr>
        <p:txBody>
          <a:bodyPr wrap="square" rtlCol="0">
            <a:spAutoFit/>
          </a:bodyPr>
          <a:p>
            <a:r>
              <a:rPr lang="en-US" sz="3600"/>
              <a:t>by </a:t>
            </a:r>
            <a:endParaRPr lang="en-US" sz="3600"/>
          </a:p>
          <a:p>
            <a:r>
              <a:rPr lang="en-US" sz="3600"/>
              <a:t>Kuganeswaran Letshimanan</a:t>
            </a:r>
            <a:endParaRPr lang="en-US" sz="3600"/>
          </a:p>
          <a:p>
            <a:r>
              <a:rPr lang="en-US" sz="3600"/>
              <a:t>WID1700021</a:t>
            </a:r>
            <a:endParaRPr lang="en-US" sz="3600"/>
          </a:p>
          <a:p>
            <a:r>
              <a:rPr lang="en-US" sz="3600"/>
              <a:t>17107141/1</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1445" y="186690"/>
            <a:ext cx="11929745" cy="1143000"/>
          </a:xfrm>
        </p:spPr>
        <p:txBody>
          <a:bodyPr/>
          <a:p>
            <a:r>
              <a:rPr lang="en-US" sz="3200">
                <a:latin typeface="Kozuka Gothic Pro B" panose="020B0800000000000000" charset="-128"/>
                <a:ea typeface="Kozuka Gothic Pro B" panose="020B0800000000000000" charset="-128"/>
              </a:rPr>
              <a:t>The Results (REVAMPED PACMAN VS AGGRESSIVE GHOSTS</a:t>
            </a:r>
            <a:endParaRPr lang="en-US" sz="3200">
              <a:latin typeface="Kozuka Gothic Pro B" panose="020B0800000000000000" charset="-128"/>
              <a:ea typeface="Kozuka Gothic Pro B" panose="020B0800000000000000" charset="-128"/>
            </a:endParaRPr>
          </a:p>
        </p:txBody>
      </p:sp>
      <p:sp>
        <p:nvSpPr>
          <p:cNvPr id="6" name="Content Placeholder 5"/>
          <p:cNvSpPr/>
          <p:nvPr>
            <p:ph idx="1"/>
          </p:nvPr>
        </p:nvSpPr>
        <p:spPr/>
        <p:txBody>
          <a:bodyPr/>
          <a:p>
            <a:endParaRPr lang="en-US"/>
          </a:p>
        </p:txBody>
      </p:sp>
      <p:pic>
        <p:nvPicPr>
          <p:cNvPr id="7" name="Picture 6" descr="RVSAG"/>
          <p:cNvPicPr>
            <a:picLocks noChangeAspect="1"/>
          </p:cNvPicPr>
          <p:nvPr/>
        </p:nvPicPr>
        <p:blipFill>
          <a:blip r:embed="rId1"/>
          <a:stretch>
            <a:fillRect/>
          </a:stretch>
        </p:blipFill>
        <p:spPr>
          <a:xfrm>
            <a:off x="488950" y="1329690"/>
            <a:ext cx="10973435" cy="50666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VSAG"/>
          <p:cNvPicPr>
            <a:picLocks noChangeAspect="1"/>
          </p:cNvPicPr>
          <p:nvPr/>
        </p:nvPicPr>
        <p:blipFill>
          <a:blip r:embed="rId1"/>
          <a:stretch>
            <a:fillRect/>
          </a:stretch>
        </p:blipFill>
        <p:spPr>
          <a:xfrm>
            <a:off x="489585" y="1261745"/>
            <a:ext cx="11323320" cy="5290185"/>
          </a:xfrm>
          <a:prstGeom prst="rect">
            <a:avLst/>
          </a:prstGeom>
        </p:spPr>
      </p:pic>
      <p:sp>
        <p:nvSpPr>
          <p:cNvPr id="5" name="Text Box 4"/>
          <p:cNvSpPr txBox="1"/>
          <p:nvPr/>
        </p:nvSpPr>
        <p:spPr>
          <a:xfrm>
            <a:off x="2955925" y="3244850"/>
            <a:ext cx="6280150" cy="368300"/>
          </a:xfrm>
          <a:prstGeom prst="rect">
            <a:avLst/>
          </a:prstGeom>
          <a:noFill/>
        </p:spPr>
        <p:txBody>
          <a:bodyPr wrap="none" rtlCol="0" anchor="t">
            <a:spAutoFit/>
          </a:bodyPr>
          <a:p>
            <a:r>
              <a:rPr lang="en-US">
                <a:latin typeface="Kozuka Gothic Pro B" panose="020B0800000000000000" charset="-128"/>
                <a:ea typeface="Kozuka Gothic Pro B" panose="020B0800000000000000" charset="-128"/>
                <a:sym typeface="+mn-ea"/>
              </a:rPr>
              <a:t>The Results (REVAMPED PACMAN VS AGGRESSIVE GHOSTS</a:t>
            </a:r>
            <a:endParaRPr lang="en-US"/>
          </a:p>
        </p:txBody>
      </p:sp>
      <p:sp>
        <p:nvSpPr>
          <p:cNvPr id="6" name="Title 5"/>
          <p:cNvSpPr>
            <a:spLocks noGrp="1"/>
          </p:cNvSpPr>
          <p:nvPr>
            <p:ph type="title"/>
          </p:nvPr>
        </p:nvSpPr>
        <p:spPr>
          <a:xfrm>
            <a:off x="262255" y="118745"/>
            <a:ext cx="11929745" cy="1143000"/>
          </a:xfrm>
        </p:spPr>
        <p:txBody>
          <a:bodyPr/>
          <a:p>
            <a:r>
              <a:rPr lang="en-US" sz="3200">
                <a:latin typeface="Kozuka Gothic Pro B" panose="020B0800000000000000" charset="-128"/>
                <a:ea typeface="Kozuka Gothic Pro B" panose="020B0800000000000000" charset="-128"/>
              </a:rPr>
              <a:t>The Results (STARTER PACMAN VS AGGRESSIVE GHOSTS)</a:t>
            </a:r>
            <a:endParaRPr lang="en-US" sz="3200">
              <a:latin typeface="Kozuka Gothic Pro B" panose="020B0800000000000000" charset="-128"/>
              <a:ea typeface="Kozuka Gothic Pro B" panose="020B080000000000000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8470" y="815975"/>
            <a:ext cx="10972800" cy="4525963"/>
          </a:xfrm>
        </p:spPr>
        <p:txBody>
          <a:bodyPr/>
          <a:p>
            <a:endParaRPr lang="en-US"/>
          </a:p>
          <a:p>
            <a:r>
              <a:rPr lang="en-US"/>
              <a:t>For this assignment I used the revapmped pacman class where it uses threshold distance approach.</a:t>
            </a:r>
            <a:endParaRPr lang="en-US"/>
          </a:p>
          <a:p>
            <a:r>
              <a:rPr lang="en-US"/>
              <a:t>A threshold distance will be computed for you, but this may not be the most appropriate distance for your analysis.</a:t>
            </a:r>
            <a:endParaRPr lang="en-US"/>
          </a:p>
          <a:p>
            <a:r>
              <a:rPr lang="en-US"/>
              <a:t>The default distance threshold will be the minimum distance that ensures every feature has at least one neighbor.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3385" y="528955"/>
            <a:ext cx="10972800" cy="5461000"/>
          </a:xfrm>
        </p:spPr>
        <p:txBody>
          <a:bodyPr/>
          <a:p>
            <a:pPr marL="0" indent="0">
              <a:buNone/>
            </a:pPr>
            <a:r>
              <a:rPr lang="en-US" sz="2800" u="sng"/>
              <a:t>LINE 13 to 25</a:t>
            </a:r>
            <a:endParaRPr lang="en-US" sz="2800"/>
          </a:p>
          <a:p>
            <a:r>
              <a:rPr lang="en-US" sz="2800"/>
              <a:t>is where we initiate our threshold approach by creating 2 return types(t1 and t2) and store in a class called container</a:t>
            </a:r>
            <a:endParaRPr lang="en-US" sz="2800"/>
          </a:p>
          <a:p>
            <a:pPr marL="0" indent="0">
              <a:buNone/>
            </a:pPr>
            <a:r>
              <a:rPr lang="en-US" sz="2800" u="sng"/>
              <a:t>LINE 27 to 30 </a:t>
            </a:r>
            <a:endParaRPr lang="en-US" sz="2800"/>
          </a:p>
          <a:p>
            <a:r>
              <a:rPr lang="en-US" sz="2800"/>
              <a:t> set of codes gives the pacman few choices of moves.</a:t>
            </a:r>
            <a:endParaRPr lang="en-US" sz="2800"/>
          </a:p>
          <a:p>
            <a:r>
              <a:rPr lang="en-US" sz="2800"/>
              <a:t>There are 5 ways to move whis-ch is up,down,left right or continuing the move it has done before</a:t>
            </a:r>
            <a:endParaRPr lang="en-US" sz="2800"/>
          </a:p>
          <a:p>
            <a:r>
              <a:rPr lang="en-US" sz="2800"/>
              <a:t> The amount of time left for the pacman to move around is time due.</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6865" y="306705"/>
            <a:ext cx="11998325" cy="6732270"/>
          </a:xfrm>
        </p:spPr>
        <p:txBody>
          <a:bodyPr/>
          <a:p>
            <a:pPr marL="0" indent="0">
              <a:buNone/>
            </a:pPr>
            <a:r>
              <a:rPr lang="en-US" sz="2800" u="sng">
                <a:sym typeface="+mn-ea"/>
              </a:rPr>
              <a:t>LINE 32 to 56 </a:t>
            </a:r>
            <a:endParaRPr lang="en-US" sz="2800" u="sng">
              <a:sym typeface="+mn-ea"/>
            </a:endParaRPr>
          </a:p>
          <a:p>
            <a:r>
              <a:rPr lang="en-US" sz="2800">
                <a:sym typeface="+mn-ea"/>
              </a:rPr>
              <a:t>this  part decides the next move of the pacman in the game  from the given few directions stated above.</a:t>
            </a:r>
            <a:endParaRPr lang="en-US" sz="2800">
              <a:sym typeface="+mn-ea"/>
            </a:endParaRPr>
          </a:p>
          <a:p>
            <a:r>
              <a:rPr lang="en-US" sz="2800">
                <a:sym typeface="+mn-ea"/>
              </a:rPr>
              <a:t>there are a total of 4 strategies in this code </a:t>
            </a:r>
            <a:endParaRPr lang="en-US" sz="2800">
              <a:sym typeface="+mn-ea"/>
            </a:endParaRPr>
          </a:p>
          <a:p>
            <a:pPr marL="0" indent="0">
              <a:buNone/>
            </a:pPr>
            <a:endParaRPr lang="en-US" sz="2800" u="sng">
              <a:sym typeface="+mn-ea"/>
            </a:endParaRPr>
          </a:p>
          <a:p>
            <a:pPr marL="0" indent="0">
              <a:buNone/>
            </a:pPr>
            <a:r>
              <a:rPr lang="en-US" sz="2800" u="sng">
                <a:sym typeface="+mn-ea"/>
              </a:rPr>
              <a:t> Strategy 1:Moving away from the nearest ghost</a:t>
            </a:r>
            <a:endParaRPr lang="en-US" sz="2800" u="sng">
              <a:sym typeface="+mn-ea"/>
            </a:endParaRPr>
          </a:p>
          <a:p>
            <a:pPr marL="0" indent="0">
              <a:buNone/>
            </a:pPr>
            <a:r>
              <a:rPr lang="en-US" sz="2800" u="sng">
                <a:sym typeface="+mn-ea"/>
              </a:rPr>
              <a:t> LINE 34 to 39</a:t>
            </a:r>
            <a:endParaRPr lang="en-US" sz="2800" u="sng">
              <a:sym typeface="+mn-ea"/>
            </a:endParaRPr>
          </a:p>
          <a:p>
            <a:r>
              <a:rPr lang="en-US" sz="2800">
                <a:sym typeface="+mn-ea"/>
              </a:rPr>
              <a:t>the container will hold the nearest ghost and distance as item2</a:t>
            </a:r>
            <a:endParaRPr lang="en-US" sz="2800">
              <a:sym typeface="+mn-ea"/>
            </a:endParaRPr>
          </a:p>
          <a:p>
            <a:pPr marL="0" indent="0">
              <a:buNone/>
            </a:pPr>
            <a:r>
              <a:rPr lang="en-US" sz="2800">
                <a:sym typeface="+mn-ea"/>
              </a:rPr>
              <a:t>   when item 2 is less than the threshold distance</a:t>
            </a:r>
            <a:endParaRPr lang="en-US" sz="2800">
              <a:sym typeface="+mn-ea"/>
            </a:endParaRPr>
          </a:p>
          <a:p>
            <a:pPr marL="0" indent="0">
              <a:buNone/>
            </a:pPr>
            <a:r>
              <a:rPr lang="en-US" sz="2800">
                <a:sym typeface="+mn-ea"/>
              </a:rPr>
              <a:t>   item 1 will get the current ghost  node index</a:t>
            </a:r>
            <a:endParaRPr lang="en-US" sz="2800">
              <a:sym typeface="+mn-ea"/>
            </a:endParaRPr>
          </a:p>
          <a:p>
            <a:pPr marL="0" indent="0">
              <a:buNone/>
            </a:pPr>
            <a:r>
              <a:rPr lang="en-US" sz="2800">
                <a:sym typeface="+mn-ea"/>
              </a:rPr>
              <a:t>   then the pacman will move away from the ghost</a:t>
            </a:r>
            <a:endParaRPr lang="en-US" sz="2800">
              <a:sym typeface="+mn-ea"/>
            </a:endParaRPr>
          </a:p>
          <a:p>
            <a:pPr marL="0" indent="0">
              <a:buNone/>
            </a:pPr>
            <a:endParaRPr lang="en-US" sz="2800" u="sng">
              <a:sym typeface="+mn-ea"/>
            </a:endParaRPr>
          </a:p>
          <a:p>
            <a:pPr marL="0" indent="0">
              <a:buNone/>
            </a:pPr>
            <a:endParaRPr lang="en-US" sz="2800" u="sng">
              <a:sym typeface="+mn-ea"/>
            </a:endParaRPr>
          </a:p>
          <a:p>
            <a:pPr marL="0" indent="0">
              <a:buNone/>
            </a:pPr>
            <a:endParaRPr lang="en-US" sz="2800" u="sng">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1640" y="328295"/>
            <a:ext cx="12162155" cy="6800850"/>
          </a:xfrm>
        </p:spPr>
        <p:txBody>
          <a:bodyPr/>
          <a:p>
            <a:pPr marL="0" indent="0">
              <a:buNone/>
            </a:pPr>
            <a:r>
              <a:rPr lang="en-US" u="sng">
                <a:sym typeface="+mn-ea"/>
              </a:rPr>
              <a:t>Strategy 2:Chase edible ghost</a:t>
            </a:r>
            <a:endParaRPr lang="en-US" u="sng">
              <a:sym typeface="+mn-ea"/>
            </a:endParaRPr>
          </a:p>
          <a:p>
            <a:pPr marL="0" indent="0">
              <a:buNone/>
            </a:pPr>
            <a:r>
              <a:rPr lang="en-US" u="sng">
                <a:sym typeface="+mn-ea"/>
              </a:rPr>
              <a:t>LINE 40 to 45</a:t>
            </a:r>
            <a:endParaRPr lang="en-US" u="sng">
              <a:sym typeface="+mn-ea"/>
            </a:endParaRPr>
          </a:p>
          <a:p>
            <a:r>
              <a:rPr lang="en-US">
                <a:sym typeface="+mn-ea"/>
              </a:rPr>
              <a:t> if the edible ghost value is not equals no zero then the pacman </a:t>
            </a:r>
            <a:endParaRPr lang="en-US">
              <a:sym typeface="+mn-ea"/>
            </a:endParaRPr>
          </a:p>
          <a:p>
            <a:pPr marL="0" indent="0">
              <a:buNone/>
            </a:pPr>
            <a:r>
              <a:rPr lang="en-US">
                <a:sym typeface="+mn-ea"/>
              </a:rPr>
              <a:t>    will move towards the edible ghosts</a:t>
            </a:r>
            <a:endParaRPr lang="en-US">
              <a:sym typeface="+mn-ea"/>
            </a:endParaRPr>
          </a:p>
          <a:p>
            <a:pPr marL="0" indent="0">
              <a:buNone/>
            </a:pPr>
            <a:endParaRPr lang="en-US" u="sng">
              <a:sym typeface="+mn-ea"/>
            </a:endParaRPr>
          </a:p>
          <a:p>
            <a:pPr marL="0" indent="0">
              <a:buNone/>
            </a:pPr>
            <a:r>
              <a:rPr lang="en-US" u="sng">
                <a:sym typeface="+mn-ea"/>
              </a:rPr>
              <a:t>Strategy 3:Eat the nearest pill</a:t>
            </a:r>
            <a:endParaRPr lang="en-US" u="sng">
              <a:sym typeface="+mn-ea"/>
            </a:endParaRPr>
          </a:p>
          <a:p>
            <a:pPr marL="0" indent="0">
              <a:buNone/>
            </a:pPr>
            <a:r>
              <a:rPr lang="en-US" u="sng">
                <a:sym typeface="+mn-ea"/>
              </a:rPr>
              <a:t>LINE46 to 51</a:t>
            </a:r>
            <a:endParaRPr lang="en-US" u="sng">
              <a:sym typeface="+mn-ea"/>
            </a:endParaRPr>
          </a:p>
          <a:p>
            <a:r>
              <a:rPr lang="en-US">
                <a:sym typeface="+mn-ea"/>
              </a:rPr>
              <a:t> if the pills value is more than 0 ,the pacman will get </a:t>
            </a:r>
            <a:endParaRPr lang="en-US">
              <a:sym typeface="+mn-ea"/>
            </a:endParaRPr>
          </a:p>
          <a:p>
            <a:pPr marL="0" indent="0">
              <a:buNone/>
            </a:pPr>
            <a:r>
              <a:rPr lang="en-US">
                <a:sym typeface="+mn-ea"/>
              </a:rPr>
              <a:t>    the closeset node index from the pill and move towards it </a:t>
            </a:r>
            <a:endParaRPr lang="en-US">
              <a:sym typeface="+mn-ea"/>
            </a:endParaRPr>
          </a:p>
          <a:p>
            <a:pPr marL="0" indent="0">
              <a:buNone/>
            </a:pPr>
            <a:endParaRPr lang="en-US">
              <a:sym typeface="+mn-ea"/>
            </a:endParaRPr>
          </a:p>
          <a:p>
            <a:endParaRPr 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7820" y="438150"/>
            <a:ext cx="10972800" cy="4525963"/>
          </a:xfrm>
        </p:spPr>
        <p:txBody>
          <a:bodyPr/>
          <a:p>
            <a:pPr marL="0" indent="0">
              <a:buNone/>
            </a:pPr>
            <a:r>
              <a:rPr lang="en-US" u="sng">
                <a:sym typeface="+mn-ea"/>
              </a:rPr>
              <a:t>Strategy 4:Search for the best move</a:t>
            </a:r>
            <a:endParaRPr lang="en-US" u="sng">
              <a:sym typeface="+mn-ea"/>
            </a:endParaRPr>
          </a:p>
          <a:p>
            <a:pPr marL="0" indent="0">
              <a:buNone/>
            </a:pPr>
            <a:r>
              <a:rPr lang="en-US" u="sng">
                <a:sym typeface="+mn-ea"/>
              </a:rPr>
              <a:t>LINE 52 to 56</a:t>
            </a:r>
            <a:endParaRPr lang="en-US" u="sng">
              <a:sym typeface="+mn-ea"/>
            </a:endParaRPr>
          </a:p>
          <a:p>
            <a:r>
              <a:rPr lang="en-US">
                <a:sym typeface="+mn-ea"/>
              </a:rPr>
              <a:t> the pacmans last move and the possible moves will be stored .It will return the opposite of the previous moves if the length of the moves is more than 0</a:t>
            </a:r>
            <a:endParaRPr lang="en-US">
              <a:sym typeface="+mn-ea"/>
            </a:endParaRPr>
          </a:p>
          <a:p>
            <a:pPr marL="0" indent="0">
              <a:buNone/>
            </a:pPr>
            <a:endParaRPr lang="en-US" u="sng">
              <a:sym typeface="+mn-ea"/>
            </a:endParaRPr>
          </a:p>
          <a:p>
            <a:pPr marL="0" indent="0">
              <a:buNone/>
            </a:pPr>
            <a:r>
              <a:rPr lang="en-US" u="sng">
                <a:sym typeface="+mn-ea"/>
              </a:rPr>
              <a:t>LINE 58 to 77</a:t>
            </a:r>
            <a:endParaRPr lang="en-US">
              <a:sym typeface="+mn-ea"/>
            </a:endParaRPr>
          </a:p>
          <a:p>
            <a:r>
              <a:rPr lang="en-US">
                <a:sym typeface="+mn-ea"/>
              </a:rPr>
              <a:t>this part of the code is where we will compute the nearest ghost from the pacman and its shortest distance and keep it in the container will be used when using the strategie 1 </a:t>
            </a:r>
            <a:endParaRPr lang="en-US">
              <a:sym typeface="+mn-ea"/>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3385" y="513715"/>
            <a:ext cx="10972800" cy="4525963"/>
          </a:xfrm>
        </p:spPr>
        <p:txBody>
          <a:bodyPr/>
          <a:p>
            <a:pPr marL="0" indent="0">
              <a:buNone/>
            </a:pPr>
            <a:r>
              <a:rPr lang="en-US" u="sng"/>
              <a:t>LINE 79-96</a:t>
            </a:r>
            <a:endParaRPr lang="en-US" u="sng"/>
          </a:p>
          <a:p>
            <a:r>
              <a:rPr lang="en-US"/>
              <a:t>this part is to compute the nearest edible ghost from the pacman that was used in strategy 2 </a:t>
            </a:r>
            <a:endParaRPr lang="en-US"/>
          </a:p>
          <a:p>
            <a:endParaRPr lang="en-US"/>
          </a:p>
          <a:p>
            <a:pPr marL="0" indent="0">
              <a:buNone/>
            </a:pPr>
            <a:r>
              <a:rPr lang="en-US" u="sng"/>
              <a:t>LINE 98-108</a:t>
            </a:r>
            <a:endParaRPr lang="en-US" u="sng"/>
          </a:p>
          <a:p>
            <a:r>
              <a:rPr lang="en-US"/>
              <a:t>the code will get the indices of all the active pills in the game and return it to be used in strategy 3</a:t>
            </a:r>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2261</Words>
  <Application>WPS Presentation</Application>
  <PresentationFormat>Widescreen</PresentationFormat>
  <Paragraphs>65</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Calibri Light</vt:lpstr>
      <vt:lpstr>Calibri</vt:lpstr>
      <vt:lpstr>Microsoft YaHei</vt:lpstr>
      <vt:lpstr>Arial Unicode MS</vt:lpstr>
      <vt:lpstr>Adobe Ming Std L</vt:lpstr>
      <vt:lpstr>Adobe Heiti Std R</vt:lpstr>
      <vt:lpstr>Adobe Gothic Std B</vt:lpstr>
      <vt:lpstr>Kozuka Gothic Pr6N L</vt:lpstr>
      <vt:lpstr>Kozuka Gothic Pr6N H</vt:lpstr>
      <vt:lpstr>Kozuka Gothic Pro B</vt:lpstr>
      <vt:lpstr>Art_mountaineering</vt:lpstr>
      <vt:lpstr>PowerPoint 演示文稿</vt:lpstr>
      <vt:lpstr>PowerPoint 演示文稿</vt:lpstr>
      <vt:lpstr>The Results (REVAMPED PACMAN VS AGGRESSIVE GHOSTS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cp:lastModifiedBy>
  <cp:revision>2</cp:revision>
  <dcterms:created xsi:type="dcterms:W3CDTF">2020-11-17T12:41:31Z</dcterms:created>
  <dcterms:modified xsi:type="dcterms:W3CDTF">2020-11-17T13:04:08Z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