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Inte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4A2E0D-9AAA-4953-9284-B983AC473E68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77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4882" y="1309904"/>
            <a:ext cx="8232223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 err="1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FreeRTOS</a:t>
            </a:r>
            <a:r>
              <a:rPr lang="en-US" sz="6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LED </a:t>
            </a:r>
            <a:r>
              <a:rPr lang="en-US" sz="6150" dirty="0" err="1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Blinky</a:t>
            </a:r>
            <a:r>
              <a:rPr lang="en-US" sz="6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Project on STM32f103c8t6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43482" y="4773546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power of the FreeRTOS real-time operating system by creating a simple "blinky" project on the STM32f103c8t6 microcontroller. This hands-on tutorial will guide you through setting up the development environment, configuring the project, and implementing the blinking LED task.</a:t>
            </a:r>
            <a:endParaRPr lang="en-US" sz="1750" dirty="0"/>
          </a:p>
        </p:txBody>
      </p:sp>
      <p:pic>
        <p:nvPicPr>
          <p:cNvPr id="9" name="Picture 8" descr="A blue circuit board with different components&#10;&#10;Description automatically generated">
            <a:extLst>
              <a:ext uri="{FF2B5EF4-FFF2-40B4-BE49-F238E27FC236}">
                <a16:creationId xmlns:a16="http://schemas.microsoft.com/office/drawing/2014/main" id="{75F07CBE-42D7-C73B-666A-11C5A71CB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118" y="906413"/>
            <a:ext cx="4582164" cy="3096057"/>
          </a:xfrm>
          <a:prstGeom prst="rect">
            <a:avLst/>
          </a:prstGeom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3FE6E3F7-EEEB-3FBC-A9EF-1D3EC9A51E71}"/>
              </a:ext>
            </a:extLst>
          </p:cNvPr>
          <p:cNvSpPr/>
          <p:nvPr/>
        </p:nvSpPr>
        <p:spPr>
          <a:xfrm>
            <a:off x="9288379" y="4728411"/>
            <a:ext cx="5149517" cy="289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Project By:-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2200049155 – P. Govardhan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2200049152 – V. Pavan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2200049164 -  N. Vinay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2200049167 -  D. Venu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7" y="2971086"/>
            <a:ext cx="4919186" cy="22874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102519"/>
            <a:ext cx="67431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Introduction to FreeRTOS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4066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6469142" y="2491621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017306" y="2406610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Lightweight and Efficient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3251359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FreeRTOS is a popular RTOS known for its small footprint and low resource requirements, making it ideal for embedded systems.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10171867" y="24066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10333196" y="2491621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08983" y="240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Task Management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08983" y="28970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FreeRTOS provides a robust task scheduling system, allowing you to create and manage multiple concurrent tasks.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0190" y="591073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6437114" y="5995749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017306" y="5910739"/>
            <a:ext cx="38459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Interprocess Communication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640115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FreeRTOS offers various mechanisms for task synchronization and data sharing, such as queues, semaphores, and mutexes.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8117"/>
            <a:ext cx="109829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</a:rPr>
              <a:t>KEY COMPONENTS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Software Tools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a suitable IDE like STM32CubeIDE, along with the required toolchain (e.g., GCC for ARM) and the FreeRTOS source code.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Hardware Setup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Prepare the STM32f103c8t6 development board and necessary accessories, such as a programmer/debugger and a power supply.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Configuration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the project with the correct board, clock settings, and FreeRTOS configurations to ensure a smooth development process.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Implementing the Blinky Task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10206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Task Creation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0604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a FreeRTOS task that will control the blinking of an LED on the STM32f103c8t6 board.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4912281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Task Execution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12281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the task logic, using FreeRTOS APIs to toggle the LED and manage the blinking interval.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4699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Task Scheduling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06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the blinky task into the FreeRTOS scheduler, ensuring it runs concurrently with other tasks (if any).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63707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82385" y="5540812"/>
            <a:ext cx="272915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7" name="Text 2"/>
          <p:cNvSpPr/>
          <p:nvPr/>
        </p:nvSpPr>
        <p:spPr>
          <a:xfrm>
            <a:off x="982385" y="6012894"/>
            <a:ext cx="3930848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9" name="Text 3"/>
          <p:cNvSpPr/>
          <p:nvPr/>
        </p:nvSpPr>
        <p:spPr>
          <a:xfrm>
            <a:off x="5349716" y="5540812"/>
            <a:ext cx="272915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10" name="Text 4"/>
          <p:cNvSpPr/>
          <p:nvPr/>
        </p:nvSpPr>
        <p:spPr>
          <a:xfrm>
            <a:off x="5349716" y="6012894"/>
            <a:ext cx="3930848" cy="1397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13" name="Text 6"/>
          <p:cNvSpPr/>
          <p:nvPr/>
        </p:nvSpPr>
        <p:spPr>
          <a:xfrm>
            <a:off x="9717048" y="6012894"/>
            <a:ext cx="3930848" cy="1397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982385" y="631055"/>
            <a:ext cx="585511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50" b="1" dirty="0">
                <a:solidFill>
                  <a:schemeClr val="bg1"/>
                </a:solidFill>
                <a:latin typeface="Instrument Sans Medium" charset="0"/>
              </a:rPr>
              <a:t>CIRCUIT DIAGRAM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62" y="2137068"/>
            <a:ext cx="9740465" cy="4574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744" y="1612344"/>
            <a:ext cx="5004911" cy="50049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4251" y="530900"/>
            <a:ext cx="6429970" cy="601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Performance Considerations</a:t>
            </a:r>
            <a:endParaRPr lang="en-US" sz="37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51" y="1421844"/>
            <a:ext cx="481608" cy="48160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74251" y="2096095"/>
            <a:ext cx="240827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CPU Usage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674251" y="2512576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task execution to minimize CPU utilization and ensure the system remains responsive.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51" y="3706773"/>
            <a:ext cx="481608" cy="4816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74251" y="4381024"/>
            <a:ext cx="2493169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Memory Management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674251" y="4797504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Carefully manage the use of RAM and ROM to fit within the constraints of the STM32f103c8t6 MCU.</a:t>
            </a:r>
            <a:endParaRPr lang="en-US" sz="15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51" y="5991701"/>
            <a:ext cx="481608" cy="48160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74251" y="6665952"/>
            <a:ext cx="240827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Power Consumption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674251" y="7082433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power-saving techniques, such as low-power modes, to optimize the system's energy efficiency.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2487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061" y="282416"/>
            <a:ext cx="6040160" cy="22600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0932" y="3446264"/>
            <a:ext cx="7058263" cy="706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 and Next Steps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790932" y="4491395"/>
            <a:ext cx="13048536" cy="3118009"/>
          </a:xfrm>
          <a:prstGeom prst="roundRect">
            <a:avLst>
              <a:gd name="adj" fmla="val 108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798552" y="4499015"/>
            <a:ext cx="13033296" cy="13706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024652" y="4642128"/>
            <a:ext cx="6092071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Takeaways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024652" y="5139095"/>
            <a:ext cx="6092071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576304" y="4642128"/>
            <a:ext cx="6029563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have successfully created a FreeRTOS-based "blinky" project on the STM32f103c8t6 microcontroller, demonstrating the core concepts of RTOS development.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98552" y="5869662"/>
            <a:ext cx="13033296" cy="173212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1024652" y="6012775"/>
            <a:ext cx="6092071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Steps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576304" y="6012775"/>
            <a:ext cx="6029563" cy="1445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more advanced FreeRTOS features, such as inter-task communication, real-time scheduling, and power management, to build more complex embedded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96558" y="34060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THANK YOU…!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419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Instrument Sans Medium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VENU DAKSHIRAJU</cp:lastModifiedBy>
  <cp:revision>6</cp:revision>
  <dcterms:created xsi:type="dcterms:W3CDTF">2024-10-23T17:53:13Z</dcterms:created>
  <dcterms:modified xsi:type="dcterms:W3CDTF">2024-10-28T11:25:41Z</dcterms:modified>
</cp:coreProperties>
</file>