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0"/>
  </p:notesMasterIdLst>
  <p:sldIdLst>
    <p:sldId id="256" r:id="rId2"/>
    <p:sldId id="261" r:id="rId3"/>
    <p:sldId id="263" r:id="rId4"/>
    <p:sldId id="264" r:id="rId5"/>
    <p:sldId id="265" r:id="rId6"/>
    <p:sldId id="280" r:id="rId7"/>
    <p:sldId id="294" r:id="rId8"/>
    <p:sldId id="288" r:id="rId9"/>
  </p:sldIdLst>
  <p:sldSz cx="9144000" cy="5143500" type="screen16x9"/>
  <p:notesSz cx="6858000" cy="9144000"/>
  <p:embeddedFontLst>
    <p:embeddedFont>
      <p:font typeface="Bahnschrift" panose="020B0502040204020203" pitchFamily="34" charset="0"/>
      <p:regular r:id="rId11"/>
      <p:bold r:id="rId12"/>
    </p:embeddedFont>
    <p:embeddedFont>
      <p:font typeface="Bebas Neue" panose="020B0606020202050201" pitchFamily="34" charset="0"/>
      <p:regular r:id="rId13"/>
    </p:embeddedFont>
    <p:embeddedFont>
      <p:font typeface="Cambria" panose="02040503050406030204" pitchFamily="18" charset="0"/>
      <p:regular r:id="rId14"/>
      <p:bold r:id="rId15"/>
      <p:italic r:id="rId16"/>
      <p:boldItalic r:id="rId17"/>
    </p:embeddedFont>
    <p:embeddedFont>
      <p:font typeface="Poppins Medium" panose="00000600000000000000" pitchFamily="2" charset="0"/>
      <p:regular r:id="rId18"/>
      <p:bold r:id="rId19"/>
      <p:italic r:id="rId20"/>
      <p:boldItalic r:id="rId21"/>
    </p:embeddedFont>
    <p:embeddedFont>
      <p:font typeface="Poppins SemiBold" panose="000007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66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179B7-B91E-495A-B197-04307BE9C6F3}" v="1" dt="2025-04-04T17:24:30.279"/>
  </p1510:revLst>
</p1510:revInfo>
</file>

<file path=ppt/tableStyles.xml><?xml version="1.0" encoding="utf-8"?>
<a:tblStyleLst xmlns:a="http://schemas.openxmlformats.org/drawingml/2006/main" def="{29708D21-40B8-4E8D-B405-9B02CA020B05}">
  <a:tblStyle styleId="{29708D21-40B8-4E8D-B405-9B02CA020B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1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RAJULAPATI" userId="71eac9cda60014c4" providerId="LiveId" clId="{469179B7-B91E-495A-B197-04307BE9C6F3}"/>
    <pc:docChg chg="undo custSel modSld">
      <pc:chgData name="GANESH RAJULAPATI" userId="71eac9cda60014c4" providerId="LiveId" clId="{469179B7-B91E-495A-B197-04307BE9C6F3}" dt="2025-04-04T17:28:35.969" v="153" actId="1076"/>
      <pc:docMkLst>
        <pc:docMk/>
      </pc:docMkLst>
      <pc:sldChg chg="modSp mod">
        <pc:chgData name="GANESH RAJULAPATI" userId="71eac9cda60014c4" providerId="LiveId" clId="{469179B7-B91E-495A-B197-04307BE9C6F3}" dt="2025-04-04T17:23:30.718" v="117" actId="20577"/>
        <pc:sldMkLst>
          <pc:docMk/>
          <pc:sldMk cId="0" sldId="256"/>
        </pc:sldMkLst>
        <pc:spChg chg="mod">
          <ac:chgData name="GANESH RAJULAPATI" userId="71eac9cda60014c4" providerId="LiveId" clId="{469179B7-B91E-495A-B197-04307BE9C6F3}" dt="2025-04-04T17:23:30.718" v="117" actId="20577"/>
          <ac:spMkLst>
            <pc:docMk/>
            <pc:sldMk cId="0" sldId="256"/>
            <ac:spMk id="1264" creationId="{00000000-0000-0000-0000-000000000000}"/>
          </ac:spMkLst>
        </pc:spChg>
      </pc:sldChg>
      <pc:sldChg chg="addSp modSp mod">
        <pc:chgData name="GANESH RAJULAPATI" userId="71eac9cda60014c4" providerId="LiveId" clId="{469179B7-B91E-495A-B197-04307BE9C6F3}" dt="2025-04-04T17:24:38.707" v="145" actId="20577"/>
        <pc:sldMkLst>
          <pc:docMk/>
          <pc:sldMk cId="0" sldId="264"/>
        </pc:sldMkLst>
        <pc:spChg chg="add mod">
          <ac:chgData name="GANESH RAJULAPATI" userId="71eac9cda60014c4" providerId="LiveId" clId="{469179B7-B91E-495A-B197-04307BE9C6F3}" dt="2025-04-04T17:24:38.707" v="145" actId="20577"/>
          <ac:spMkLst>
            <pc:docMk/>
            <pc:sldMk cId="0" sldId="264"/>
            <ac:spMk id="23" creationId="{AC3BCF48-699F-B12D-C01E-6E3B98F99158}"/>
          </ac:spMkLst>
        </pc:spChg>
        <pc:picChg chg="mod">
          <ac:chgData name="GANESH RAJULAPATI" userId="71eac9cda60014c4" providerId="LiveId" clId="{469179B7-B91E-495A-B197-04307BE9C6F3}" dt="2025-04-04T17:24:14.557" v="120" actId="1076"/>
          <ac:picMkLst>
            <pc:docMk/>
            <pc:sldMk cId="0" sldId="264"/>
            <ac:picMk id="19" creationId="{8A0D6A27-BEC4-25B1-CFB0-979B9B3820BA}"/>
          </ac:picMkLst>
        </pc:picChg>
        <pc:cxnChg chg="add mod">
          <ac:chgData name="GANESH RAJULAPATI" userId="71eac9cda60014c4" providerId="LiveId" clId="{469179B7-B91E-495A-B197-04307BE9C6F3}" dt="2025-04-04T17:24:19.986" v="121" actId="14100"/>
          <ac:cxnSpMkLst>
            <pc:docMk/>
            <pc:sldMk cId="0" sldId="264"/>
            <ac:cxnSpMk id="21" creationId="{228CCBBD-20A7-1F7E-2A48-526B3AEAA570}"/>
          </ac:cxnSpMkLst>
        </pc:cxnChg>
      </pc:sldChg>
      <pc:sldChg chg="modSp mod">
        <pc:chgData name="GANESH RAJULAPATI" userId="71eac9cda60014c4" providerId="LiveId" clId="{469179B7-B91E-495A-B197-04307BE9C6F3}" dt="2025-04-04T17:28:35.969" v="153" actId="1076"/>
        <pc:sldMkLst>
          <pc:docMk/>
          <pc:sldMk cId="0" sldId="280"/>
        </pc:sldMkLst>
        <pc:spChg chg="mod">
          <ac:chgData name="GANESH RAJULAPATI" userId="71eac9cda60014c4" providerId="LiveId" clId="{469179B7-B91E-495A-B197-04307BE9C6F3}" dt="2025-04-04T17:28:35.969" v="153" actId="1076"/>
          <ac:spMkLst>
            <pc:docMk/>
            <pc:sldMk cId="0" sldId="280"/>
            <ac:spMk id="3" creationId="{D84C6D73-DC06-F360-08FD-FF61010CC927}"/>
          </ac:spMkLst>
        </pc:spChg>
        <pc:spChg chg="mod">
          <ac:chgData name="GANESH RAJULAPATI" userId="71eac9cda60014c4" providerId="LiveId" clId="{469179B7-B91E-495A-B197-04307BE9C6F3}" dt="2025-04-04T17:28:29.353" v="150" actId="1076"/>
          <ac:spMkLst>
            <pc:docMk/>
            <pc:sldMk cId="0" sldId="280"/>
            <ac:spMk id="4" creationId="{A2D9CA3B-881F-40AB-38C0-86E98FE0661E}"/>
          </ac:spMkLst>
        </pc:spChg>
        <pc:spChg chg="mod">
          <ac:chgData name="GANESH RAJULAPATI" userId="71eac9cda60014c4" providerId="LiveId" clId="{469179B7-B91E-495A-B197-04307BE9C6F3}" dt="2025-04-04T17:25:56.606" v="148" actId="207"/>
          <ac:spMkLst>
            <pc:docMk/>
            <pc:sldMk cId="0" sldId="280"/>
            <ac:spMk id="6" creationId="{BFF044CB-328C-E7B0-37C5-AFF4EEC60E3F}"/>
          </ac:spMkLst>
        </pc:spChg>
        <pc:spChg chg="mod">
          <ac:chgData name="GANESH RAJULAPATI" userId="71eac9cda60014c4" providerId="LiveId" clId="{469179B7-B91E-495A-B197-04307BE9C6F3}" dt="2025-04-04T17:28:32.552" v="152" actId="1076"/>
          <ac:spMkLst>
            <pc:docMk/>
            <pc:sldMk cId="0" sldId="280"/>
            <ac:spMk id="1644" creationId="{00000000-0000-0000-0000-000000000000}"/>
          </ac:spMkLst>
        </pc:spChg>
      </pc:sldChg>
    </pc:docChg>
  </pc:docChgLst>
  <pc:docChgLst>
    <pc:chgData name="GANESH RAJULAPATI" userId="71eac9cda60014c4" providerId="LiveId" clId="{FAB5FAE2-0946-47D9-871E-61C21F241902}"/>
    <pc:docChg chg="undo custSel modSld">
      <pc:chgData name="GANESH RAJULAPATI" userId="71eac9cda60014c4" providerId="LiveId" clId="{FAB5FAE2-0946-47D9-871E-61C21F241902}" dt="2025-04-04T18:02:17.016" v="5" actId="1076"/>
      <pc:docMkLst>
        <pc:docMk/>
      </pc:docMkLst>
      <pc:sldChg chg="modSp mod">
        <pc:chgData name="GANESH RAJULAPATI" userId="71eac9cda60014c4" providerId="LiveId" clId="{FAB5FAE2-0946-47D9-871E-61C21F241902}" dt="2025-04-04T18:02:17.016" v="5" actId="1076"/>
        <pc:sldMkLst>
          <pc:docMk/>
          <pc:sldMk cId="0" sldId="280"/>
        </pc:sldMkLst>
        <pc:spChg chg="mod">
          <ac:chgData name="GANESH RAJULAPATI" userId="71eac9cda60014c4" providerId="LiveId" clId="{FAB5FAE2-0946-47D9-871E-61C21F241902}" dt="2025-04-04T18:02:14.309" v="3" actId="1076"/>
          <ac:spMkLst>
            <pc:docMk/>
            <pc:sldMk cId="0" sldId="280"/>
            <ac:spMk id="4" creationId="{A2D9CA3B-881F-40AB-38C0-86E98FE0661E}"/>
          </ac:spMkLst>
        </pc:spChg>
        <pc:spChg chg="mod">
          <ac:chgData name="GANESH RAJULAPATI" userId="71eac9cda60014c4" providerId="LiveId" clId="{FAB5FAE2-0946-47D9-871E-61C21F241902}" dt="2025-04-04T18:02:03.169" v="0" actId="1076"/>
          <ac:spMkLst>
            <pc:docMk/>
            <pc:sldMk cId="0" sldId="280"/>
            <ac:spMk id="1641" creationId="{00000000-0000-0000-0000-000000000000}"/>
          </ac:spMkLst>
        </pc:spChg>
        <pc:spChg chg="mod">
          <ac:chgData name="GANESH RAJULAPATI" userId="71eac9cda60014c4" providerId="LiveId" clId="{FAB5FAE2-0946-47D9-871E-61C21F241902}" dt="2025-04-04T18:02:17.016" v="5" actId="1076"/>
          <ac:spMkLst>
            <pc:docMk/>
            <pc:sldMk cId="0" sldId="280"/>
            <ac:spMk id="1644" creationId="{00000000-0000-0000-0000-000000000000}"/>
          </ac:spMkLst>
        </pc:spChg>
        <pc:spChg chg="mod">
          <ac:chgData name="GANESH RAJULAPATI" userId="71eac9cda60014c4" providerId="LiveId" clId="{FAB5FAE2-0946-47D9-871E-61C21F241902}" dt="2025-04-04T18:02:09.038" v="2" actId="1076"/>
          <ac:spMkLst>
            <pc:docMk/>
            <pc:sldMk cId="0" sldId="280"/>
            <ac:spMk id="1652" creationId="{00000000-0000-0000-0000-000000000000}"/>
          </ac:spMkLst>
        </pc:spChg>
        <pc:cxnChg chg="mod">
          <ac:chgData name="GANESH RAJULAPATI" userId="71eac9cda60014c4" providerId="LiveId" clId="{FAB5FAE2-0946-47D9-871E-61C21F241902}" dt="2025-04-04T18:02:09.038" v="2" actId="1076"/>
          <ac:cxnSpMkLst>
            <pc:docMk/>
            <pc:sldMk cId="0" sldId="280"/>
            <ac:cxnSpMk id="165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28a0eaa150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28a0eaa150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8a0eaa150d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8a0eaa150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1886850" y="2289150"/>
            <a:ext cx="5370300" cy="147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9"/>
          <p:cNvSpPr txBox="1">
            <a:spLocks noGrp="1"/>
          </p:cNvSpPr>
          <p:nvPr>
            <p:ph type="title"/>
          </p:nvPr>
        </p:nvSpPr>
        <p:spPr>
          <a:xfrm>
            <a:off x="1886850" y="1382250"/>
            <a:ext cx="5370300" cy="9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53" name="Google Shape;253;p9"/>
          <p:cNvGrpSpPr/>
          <p:nvPr/>
        </p:nvGrpSpPr>
        <p:grpSpPr>
          <a:xfrm>
            <a:off x="3176813" y="4566944"/>
            <a:ext cx="2790375" cy="64975"/>
            <a:chOff x="5954300" y="4334988"/>
            <a:chExt cx="2790375" cy="64975"/>
          </a:xfrm>
        </p:grpSpPr>
        <p:sp>
          <p:nvSpPr>
            <p:cNvPr id="254" name="Google Shape;254;p9"/>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8">
    <p:spTree>
      <p:nvGrpSpPr>
        <p:cNvPr id="1" name="Shape 1062"/>
        <p:cNvGrpSpPr/>
        <p:nvPr/>
      </p:nvGrpSpPr>
      <p:grpSpPr>
        <a:xfrm>
          <a:off x="0" y="0"/>
          <a:ext cx="0" cy="0"/>
          <a:chOff x="0" y="0"/>
          <a:chExt cx="0" cy="0"/>
        </a:xfrm>
      </p:grpSpPr>
      <p:sp>
        <p:nvSpPr>
          <p:cNvPr id="1063" name="Google Shape;1063;p3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64" name="Google Shape;1064;p36"/>
          <p:cNvGrpSpPr/>
          <p:nvPr/>
        </p:nvGrpSpPr>
        <p:grpSpPr>
          <a:xfrm rot="10800000">
            <a:off x="-1421297" y="-502690"/>
            <a:ext cx="3382300" cy="1993950"/>
            <a:chOff x="1317925" y="2802775"/>
            <a:chExt cx="3382300" cy="1993950"/>
          </a:xfrm>
        </p:grpSpPr>
        <p:sp>
          <p:nvSpPr>
            <p:cNvPr id="1065" name="Google Shape;1065;p3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3176813" y="4566944"/>
            <a:ext cx="2790375" cy="64975"/>
            <a:chOff x="5954300" y="4334988"/>
            <a:chExt cx="2790375" cy="64975"/>
          </a:xfrm>
        </p:grpSpPr>
        <p:sp>
          <p:nvSpPr>
            <p:cNvPr id="1078" name="Google Shape;1078;p3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8482509" y="1395590"/>
            <a:ext cx="1359460" cy="1359460"/>
            <a:chOff x="3901550" y="2223725"/>
            <a:chExt cx="1557050" cy="1557050"/>
          </a:xfrm>
        </p:grpSpPr>
        <p:sp>
          <p:nvSpPr>
            <p:cNvPr id="1099" name="Google Shape;1099;p3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5" r:id="rId5"/>
    <p:sldLayoutId id="2147483669" r:id="rId6"/>
    <p:sldLayoutId id="2147483670" r:id="rId7"/>
    <p:sldLayoutId id="2147483682" r:id="rId8"/>
    <p:sldLayoutId id="2147483687" r:id="rId9"/>
    <p:sldLayoutId id="214748368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1072662" y="2391145"/>
            <a:ext cx="7289409" cy="21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Topic 			: </a:t>
            </a:r>
            <a:r>
              <a:rPr lang="en-US" sz="1800" b="1" i="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Monitoring System for classroom</a:t>
            </a:r>
            <a:br>
              <a:rPr lang="en-US" sz="1800" b="1" i="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br>
            <a:r>
              <a:rPr lang="en-US" sz="1800" b="1" i="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 			session in skill training </a:t>
            </a:r>
            <a:r>
              <a:rPr lang="en-US" sz="1800" b="1" i="1" dirty="0" err="1">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programe</a:t>
            </a:r>
            <a:br>
              <a:rPr lang="en" sz="2000" dirty="0"/>
            </a:br>
            <a:r>
              <a:rPr lang="en" sz="2000" dirty="0"/>
              <a:t>Domain		: </a:t>
            </a:r>
            <a:r>
              <a:rPr lang="en" sz="1600" b="1" dirty="0">
                <a:solidFill>
                  <a:srgbClr val="CC00CC"/>
                </a:solidFill>
              </a:rPr>
              <a:t>Innovation</a:t>
            </a:r>
            <a:br>
              <a:rPr lang="en" sz="2000" dirty="0"/>
            </a:br>
            <a:r>
              <a:rPr lang="en" sz="2000" dirty="0"/>
              <a:t>Team ID		: </a:t>
            </a:r>
            <a:r>
              <a:rPr lang="en" sz="1600" b="1" dirty="0">
                <a:solidFill>
                  <a:srgbClr val="C00000"/>
                </a:solidFill>
              </a:rPr>
              <a:t>303</a:t>
            </a:r>
            <a:br>
              <a:rPr lang="en" sz="2000" dirty="0"/>
            </a:br>
            <a:r>
              <a:rPr lang="en" sz="2000" dirty="0"/>
              <a:t>Team name		: </a:t>
            </a:r>
            <a:r>
              <a:rPr lang="en-IN" sz="1600" b="1" dirty="0" err="1">
                <a:solidFill>
                  <a:srgbClr val="002060"/>
                </a:solidFill>
              </a:rPr>
              <a:t>Hackstronauts</a:t>
            </a:r>
            <a:br>
              <a:rPr lang="en" sz="2000" dirty="0"/>
            </a:br>
            <a:r>
              <a:rPr lang="en" sz="2000" dirty="0"/>
              <a:t>Team members	:</a:t>
            </a:r>
            <a:r>
              <a:rPr lang="en" sz="1600" b="1" dirty="0">
                <a:solidFill>
                  <a:schemeClr val="bg2"/>
                </a:solidFill>
              </a:rPr>
              <a:t>2303A54044 – R.Govardhan Sai Ganesh</a:t>
            </a:r>
            <a:br>
              <a:rPr lang="en" sz="1600" b="1" dirty="0">
                <a:solidFill>
                  <a:schemeClr val="bg2"/>
                </a:solidFill>
              </a:rPr>
            </a:br>
            <a:r>
              <a:rPr lang="en" sz="1600" b="1" dirty="0">
                <a:solidFill>
                  <a:schemeClr val="bg2"/>
                </a:solidFill>
              </a:rPr>
              <a:t>			 2303A54022 – R.Greeshma</a:t>
            </a:r>
            <a:br>
              <a:rPr lang="en" sz="1600" b="1" dirty="0">
                <a:solidFill>
                  <a:schemeClr val="bg2"/>
                </a:solidFill>
              </a:rPr>
            </a:br>
            <a:r>
              <a:rPr lang="en" sz="1600" b="1" dirty="0">
                <a:solidFill>
                  <a:schemeClr val="bg2"/>
                </a:solidFill>
              </a:rPr>
              <a:t>			 2303A54066 – BG Sreevani</a:t>
            </a:r>
            <a:br>
              <a:rPr lang="en" sz="1600" b="1" dirty="0">
                <a:solidFill>
                  <a:schemeClr val="bg2"/>
                </a:solidFill>
              </a:rPr>
            </a:br>
            <a:r>
              <a:rPr lang="en" sz="1600" b="1" dirty="0">
                <a:solidFill>
                  <a:schemeClr val="bg2"/>
                </a:solidFill>
              </a:rPr>
              <a:t>			 2303A54063 – M Sai Pallavi</a:t>
            </a:r>
            <a:br>
              <a:rPr lang="en" sz="1600" b="1" dirty="0">
                <a:solidFill>
                  <a:schemeClr val="bg2"/>
                </a:solidFill>
              </a:rPr>
            </a:br>
            <a:r>
              <a:rPr lang="en" sz="1600" b="1" dirty="0">
                <a:solidFill>
                  <a:schemeClr val="bg2"/>
                </a:solidFill>
              </a:rPr>
              <a:t>			 2303A54011 – G Poojitha Sharini</a:t>
            </a:r>
            <a:r>
              <a:rPr lang="en" sz="1600" b="1" dirty="0">
                <a:solidFill>
                  <a:srgbClr val="FF0000"/>
                </a:solidFill>
              </a:rPr>
              <a:t>	</a:t>
            </a:r>
            <a:br>
              <a:rPr lang="en" sz="1600" dirty="0"/>
            </a:br>
            <a:r>
              <a:rPr lang="en" sz="2000" dirty="0"/>
              <a:t>				</a:t>
            </a:r>
            <a:br>
              <a:rPr lang="en" sz="2000" dirty="0"/>
            </a:br>
            <a:endParaRPr sz="2000" dirty="0">
              <a:solidFill>
                <a:schemeClr val="lt1"/>
              </a:solidFill>
            </a:endParaRPr>
          </a:p>
        </p:txBody>
      </p:sp>
      <p:grpSp>
        <p:nvGrpSpPr>
          <p:cNvPr id="1266" name="Google Shape;1266;p46"/>
          <p:cNvGrpSpPr/>
          <p:nvPr/>
        </p:nvGrpSpPr>
        <p:grpSpPr>
          <a:xfrm rot="2725619">
            <a:off x="-68482" y="-49524"/>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2E83D50D-1027-53DE-7327-D765EB951A22}"/>
              </a:ext>
            </a:extLst>
          </p:cNvPr>
          <p:cNvPicPr>
            <a:picLocks noChangeAspect="1"/>
          </p:cNvPicPr>
          <p:nvPr/>
        </p:nvPicPr>
        <p:blipFill>
          <a:blip r:embed="rId3"/>
          <a:stretch>
            <a:fillRect/>
          </a:stretch>
        </p:blipFill>
        <p:spPr>
          <a:xfrm>
            <a:off x="466726" y="485776"/>
            <a:ext cx="822959" cy="822959"/>
          </a:xfrm>
          <a:prstGeom prst="rect">
            <a:avLst/>
          </a:prstGeom>
        </p:spPr>
      </p:pic>
      <p:pic>
        <p:nvPicPr>
          <p:cNvPr id="1028" name="Picture 4" descr="SRU International: Global Collaborations &amp; Study Abroad Programs">
            <a:extLst>
              <a:ext uri="{FF2B5EF4-FFF2-40B4-BE49-F238E27FC236}">
                <a16:creationId xmlns:a16="http://schemas.microsoft.com/office/drawing/2014/main" id="{5199BA3A-83F9-EB34-9128-28C603B9E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578" y="828497"/>
            <a:ext cx="1234417" cy="763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872100" y="158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endParaRPr dirty="0"/>
          </a:p>
        </p:txBody>
      </p:sp>
      <p:pic>
        <p:nvPicPr>
          <p:cNvPr id="5" name="Picture 4">
            <a:extLst>
              <a:ext uri="{FF2B5EF4-FFF2-40B4-BE49-F238E27FC236}">
                <a16:creationId xmlns:a16="http://schemas.microsoft.com/office/drawing/2014/main" id="{243EC474-6A84-2CB6-D145-87827C6534AB}"/>
              </a:ext>
            </a:extLst>
          </p:cNvPr>
          <p:cNvPicPr>
            <a:picLocks noChangeAspect="1"/>
          </p:cNvPicPr>
          <p:nvPr/>
        </p:nvPicPr>
        <p:blipFill>
          <a:blip r:embed="rId3"/>
          <a:stretch>
            <a:fillRect/>
          </a:stretch>
        </p:blipFill>
        <p:spPr>
          <a:xfrm>
            <a:off x="8539986" y="1390200"/>
            <a:ext cx="2278721" cy="2243116"/>
          </a:xfrm>
          <a:prstGeom prst="rect">
            <a:avLst/>
          </a:prstGeom>
        </p:spPr>
      </p:pic>
      <p:pic>
        <p:nvPicPr>
          <p:cNvPr id="3" name="Picture 2">
            <a:extLst>
              <a:ext uri="{FF2B5EF4-FFF2-40B4-BE49-F238E27FC236}">
                <a16:creationId xmlns:a16="http://schemas.microsoft.com/office/drawing/2014/main" id="{908BBB33-D3C0-5941-7C76-85C11C3337E7}"/>
              </a:ext>
            </a:extLst>
          </p:cNvPr>
          <p:cNvPicPr>
            <a:picLocks noChangeAspect="1"/>
          </p:cNvPicPr>
          <p:nvPr/>
        </p:nvPicPr>
        <p:blipFill>
          <a:blip r:embed="rId4"/>
          <a:stretch>
            <a:fillRect/>
          </a:stretch>
        </p:blipFill>
        <p:spPr>
          <a:xfrm>
            <a:off x="6297083" y="872068"/>
            <a:ext cx="2271184" cy="3361266"/>
          </a:xfrm>
          <a:prstGeom prst="rect">
            <a:avLst/>
          </a:prstGeom>
        </p:spPr>
      </p:pic>
      <p:sp>
        <p:nvSpPr>
          <p:cNvPr id="6" name="Subtitle 5">
            <a:extLst>
              <a:ext uri="{FF2B5EF4-FFF2-40B4-BE49-F238E27FC236}">
                <a16:creationId xmlns:a16="http://schemas.microsoft.com/office/drawing/2014/main" id="{98F93467-A4F3-D0D0-33C6-21E267BEBB0D}"/>
              </a:ext>
            </a:extLst>
          </p:cNvPr>
          <p:cNvSpPr>
            <a:spLocks noGrp="1"/>
          </p:cNvSpPr>
          <p:nvPr>
            <p:ph type="subTitle" idx="1"/>
          </p:nvPr>
        </p:nvSpPr>
        <p:spPr>
          <a:xfrm>
            <a:off x="550334" y="729291"/>
            <a:ext cx="5782733" cy="3715709"/>
          </a:xfrm>
        </p:spPr>
        <p:txBody>
          <a:bodyPr/>
          <a:lstStyle/>
          <a:p>
            <a:r>
              <a:rPr lang="en-US" b="1" dirty="0">
                <a:solidFill>
                  <a:schemeClr val="bg1"/>
                </a:solidFill>
              </a:rPr>
              <a:t>Purpose and Goals</a:t>
            </a:r>
          </a:p>
          <a:p>
            <a:r>
              <a:rPr lang="en-US" i="1" dirty="0">
                <a:solidFill>
                  <a:srgbClr val="C00000"/>
                </a:solidFill>
              </a:rPr>
              <a:t>Automated Classroom Monitoring System</a:t>
            </a:r>
          </a:p>
          <a:p>
            <a:pPr algn="just"/>
            <a:r>
              <a:rPr lang="en-US" b="1" dirty="0">
                <a:solidFill>
                  <a:srgbClr val="7030A0"/>
                </a:solidFill>
              </a:rPr>
              <a:t>Purpose: </a:t>
            </a:r>
            <a:r>
              <a:rPr lang="en-US" i="1" dirty="0"/>
              <a:t>Develop an AI-powered system to assess and improve classroom training in skill development programs. </a:t>
            </a:r>
          </a:p>
          <a:p>
            <a:pPr algn="just"/>
            <a:endParaRPr lang="en-US" i="1" dirty="0"/>
          </a:p>
          <a:p>
            <a:pPr algn="just"/>
            <a:r>
              <a:rPr lang="en-US" b="1" dirty="0">
                <a:solidFill>
                  <a:schemeClr val="bg1"/>
                </a:solidFill>
              </a:rPr>
              <a:t>Main Goals</a:t>
            </a:r>
          </a:p>
          <a:p>
            <a:pPr algn="just"/>
            <a:r>
              <a:rPr lang="en-US" i="1" dirty="0"/>
              <a:t>- Analyze classroom images to track activities and interactions  </a:t>
            </a:r>
          </a:p>
          <a:p>
            <a:pPr algn="just"/>
            <a:r>
              <a:rPr lang="en-US" i="1" dirty="0"/>
              <a:t>- Evaluate training quality and relevance  </a:t>
            </a:r>
          </a:p>
          <a:p>
            <a:pPr marL="139700" indent="0" algn="just"/>
            <a:r>
              <a:rPr lang="en-US" i="1" dirty="0"/>
              <a:t>- Identify and flag low-performing institutions </a:t>
            </a:r>
          </a:p>
          <a:p>
            <a:pPr marL="139700" indent="0" algn="just"/>
            <a:endParaRPr lang="en-US" i="1" dirty="0"/>
          </a:p>
          <a:p>
            <a:pPr marL="139700" indent="0" algn="just"/>
            <a:r>
              <a:rPr lang="en-US" b="1" dirty="0">
                <a:solidFill>
                  <a:schemeClr val="bg1"/>
                </a:solidFill>
              </a:rPr>
              <a:t>Expected Outcomes</a:t>
            </a:r>
          </a:p>
          <a:p>
            <a:pPr marL="139700" indent="0" algn="just"/>
            <a:r>
              <a:rPr lang="en-US" dirty="0">
                <a:solidFill>
                  <a:schemeClr val="tx1"/>
                </a:solidFill>
              </a:rPr>
              <a:t>- Higher training standards and effectiveness  </a:t>
            </a:r>
          </a:p>
          <a:p>
            <a:pPr marL="139700" indent="0" algn="just"/>
            <a:r>
              <a:rPr lang="en-US" dirty="0">
                <a:solidFill>
                  <a:schemeClr val="tx1"/>
                </a:solidFill>
              </a:rPr>
              <a:t>- Better monitoring of institutions  </a:t>
            </a:r>
          </a:p>
          <a:p>
            <a:pPr marL="139700" indent="0" algn="just"/>
            <a:r>
              <a:rPr lang="en-US" dirty="0">
                <a:solidFill>
                  <a:schemeClr val="tx1"/>
                </a:solidFill>
              </a:rPr>
              <a:t>- Data-driven improvements in skill development programs</a:t>
            </a:r>
          </a:p>
          <a:p>
            <a:pPr marL="139700" indent="0" algn="just"/>
            <a:endParaRPr lang="en-IN"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922900" y="141567"/>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2" name="Arrow: Pentagon 1">
            <a:extLst>
              <a:ext uri="{FF2B5EF4-FFF2-40B4-BE49-F238E27FC236}">
                <a16:creationId xmlns:a16="http://schemas.microsoft.com/office/drawing/2014/main" id="{48D22DAC-861A-C50E-D4EF-4344EB7B8706}"/>
              </a:ext>
            </a:extLst>
          </p:cNvPr>
          <p:cNvSpPr/>
          <p:nvPr/>
        </p:nvSpPr>
        <p:spPr>
          <a:xfrm>
            <a:off x="787400" y="778933"/>
            <a:ext cx="7763933" cy="1346200"/>
          </a:xfrm>
          <a:prstGeom prst="homePlat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8" name="Picture 4" descr="Problem statement - Free user icons">
            <a:extLst>
              <a:ext uri="{FF2B5EF4-FFF2-40B4-BE49-F238E27FC236}">
                <a16:creationId xmlns:a16="http://schemas.microsoft.com/office/drawing/2014/main" id="{BB2E0422-BA11-F16F-8A41-3435AE4E7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3" y="895349"/>
            <a:ext cx="984251" cy="984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2DA2CA-84E5-9262-5F1E-EA8B5FFF6878}"/>
              </a:ext>
            </a:extLst>
          </p:cNvPr>
          <p:cNvSpPr txBox="1"/>
          <p:nvPr/>
        </p:nvSpPr>
        <p:spPr>
          <a:xfrm>
            <a:off x="1833033" y="869146"/>
            <a:ext cx="6337300" cy="1169551"/>
          </a:xfrm>
          <a:prstGeom prst="rect">
            <a:avLst/>
          </a:prstGeom>
          <a:noFill/>
        </p:spPr>
        <p:txBody>
          <a:bodyPr wrap="square">
            <a:spAutoFit/>
          </a:bodyPr>
          <a:lstStyle/>
          <a:p>
            <a:pPr algn="just"/>
            <a:r>
              <a:rPr lang="en-IN" b="1" dirty="0">
                <a:solidFill>
                  <a:srgbClr val="FFC000"/>
                </a:solidFill>
              </a:rPr>
              <a:t>Problem Statement</a:t>
            </a:r>
          </a:p>
          <a:p>
            <a:pPr algn="just"/>
            <a:r>
              <a:rPr lang="en-IN" dirty="0">
                <a:solidFill>
                  <a:schemeClr val="accent2"/>
                </a:solidFill>
              </a:rPr>
              <a:t>The problem is to design and develop an automated monitoring system that can analyse classroom images to assess the effectiveness of skill training programs, detect subpar training institutions, and identify areas that require enhanced monitoring or improvement.</a:t>
            </a:r>
          </a:p>
        </p:txBody>
      </p:sp>
      <p:sp>
        <p:nvSpPr>
          <p:cNvPr id="6" name="Arrow: Pentagon 5">
            <a:extLst>
              <a:ext uri="{FF2B5EF4-FFF2-40B4-BE49-F238E27FC236}">
                <a16:creationId xmlns:a16="http://schemas.microsoft.com/office/drawing/2014/main" id="{EA0A6209-AD00-42CC-2DF9-E92B1F77699E}"/>
              </a:ext>
            </a:extLst>
          </p:cNvPr>
          <p:cNvSpPr/>
          <p:nvPr/>
        </p:nvSpPr>
        <p:spPr>
          <a:xfrm>
            <a:off x="787401" y="2286000"/>
            <a:ext cx="7763933" cy="1371600"/>
          </a:xfrm>
          <a:prstGeom prst="homePlat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30" name="Picture 6" descr="Challenge - Free business and finance icons">
            <a:extLst>
              <a:ext uri="{FF2B5EF4-FFF2-40B4-BE49-F238E27FC236}">
                <a16:creationId xmlns:a16="http://schemas.microsoft.com/office/drawing/2014/main" id="{2310837C-DDA1-8E2F-586F-25D164895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866" y="2478616"/>
            <a:ext cx="1102783" cy="11027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714C56-8ABE-D469-7FFB-7F3ADF50F0C9}"/>
              </a:ext>
            </a:extLst>
          </p:cNvPr>
          <p:cNvSpPr txBox="1"/>
          <p:nvPr/>
        </p:nvSpPr>
        <p:spPr>
          <a:xfrm>
            <a:off x="1993899" y="2492402"/>
            <a:ext cx="6663266" cy="954107"/>
          </a:xfrm>
          <a:prstGeom prst="rect">
            <a:avLst/>
          </a:prstGeom>
          <a:noFill/>
        </p:spPr>
        <p:txBody>
          <a:bodyPr wrap="square">
            <a:spAutoFit/>
          </a:bodyPr>
          <a:lstStyle/>
          <a:p>
            <a:r>
              <a:rPr lang="en-IN" b="1" dirty="0">
                <a:solidFill>
                  <a:srgbClr val="FFC000"/>
                </a:solidFill>
              </a:rPr>
              <a:t>Challenges in Current Scenario </a:t>
            </a:r>
          </a:p>
          <a:p>
            <a:r>
              <a:rPr lang="en-IN" dirty="0">
                <a:solidFill>
                  <a:schemeClr val="accent5">
                    <a:lumMod val="95000"/>
                  </a:schemeClr>
                </a:solidFill>
              </a:rPr>
              <a:t>1. Manual monitoring is time-consuming, prone to errors, and lacks objectivity.</a:t>
            </a:r>
          </a:p>
          <a:p>
            <a:r>
              <a:rPr lang="en-IN" dirty="0">
                <a:solidFill>
                  <a:schemeClr val="accent5">
                    <a:lumMod val="95000"/>
                  </a:schemeClr>
                </a:solidFill>
              </a:rPr>
              <a:t>2. Difficulty in analysing visual data from classroom images.</a:t>
            </a:r>
          </a:p>
          <a:p>
            <a:r>
              <a:rPr lang="en-IN" dirty="0">
                <a:solidFill>
                  <a:schemeClr val="accent5">
                    <a:lumMod val="95000"/>
                  </a:schemeClr>
                </a:solidFill>
              </a:rPr>
              <a:t>3. Limited scalability and delayed feedback.</a:t>
            </a:r>
          </a:p>
        </p:txBody>
      </p:sp>
      <p:sp>
        <p:nvSpPr>
          <p:cNvPr id="10" name="Rectangle: Diagonal Corners Rounded 9">
            <a:extLst>
              <a:ext uri="{FF2B5EF4-FFF2-40B4-BE49-F238E27FC236}">
                <a16:creationId xmlns:a16="http://schemas.microsoft.com/office/drawing/2014/main" id="{2ED1E33A-4F8A-F7E3-3468-E280ADB55C29}"/>
              </a:ext>
            </a:extLst>
          </p:cNvPr>
          <p:cNvSpPr/>
          <p:nvPr/>
        </p:nvSpPr>
        <p:spPr>
          <a:xfrm>
            <a:off x="787400" y="3818467"/>
            <a:ext cx="4969933" cy="1092200"/>
          </a:xfrm>
          <a:prstGeom prst="round2Diag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CD65560C-F078-8AEC-D3ED-009E4B60AAE5}"/>
              </a:ext>
            </a:extLst>
          </p:cNvPr>
          <p:cNvPicPr>
            <a:picLocks noChangeAspect="1"/>
          </p:cNvPicPr>
          <p:nvPr/>
        </p:nvPicPr>
        <p:blipFill>
          <a:blip r:embed="rId5"/>
          <a:stretch>
            <a:fillRect/>
          </a:stretch>
        </p:blipFill>
        <p:spPr>
          <a:xfrm>
            <a:off x="733858" y="3818466"/>
            <a:ext cx="1120343" cy="1129363"/>
          </a:xfrm>
          <a:prstGeom prst="rect">
            <a:avLst/>
          </a:prstGeom>
        </p:spPr>
      </p:pic>
      <p:sp>
        <p:nvSpPr>
          <p:cNvPr id="14" name="TextBox 13">
            <a:extLst>
              <a:ext uri="{FF2B5EF4-FFF2-40B4-BE49-F238E27FC236}">
                <a16:creationId xmlns:a16="http://schemas.microsoft.com/office/drawing/2014/main" id="{600E3080-A690-4B7C-C730-6F64501EDBB2}"/>
              </a:ext>
            </a:extLst>
          </p:cNvPr>
          <p:cNvSpPr txBox="1"/>
          <p:nvPr/>
        </p:nvSpPr>
        <p:spPr>
          <a:xfrm>
            <a:off x="1672166" y="3885625"/>
            <a:ext cx="4948768" cy="1015663"/>
          </a:xfrm>
          <a:prstGeom prst="rect">
            <a:avLst/>
          </a:prstGeom>
          <a:noFill/>
        </p:spPr>
        <p:txBody>
          <a:bodyPr wrap="square">
            <a:spAutoFit/>
          </a:bodyPr>
          <a:lstStyle/>
          <a:p>
            <a:r>
              <a:rPr lang="en-IN" sz="1200" i="1" dirty="0">
                <a:solidFill>
                  <a:srgbClr val="002060"/>
                </a:solidFill>
                <a:latin typeface="Bahnschrift" panose="020B0502040204020203" pitchFamily="34" charset="0"/>
              </a:rPr>
              <a:t>Delay in identifying low-performing centres.</a:t>
            </a:r>
          </a:p>
          <a:p>
            <a:endParaRPr lang="en-IN" sz="1200" i="1" dirty="0">
              <a:solidFill>
                <a:srgbClr val="002060"/>
              </a:solidFill>
              <a:latin typeface="Bahnschrift" panose="020B0502040204020203" pitchFamily="34" charset="0"/>
            </a:endParaRPr>
          </a:p>
          <a:p>
            <a:r>
              <a:rPr lang="en-IN" sz="1200" i="1" dirty="0">
                <a:solidFill>
                  <a:srgbClr val="002060"/>
                </a:solidFill>
                <a:latin typeface="Bahnschrift" panose="020B0502040204020203" pitchFamily="34" charset="0"/>
              </a:rPr>
              <a:t>Poor training affects student outcomes and employability.</a:t>
            </a:r>
          </a:p>
          <a:p>
            <a:endParaRPr lang="en-IN" sz="1200" i="1" dirty="0">
              <a:solidFill>
                <a:srgbClr val="002060"/>
              </a:solidFill>
              <a:latin typeface="Bahnschrift" panose="020B0502040204020203" pitchFamily="34" charset="0"/>
            </a:endParaRPr>
          </a:p>
          <a:p>
            <a:r>
              <a:rPr lang="en-IN" sz="1200" i="1" dirty="0">
                <a:solidFill>
                  <a:srgbClr val="002060"/>
                </a:solidFill>
                <a:latin typeface="Bahnschrift" panose="020B0502040204020203" pitchFamily="34" charset="0"/>
              </a:rPr>
              <a:t>No centralized system for monitoring and 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80567" y="0"/>
            <a:ext cx="784491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Existing system</a:t>
            </a:r>
            <a:endParaRPr dirty="0"/>
          </a:p>
        </p:txBody>
      </p:sp>
      <p:sp>
        <p:nvSpPr>
          <p:cNvPr id="14" name="Rectangle 1">
            <a:extLst>
              <a:ext uri="{FF2B5EF4-FFF2-40B4-BE49-F238E27FC236}">
                <a16:creationId xmlns:a16="http://schemas.microsoft.com/office/drawing/2014/main" id="{C4CDB526-1DA0-185F-5F76-531CA24E70A2}"/>
              </a:ext>
            </a:extLst>
          </p:cNvPr>
          <p:cNvSpPr>
            <a:spLocks noGrp="1" noChangeArrowheads="1"/>
          </p:cNvSpPr>
          <p:nvPr>
            <p:ph type="subTitle" idx="3"/>
          </p:nvPr>
        </p:nvSpPr>
        <p:spPr bwMode="auto">
          <a:xfrm>
            <a:off x="694267" y="490302"/>
            <a:ext cx="78062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1. Describe the current system or method in use.</a:t>
            </a:r>
            <a:br>
              <a:rPr kumimoji="0" lang="en-US" altLang="en-US" sz="18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br>
            <a:endParaRPr kumimoji="0" lang="en-US" altLang="en-US" sz="18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
        <p:nvSpPr>
          <p:cNvPr id="3" name="Rectangle: Diagonal Corners Rounded 2">
            <a:extLst>
              <a:ext uri="{FF2B5EF4-FFF2-40B4-BE49-F238E27FC236}">
                <a16:creationId xmlns:a16="http://schemas.microsoft.com/office/drawing/2014/main" id="{5A30DB6A-F92C-C3DB-11B3-6B20648A4EFA}"/>
              </a:ext>
            </a:extLst>
          </p:cNvPr>
          <p:cNvSpPr/>
          <p:nvPr/>
        </p:nvSpPr>
        <p:spPr>
          <a:xfrm>
            <a:off x="778933" y="956734"/>
            <a:ext cx="7687734" cy="643466"/>
          </a:xfrm>
          <a:prstGeom prst="round2Diag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accent6"/>
                </a:solidFill>
              </a:rPr>
              <a:t>1. Classroom sessions in skill training programs are monitored using manual inspections, institute-submitted reports, and occasional audits.</a:t>
            </a:r>
          </a:p>
          <a:p>
            <a:pPr algn="just"/>
            <a:r>
              <a:rPr lang="en-US" sz="1200" dirty="0">
                <a:solidFill>
                  <a:schemeClr val="accent6"/>
                </a:solidFill>
              </a:rPr>
              <a:t>2. Monitoring is infrequent, subjective, and resource-intensive.</a:t>
            </a:r>
            <a:endParaRPr lang="en-IN" sz="1200" dirty="0">
              <a:solidFill>
                <a:schemeClr val="accent6"/>
              </a:solidFill>
            </a:endParaRPr>
          </a:p>
        </p:txBody>
      </p:sp>
      <p:sp>
        <p:nvSpPr>
          <p:cNvPr id="5" name="Rectangle 1">
            <a:extLst>
              <a:ext uri="{FF2B5EF4-FFF2-40B4-BE49-F238E27FC236}">
                <a16:creationId xmlns:a16="http://schemas.microsoft.com/office/drawing/2014/main" id="{68EAE7E8-7D08-E8A6-42E7-EECC15E5FCCC}"/>
              </a:ext>
            </a:extLst>
          </p:cNvPr>
          <p:cNvSpPr txBox="1">
            <a:spLocks noChangeArrowheads="1"/>
          </p:cNvSpPr>
          <p:nvPr/>
        </p:nvSpPr>
        <p:spPr bwMode="auto">
          <a:xfrm>
            <a:off x="719667" y="1646318"/>
            <a:ext cx="780626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eaLnBrk="0" fontAlgn="base" hangingPunct="0">
              <a:lnSpc>
                <a:spcPct val="150000"/>
              </a:lnSpc>
              <a:spcBef>
                <a:spcPct val="0"/>
              </a:spcBef>
              <a:spcAft>
                <a:spcPct val="0"/>
              </a:spcAft>
              <a:buClrTx/>
              <a:buSzTx/>
            </a:pPr>
            <a:r>
              <a:rPr lang="en-US" altLang="en-US" sz="1800" dirty="0">
                <a:solidFill>
                  <a:schemeClr val="tx1"/>
                </a:solidFill>
                <a:latin typeface="Poppins Medium" panose="00000600000000000000" pitchFamily="2" charset="0"/>
                <a:cs typeface="Poppins Medium" panose="00000600000000000000" pitchFamily="2" charset="0"/>
              </a:rPr>
              <a:t>2. Mention its limitations and inefficiencies.</a:t>
            </a:r>
          </a:p>
        </p:txBody>
      </p:sp>
      <p:pic>
        <p:nvPicPr>
          <p:cNvPr id="2051" name="Picture 3" descr="Delay PNG Transparent Images Free Download | Vector Files | Pngtree">
            <a:extLst>
              <a:ext uri="{FF2B5EF4-FFF2-40B4-BE49-F238E27FC236}">
                <a16:creationId xmlns:a16="http://schemas.microsoft.com/office/drawing/2014/main" id="{93007C1B-34E4-76C1-ED63-DBC231A64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34" y="2025650"/>
            <a:ext cx="673100" cy="6731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Lack Of Transparency Icon - Free Download People Icons | IconScout">
            <a:extLst>
              <a:ext uri="{FF2B5EF4-FFF2-40B4-BE49-F238E27FC236}">
                <a16:creationId xmlns:a16="http://schemas.microsoft.com/office/drawing/2014/main" id="{F6D2A5F1-00BA-98B4-9531-11CCF50CC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068" y="2046818"/>
            <a:ext cx="626534" cy="62653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ownload Free Subjective Generic color fill icon Icons in PNG &amp; SVG">
            <a:extLst>
              <a:ext uri="{FF2B5EF4-FFF2-40B4-BE49-F238E27FC236}">
                <a16:creationId xmlns:a16="http://schemas.microsoft.com/office/drawing/2014/main" id="{9BEC4EAD-B632-D4B7-1564-387A23AD2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9602" y="1987549"/>
            <a:ext cx="687918" cy="687918"/>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Human Error icons for free download | Freepik">
            <a:extLst>
              <a:ext uri="{FF2B5EF4-FFF2-40B4-BE49-F238E27FC236}">
                <a16:creationId xmlns:a16="http://schemas.microsoft.com/office/drawing/2014/main" id="{441680E1-4F6C-3C3E-F1C3-A479A3471B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1" y="2080681"/>
            <a:ext cx="499532" cy="4995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02584B0F-A792-C1BD-6A62-5732AA443C7D}"/>
              </a:ext>
            </a:extLst>
          </p:cNvPr>
          <p:cNvSpPr/>
          <p:nvPr/>
        </p:nvSpPr>
        <p:spPr>
          <a:xfrm>
            <a:off x="1278467" y="2175934"/>
            <a:ext cx="1430866" cy="431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Delayed Evaluations</a:t>
            </a:r>
          </a:p>
        </p:txBody>
      </p:sp>
      <p:sp>
        <p:nvSpPr>
          <p:cNvPr id="7" name="Rectangle: Rounded Corners 6">
            <a:extLst>
              <a:ext uri="{FF2B5EF4-FFF2-40B4-BE49-F238E27FC236}">
                <a16:creationId xmlns:a16="http://schemas.microsoft.com/office/drawing/2014/main" id="{E1F339CA-A98E-E454-BF4E-A66E161FF81C}"/>
              </a:ext>
            </a:extLst>
          </p:cNvPr>
          <p:cNvSpPr/>
          <p:nvPr/>
        </p:nvSpPr>
        <p:spPr>
          <a:xfrm>
            <a:off x="3462866" y="2159001"/>
            <a:ext cx="1430866" cy="431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Lack of Transparency</a:t>
            </a:r>
            <a:endParaRPr lang="en-IN" dirty="0"/>
          </a:p>
        </p:txBody>
      </p:sp>
      <p:sp>
        <p:nvSpPr>
          <p:cNvPr id="12" name="Rectangle: Rounded Corners 11">
            <a:extLst>
              <a:ext uri="{FF2B5EF4-FFF2-40B4-BE49-F238E27FC236}">
                <a16:creationId xmlns:a16="http://schemas.microsoft.com/office/drawing/2014/main" id="{124CB8B8-3CF1-69BF-6F4E-5D15B9C77201}"/>
              </a:ext>
            </a:extLst>
          </p:cNvPr>
          <p:cNvSpPr/>
          <p:nvPr/>
        </p:nvSpPr>
        <p:spPr>
          <a:xfrm>
            <a:off x="5494865" y="2125134"/>
            <a:ext cx="1430866" cy="431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Bias </a:t>
            </a:r>
            <a:r>
              <a:rPr lang="en-IN" dirty="0"/>
              <a:t>&amp; Human Error</a:t>
            </a:r>
            <a:endParaRPr lang="en-US" dirty="0"/>
          </a:p>
        </p:txBody>
      </p:sp>
      <p:sp>
        <p:nvSpPr>
          <p:cNvPr id="13" name="Rectangle: Rounded Corners 12">
            <a:extLst>
              <a:ext uri="{FF2B5EF4-FFF2-40B4-BE49-F238E27FC236}">
                <a16:creationId xmlns:a16="http://schemas.microsoft.com/office/drawing/2014/main" id="{3C82ADAE-F4D6-3C25-E95F-7B02F406065D}"/>
              </a:ext>
            </a:extLst>
          </p:cNvPr>
          <p:cNvSpPr/>
          <p:nvPr/>
        </p:nvSpPr>
        <p:spPr>
          <a:xfrm>
            <a:off x="7653865" y="2125134"/>
            <a:ext cx="1430866" cy="431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Subjective Analysis</a:t>
            </a:r>
          </a:p>
        </p:txBody>
      </p:sp>
      <p:sp>
        <p:nvSpPr>
          <p:cNvPr id="15" name="Rectangle 1">
            <a:extLst>
              <a:ext uri="{FF2B5EF4-FFF2-40B4-BE49-F238E27FC236}">
                <a16:creationId xmlns:a16="http://schemas.microsoft.com/office/drawing/2014/main" id="{D3188CCB-7C63-7203-DBC8-80CE48329B84}"/>
              </a:ext>
            </a:extLst>
          </p:cNvPr>
          <p:cNvSpPr txBox="1">
            <a:spLocks noChangeArrowheads="1"/>
          </p:cNvSpPr>
          <p:nvPr/>
        </p:nvSpPr>
        <p:spPr bwMode="auto">
          <a:xfrm>
            <a:off x="702735" y="2645384"/>
            <a:ext cx="780626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eaLnBrk="0" fontAlgn="base" hangingPunct="0">
              <a:lnSpc>
                <a:spcPct val="150000"/>
              </a:lnSpc>
              <a:spcBef>
                <a:spcPct val="0"/>
              </a:spcBef>
              <a:spcAft>
                <a:spcPct val="0"/>
              </a:spcAft>
              <a:buClrTx/>
              <a:buSzTx/>
            </a:pPr>
            <a:r>
              <a:rPr lang="en-US" altLang="en-US" sz="1800" dirty="0">
                <a:solidFill>
                  <a:schemeClr val="tx1"/>
                </a:solidFill>
                <a:latin typeface="Poppins Medium" panose="00000600000000000000" pitchFamily="2" charset="0"/>
                <a:cs typeface="Poppins Medium" panose="00000600000000000000" pitchFamily="2" charset="0"/>
              </a:rPr>
              <a:t>3. Explain why a new system is needed.</a:t>
            </a:r>
          </a:p>
        </p:txBody>
      </p:sp>
      <p:sp>
        <p:nvSpPr>
          <p:cNvPr id="17" name="TextBox 16">
            <a:extLst>
              <a:ext uri="{FF2B5EF4-FFF2-40B4-BE49-F238E27FC236}">
                <a16:creationId xmlns:a16="http://schemas.microsoft.com/office/drawing/2014/main" id="{FA3BEDA7-7000-AFE5-5AE9-CEB7878C2D58}"/>
              </a:ext>
            </a:extLst>
          </p:cNvPr>
          <p:cNvSpPr txBox="1"/>
          <p:nvPr/>
        </p:nvSpPr>
        <p:spPr>
          <a:xfrm>
            <a:off x="747183" y="3063902"/>
            <a:ext cx="8329083" cy="523220"/>
          </a:xfrm>
          <a:prstGeom prst="rect">
            <a:avLst/>
          </a:prstGeom>
          <a:noFill/>
        </p:spPr>
        <p:txBody>
          <a:bodyPr wrap="square">
            <a:spAutoFit/>
          </a:bodyPr>
          <a:lstStyle/>
          <a:p>
            <a:pPr algn="just"/>
            <a:r>
              <a:rPr lang="en-US" b="1" i="1" dirty="0">
                <a:solidFill>
                  <a:schemeClr val="bg2"/>
                </a:solidFill>
              </a:rPr>
              <a:t>Automated image analysis enables real-time, unbiased monitoring, allowing institutions to swiftly address training gaps before they impact learning outcomes.</a:t>
            </a:r>
            <a:endParaRPr lang="en-IN" b="1" i="1" dirty="0">
              <a:solidFill>
                <a:schemeClr val="bg2"/>
              </a:solidFill>
            </a:endParaRPr>
          </a:p>
        </p:txBody>
      </p:sp>
      <p:pic>
        <p:nvPicPr>
          <p:cNvPr id="19" name="Picture 18">
            <a:extLst>
              <a:ext uri="{FF2B5EF4-FFF2-40B4-BE49-F238E27FC236}">
                <a16:creationId xmlns:a16="http://schemas.microsoft.com/office/drawing/2014/main" id="{8A0D6A27-BEC4-25B1-CFB0-979B9B3820BA}"/>
              </a:ext>
            </a:extLst>
          </p:cNvPr>
          <p:cNvPicPr>
            <a:picLocks noChangeAspect="1"/>
          </p:cNvPicPr>
          <p:nvPr/>
        </p:nvPicPr>
        <p:blipFill>
          <a:blip r:embed="rId7"/>
          <a:stretch>
            <a:fillRect/>
          </a:stretch>
        </p:blipFill>
        <p:spPr>
          <a:xfrm>
            <a:off x="817561" y="3694112"/>
            <a:ext cx="6086475" cy="1362075"/>
          </a:xfrm>
          <a:prstGeom prst="rect">
            <a:avLst/>
          </a:prstGeom>
          <a:ln w="19050">
            <a:solidFill>
              <a:schemeClr val="accent1">
                <a:lumMod val="25000"/>
              </a:schemeClr>
            </a:solidFill>
          </a:ln>
          <a:effectLst/>
        </p:spPr>
      </p:pic>
      <p:cxnSp>
        <p:nvCxnSpPr>
          <p:cNvPr id="21" name="Straight Arrow Connector 20">
            <a:extLst>
              <a:ext uri="{FF2B5EF4-FFF2-40B4-BE49-F238E27FC236}">
                <a16:creationId xmlns:a16="http://schemas.microsoft.com/office/drawing/2014/main" id="{228CCBBD-20A7-1F7E-2A48-526B3AEAA570}"/>
              </a:ext>
            </a:extLst>
          </p:cNvPr>
          <p:cNvCxnSpPr>
            <a:cxnSpLocks/>
            <a:stCxn id="19" idx="3"/>
          </p:cNvCxnSpPr>
          <p:nvPr/>
        </p:nvCxnSpPr>
        <p:spPr>
          <a:xfrm>
            <a:off x="6904036" y="4375150"/>
            <a:ext cx="614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AC3BCF48-699F-B12D-C01E-6E3B98F99158}"/>
              </a:ext>
            </a:extLst>
          </p:cNvPr>
          <p:cNvSpPr txBox="1"/>
          <p:nvPr/>
        </p:nvSpPr>
        <p:spPr>
          <a:xfrm>
            <a:off x="7594600" y="4089400"/>
            <a:ext cx="1295400" cy="523220"/>
          </a:xfrm>
          <a:prstGeom prst="rect">
            <a:avLst/>
          </a:prstGeom>
          <a:noFill/>
        </p:spPr>
        <p:txBody>
          <a:bodyPr wrap="square" rtlCol="0">
            <a:spAutoFit/>
          </a:bodyPr>
          <a:lstStyle/>
          <a:p>
            <a:r>
              <a:rPr lang="en-US" dirty="0"/>
              <a:t>Comparative Table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939833" y="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a:t>
            </a:r>
            <a:endParaRPr dirty="0"/>
          </a:p>
        </p:txBody>
      </p:sp>
      <p:sp>
        <p:nvSpPr>
          <p:cNvPr id="20" name="Rectangle 2">
            <a:extLst>
              <a:ext uri="{FF2B5EF4-FFF2-40B4-BE49-F238E27FC236}">
                <a16:creationId xmlns:a16="http://schemas.microsoft.com/office/drawing/2014/main" id="{5F117484-CB25-D719-1A4E-80A757851BC4}"/>
              </a:ext>
            </a:extLst>
          </p:cNvPr>
          <p:cNvSpPr>
            <a:spLocks noGrp="1" noChangeArrowheads="1"/>
          </p:cNvSpPr>
          <p:nvPr>
            <p:ph type="subTitle" idx="6"/>
          </p:nvPr>
        </p:nvSpPr>
        <p:spPr bwMode="auto">
          <a:xfrm>
            <a:off x="760462" y="847312"/>
            <a:ext cx="544560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mj-lt"/>
                <a:cs typeface="Poppins Medium" panose="00000600000000000000" pitchFamily="2" charset="0"/>
              </a:rPr>
              <a:t>Introducing </a:t>
            </a:r>
            <a:r>
              <a:rPr kumimoji="0" lang="en-US" altLang="en-US" sz="1400" b="1" i="0" u="sng" strike="noStrike" cap="none" normalizeH="0" baseline="0" dirty="0">
                <a:ln>
                  <a:noFill/>
                </a:ln>
                <a:solidFill>
                  <a:srgbClr val="00B050"/>
                </a:solidFill>
                <a:effectLst/>
                <a:latin typeface="+mj-lt"/>
                <a:cs typeface="Poppins Medium" panose="00000600000000000000" pitchFamily="2" charset="0"/>
              </a:rPr>
              <a:t>"</a:t>
            </a:r>
            <a:r>
              <a:rPr kumimoji="0" lang="en-US" altLang="en-US" sz="1400" b="1" i="0" u="sng" strike="noStrike" cap="none" normalizeH="0" baseline="0" dirty="0" err="1">
                <a:ln>
                  <a:noFill/>
                </a:ln>
                <a:solidFill>
                  <a:srgbClr val="00B050"/>
                </a:solidFill>
                <a:effectLst/>
                <a:latin typeface="+mj-lt"/>
                <a:cs typeface="Poppins Medium" panose="00000600000000000000" pitchFamily="2" charset="0"/>
              </a:rPr>
              <a:t>ClassEye</a:t>
            </a:r>
            <a:r>
              <a:rPr kumimoji="0" lang="en-US" altLang="en-US" sz="1400" b="1" i="0" u="sng" strike="noStrike" cap="none" normalizeH="0" baseline="0" dirty="0">
                <a:ln>
                  <a:noFill/>
                </a:ln>
                <a:solidFill>
                  <a:srgbClr val="00B050"/>
                </a:solidFill>
                <a:effectLst/>
                <a:latin typeface="+mj-lt"/>
                <a:cs typeface="Poppins Medium" panose="00000600000000000000" pitchFamily="2" charset="0"/>
              </a:rPr>
              <a:t>"</a:t>
            </a:r>
            <a:br>
              <a:rPr kumimoji="0" lang="en-US" altLang="en-US" sz="1400" b="0" i="0" u="sng" strike="noStrike" cap="none" normalizeH="0" baseline="0" dirty="0">
                <a:ln>
                  <a:noFill/>
                </a:ln>
                <a:solidFill>
                  <a:srgbClr val="00B050"/>
                </a:solidFill>
                <a:effectLst/>
                <a:latin typeface="+mj-lt"/>
                <a:cs typeface="Poppins Medium" panose="00000600000000000000" pitchFamily="2" charset="0"/>
              </a:rPr>
            </a:br>
            <a:r>
              <a:rPr kumimoji="0" lang="en-US" altLang="en-US" sz="1400" b="0" i="1" u="none" strike="noStrike" cap="none" normalizeH="0" baseline="0" dirty="0" err="1">
                <a:ln>
                  <a:noFill/>
                </a:ln>
                <a:solidFill>
                  <a:srgbClr val="C00000"/>
                </a:solidFill>
                <a:effectLst/>
                <a:latin typeface="+mj-lt"/>
                <a:cs typeface="Poppins Medium" panose="00000600000000000000" pitchFamily="2" charset="0"/>
              </a:rPr>
              <a:t>ClassEye</a:t>
            </a:r>
            <a:r>
              <a:rPr kumimoji="0" lang="en-US" altLang="en-US" sz="1400" b="0" i="1" u="none" strike="noStrike" cap="none" normalizeH="0" baseline="0" dirty="0">
                <a:ln>
                  <a:noFill/>
                </a:ln>
                <a:solidFill>
                  <a:srgbClr val="C00000"/>
                </a:solidFill>
                <a:effectLst/>
                <a:latin typeface="+mj-lt"/>
                <a:cs typeface="Poppins Medium" panose="00000600000000000000" pitchFamily="2" charset="0"/>
              </a:rPr>
              <a:t> is an AI-powered automated monitoring system designed to assess and enhance the effectiveness of classroom training in skill</a:t>
            </a:r>
            <a:r>
              <a:rPr kumimoji="0" lang="en-US" altLang="en-US" sz="1400" b="0" i="0" u="none" strike="noStrike" cap="none" normalizeH="0" baseline="0" dirty="0">
                <a:ln>
                  <a:noFill/>
                </a:ln>
                <a:solidFill>
                  <a:schemeClr val="tx1"/>
                </a:solidFill>
                <a:effectLst/>
                <a:latin typeface="+mj-lt"/>
                <a:cs typeface="Poppins Medium" panose="00000600000000000000" pitchFamily="2" charset="0"/>
              </a:rPr>
              <a:t> </a:t>
            </a:r>
            <a:r>
              <a:rPr kumimoji="0" lang="en-US" altLang="en-US" sz="1400" b="0" i="0" u="none" strike="noStrike" cap="none" normalizeH="0" baseline="0" dirty="0">
                <a:ln>
                  <a:noFill/>
                </a:ln>
                <a:solidFill>
                  <a:srgbClr val="C00000"/>
                </a:solidFill>
                <a:effectLst/>
                <a:latin typeface="+mj-lt"/>
                <a:cs typeface="Poppins Medium" panose="00000600000000000000" pitchFamily="2" charset="0"/>
              </a:rPr>
              <a:t>development programs.</a:t>
            </a:r>
          </a:p>
        </p:txBody>
      </p:sp>
      <p:pic>
        <p:nvPicPr>
          <p:cNvPr id="5" name="Picture 4">
            <a:extLst>
              <a:ext uri="{FF2B5EF4-FFF2-40B4-BE49-F238E27FC236}">
                <a16:creationId xmlns:a16="http://schemas.microsoft.com/office/drawing/2014/main" id="{5F3AAE20-B5D7-3BAB-6971-0524023916B9}"/>
              </a:ext>
            </a:extLst>
          </p:cNvPr>
          <p:cNvPicPr>
            <a:picLocks noChangeAspect="1"/>
          </p:cNvPicPr>
          <p:nvPr/>
        </p:nvPicPr>
        <p:blipFill>
          <a:blip r:embed="rId3"/>
          <a:stretch>
            <a:fillRect/>
          </a:stretch>
        </p:blipFill>
        <p:spPr>
          <a:xfrm>
            <a:off x="6160169" y="533400"/>
            <a:ext cx="2821120" cy="4233333"/>
          </a:xfrm>
          <a:prstGeom prst="rect">
            <a:avLst/>
          </a:prstGeom>
          <a:solidFill>
            <a:schemeClr val="accent1">
              <a:lumMod val="25000"/>
            </a:schemeClr>
          </a:solidFill>
          <a:ln>
            <a:solidFill>
              <a:schemeClr val="accent1">
                <a:lumMod val="25000"/>
              </a:schemeClr>
            </a:solidFill>
          </a:ln>
        </p:spPr>
      </p:pic>
      <p:sp>
        <p:nvSpPr>
          <p:cNvPr id="7" name="TextBox 6">
            <a:extLst>
              <a:ext uri="{FF2B5EF4-FFF2-40B4-BE49-F238E27FC236}">
                <a16:creationId xmlns:a16="http://schemas.microsoft.com/office/drawing/2014/main" id="{9DF28CEF-EE32-BAE7-4EDC-1150D15FE528}"/>
              </a:ext>
            </a:extLst>
          </p:cNvPr>
          <p:cNvSpPr txBox="1"/>
          <p:nvPr/>
        </p:nvSpPr>
        <p:spPr>
          <a:xfrm>
            <a:off x="738718" y="3372933"/>
            <a:ext cx="5727700" cy="954107"/>
          </a:xfrm>
          <a:prstGeom prst="rect">
            <a:avLst/>
          </a:prstGeom>
          <a:noFill/>
        </p:spPr>
        <p:txBody>
          <a:bodyPr wrap="square">
            <a:spAutoFit/>
          </a:bodyPr>
          <a:lstStyle/>
          <a:p>
            <a:r>
              <a:rPr lang="en-IN" b="1" i="1" dirty="0">
                <a:solidFill>
                  <a:schemeClr val="tx1"/>
                </a:solidFill>
              </a:rPr>
              <a:t>Advantages over Existing Systems</a:t>
            </a:r>
          </a:p>
          <a:p>
            <a:r>
              <a:rPr lang="en-IN" i="1" dirty="0">
                <a:solidFill>
                  <a:srgbClr val="0070C0"/>
                </a:solidFill>
              </a:rPr>
              <a:t>1. Automated Monitoring: Reduces manual effort and bias</a:t>
            </a:r>
            <a:br>
              <a:rPr lang="en-IN" i="1" dirty="0">
                <a:solidFill>
                  <a:srgbClr val="0070C0"/>
                </a:solidFill>
              </a:rPr>
            </a:br>
            <a:r>
              <a:rPr lang="en-IN" i="1" dirty="0">
                <a:solidFill>
                  <a:srgbClr val="0070C0"/>
                </a:solidFill>
              </a:rPr>
              <a:t>2. Real-time Analysis: Enables prompt action and improvement</a:t>
            </a:r>
            <a:br>
              <a:rPr lang="en-IN" i="1" dirty="0">
                <a:solidFill>
                  <a:srgbClr val="0070C0"/>
                </a:solidFill>
              </a:rPr>
            </a:br>
            <a:r>
              <a:rPr lang="en-IN" i="1" dirty="0">
                <a:solidFill>
                  <a:srgbClr val="0070C0"/>
                </a:solidFill>
              </a:rPr>
              <a:t>3. Data-Driven Insights: Provides actionable recommendations</a:t>
            </a:r>
          </a:p>
        </p:txBody>
      </p:sp>
      <p:sp>
        <p:nvSpPr>
          <p:cNvPr id="9" name="TextBox 8">
            <a:extLst>
              <a:ext uri="{FF2B5EF4-FFF2-40B4-BE49-F238E27FC236}">
                <a16:creationId xmlns:a16="http://schemas.microsoft.com/office/drawing/2014/main" id="{B1918E32-24D7-F64D-AFC4-EF9A4909E9A5}"/>
              </a:ext>
            </a:extLst>
          </p:cNvPr>
          <p:cNvSpPr txBox="1"/>
          <p:nvPr/>
        </p:nvSpPr>
        <p:spPr>
          <a:xfrm>
            <a:off x="721783" y="2316946"/>
            <a:ext cx="5727700" cy="954107"/>
          </a:xfrm>
          <a:prstGeom prst="rect">
            <a:avLst/>
          </a:prstGeom>
          <a:noFill/>
        </p:spPr>
        <p:txBody>
          <a:bodyPr wrap="square">
            <a:spAutoFit/>
          </a:bodyPr>
          <a:lstStyle/>
          <a:p>
            <a:r>
              <a:rPr lang="en-IN" b="1" i="1" dirty="0"/>
              <a:t>Key Features and Functionalities</a:t>
            </a:r>
          </a:p>
          <a:p>
            <a:r>
              <a:rPr lang="en-IN" i="1" dirty="0">
                <a:solidFill>
                  <a:schemeClr val="bg2"/>
                </a:solidFill>
              </a:rPr>
              <a:t>1. Image Analysis: AI-powered analysis of classroom images</a:t>
            </a:r>
          </a:p>
          <a:p>
            <a:r>
              <a:rPr lang="en-IN" i="1" dirty="0">
                <a:solidFill>
                  <a:schemeClr val="bg2"/>
                </a:solidFill>
              </a:rPr>
              <a:t>2. Activity Recognition: Identification of activities and interactions</a:t>
            </a:r>
          </a:p>
          <a:p>
            <a:r>
              <a:rPr lang="en-IN" i="1" dirty="0">
                <a:solidFill>
                  <a:schemeClr val="bg2"/>
                </a:solidFill>
              </a:rPr>
              <a:t>3. Quality Assessment: Evaluation of training quality and relevance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70"/>
          <p:cNvSpPr txBox="1">
            <a:spLocks noGrp="1"/>
          </p:cNvSpPr>
          <p:nvPr>
            <p:ph type="title"/>
          </p:nvPr>
        </p:nvSpPr>
        <p:spPr>
          <a:xfrm>
            <a:off x="922901" y="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sp>
        <p:nvSpPr>
          <p:cNvPr id="1642" name="Google Shape;1642;p70"/>
          <p:cNvSpPr txBox="1"/>
          <p:nvPr/>
        </p:nvSpPr>
        <p:spPr>
          <a:xfrm>
            <a:off x="895100"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oppins Medium"/>
                <a:ea typeface="Poppins Medium"/>
                <a:cs typeface="Poppins Medium"/>
                <a:sym typeface="Poppins Medium"/>
              </a:rPr>
              <a:t>Step 01</a:t>
            </a:r>
            <a:endParaRPr sz="2000">
              <a:solidFill>
                <a:schemeClr val="dk1"/>
              </a:solidFill>
              <a:latin typeface="Poppins Medium"/>
              <a:ea typeface="Poppins Medium"/>
              <a:cs typeface="Poppins Medium"/>
              <a:sym typeface="Poppins Medium"/>
            </a:endParaRPr>
          </a:p>
        </p:txBody>
      </p:sp>
      <p:sp>
        <p:nvSpPr>
          <p:cNvPr id="1644" name="Google Shape;1644;p70"/>
          <p:cNvSpPr txBox="1"/>
          <p:nvPr/>
        </p:nvSpPr>
        <p:spPr>
          <a:xfrm>
            <a:off x="2197775" y="2141072"/>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02</a:t>
            </a:r>
            <a:endParaRPr sz="2000">
              <a:solidFill>
                <a:schemeClr val="dk1"/>
              </a:solidFill>
              <a:latin typeface="Poppins Medium"/>
              <a:ea typeface="Poppins Medium"/>
              <a:cs typeface="Poppins Medium"/>
              <a:sym typeface="Poppins Medium"/>
            </a:endParaRPr>
          </a:p>
        </p:txBody>
      </p:sp>
      <p:sp>
        <p:nvSpPr>
          <p:cNvPr id="1646" name="Google Shape;1646;p70"/>
          <p:cNvSpPr txBox="1"/>
          <p:nvPr/>
        </p:nvSpPr>
        <p:spPr>
          <a:xfrm>
            <a:off x="3499972"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03</a:t>
            </a:r>
            <a:endParaRPr sz="2000">
              <a:solidFill>
                <a:schemeClr val="dk1"/>
              </a:solidFill>
              <a:latin typeface="Poppins Medium"/>
              <a:ea typeface="Poppins Medium"/>
              <a:cs typeface="Poppins Medium"/>
              <a:sym typeface="Poppins Medium"/>
            </a:endParaRPr>
          </a:p>
        </p:txBody>
      </p:sp>
      <p:sp>
        <p:nvSpPr>
          <p:cNvPr id="1648" name="Google Shape;1648;p70"/>
          <p:cNvSpPr txBox="1"/>
          <p:nvPr/>
        </p:nvSpPr>
        <p:spPr>
          <a:xfrm>
            <a:off x="4795694" y="2135171"/>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04</a:t>
            </a:r>
            <a:endParaRPr sz="2000">
              <a:solidFill>
                <a:schemeClr val="dk1"/>
              </a:solidFill>
              <a:latin typeface="Poppins Medium"/>
              <a:ea typeface="Poppins Medium"/>
              <a:cs typeface="Poppins Medium"/>
              <a:sym typeface="Poppins Medium"/>
            </a:endParaRPr>
          </a:p>
        </p:txBody>
      </p:sp>
      <p:sp>
        <p:nvSpPr>
          <p:cNvPr id="1650" name="Google Shape;1650;p70"/>
          <p:cNvSpPr txBox="1"/>
          <p:nvPr/>
        </p:nvSpPr>
        <p:spPr>
          <a:xfrm>
            <a:off x="6106004"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05</a:t>
            </a:r>
            <a:endParaRPr sz="2000">
              <a:solidFill>
                <a:schemeClr val="dk1"/>
              </a:solidFill>
              <a:latin typeface="Poppins Medium"/>
              <a:ea typeface="Poppins Medium"/>
              <a:cs typeface="Poppins Medium"/>
              <a:sym typeface="Poppins Medium"/>
            </a:endParaRPr>
          </a:p>
        </p:txBody>
      </p:sp>
      <p:sp>
        <p:nvSpPr>
          <p:cNvPr id="1652" name="Google Shape;1652;p70"/>
          <p:cNvSpPr/>
          <p:nvPr/>
        </p:nvSpPr>
        <p:spPr>
          <a:xfrm>
            <a:off x="1303372" y="2755038"/>
            <a:ext cx="6536100" cy="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653" name="Google Shape;1653;p70"/>
          <p:cNvCxnSpPr>
            <a:stCxn id="1642" idx="0"/>
          </p:cNvCxnSpPr>
          <p:nvPr/>
        </p:nvCxnSpPr>
        <p:spPr>
          <a:xfrm rot="10800000">
            <a:off x="1966550" y="2867150"/>
            <a:ext cx="0" cy="182700"/>
          </a:xfrm>
          <a:prstGeom prst="straightConnector1">
            <a:avLst/>
          </a:prstGeom>
          <a:noFill/>
          <a:ln w="9525" cap="flat" cmpd="sng">
            <a:solidFill>
              <a:schemeClr val="dk1"/>
            </a:solidFill>
            <a:prstDash val="solid"/>
            <a:round/>
            <a:headEnd type="none" w="med" len="med"/>
            <a:tailEnd type="none" w="med" len="med"/>
          </a:ln>
        </p:spPr>
      </p:cxnSp>
      <p:cxnSp>
        <p:nvCxnSpPr>
          <p:cNvPr id="1654" name="Google Shape;1654;p70"/>
          <p:cNvCxnSpPr/>
          <p:nvPr/>
        </p:nvCxnSpPr>
        <p:spPr>
          <a:xfrm>
            <a:off x="3269225" y="2566664"/>
            <a:ext cx="0" cy="183000"/>
          </a:xfrm>
          <a:prstGeom prst="straightConnector1">
            <a:avLst/>
          </a:prstGeom>
          <a:noFill/>
          <a:ln w="9525" cap="flat" cmpd="sng">
            <a:solidFill>
              <a:schemeClr val="dk1"/>
            </a:solidFill>
            <a:prstDash val="solid"/>
            <a:round/>
            <a:headEnd type="none" w="med" len="med"/>
            <a:tailEnd type="none" w="med" len="med"/>
          </a:ln>
        </p:spPr>
      </p:cxnSp>
      <p:cxnSp>
        <p:nvCxnSpPr>
          <p:cNvPr id="1655" name="Google Shape;1655;p70"/>
          <p:cNvCxnSpPr>
            <a:stCxn id="1646" idx="0"/>
            <a:endCxn id="1652" idx="2"/>
          </p:cNvCxnSpPr>
          <p:nvPr/>
        </p:nvCxnSpPr>
        <p:spPr>
          <a:xfrm rot="10800000">
            <a:off x="4571422" y="2868050"/>
            <a:ext cx="0" cy="181800"/>
          </a:xfrm>
          <a:prstGeom prst="straightConnector1">
            <a:avLst/>
          </a:prstGeom>
          <a:noFill/>
          <a:ln w="9525" cap="flat" cmpd="sng">
            <a:solidFill>
              <a:schemeClr val="dk1"/>
            </a:solidFill>
            <a:prstDash val="solid"/>
            <a:round/>
            <a:headEnd type="none" w="med" len="med"/>
            <a:tailEnd type="none" w="med" len="med"/>
          </a:ln>
        </p:spPr>
      </p:cxnSp>
      <p:cxnSp>
        <p:nvCxnSpPr>
          <p:cNvPr id="1656" name="Google Shape;1656;p70"/>
          <p:cNvCxnSpPr/>
          <p:nvPr/>
        </p:nvCxnSpPr>
        <p:spPr>
          <a:xfrm>
            <a:off x="5867150" y="2559076"/>
            <a:ext cx="0" cy="195900"/>
          </a:xfrm>
          <a:prstGeom prst="straightConnector1">
            <a:avLst/>
          </a:prstGeom>
          <a:noFill/>
          <a:ln w="9525" cap="flat" cmpd="sng">
            <a:solidFill>
              <a:schemeClr val="dk1"/>
            </a:solidFill>
            <a:prstDash val="solid"/>
            <a:round/>
            <a:headEnd type="none" w="med" len="med"/>
            <a:tailEnd type="none" w="med" len="med"/>
          </a:ln>
        </p:spPr>
      </p:cxnSp>
      <p:cxnSp>
        <p:nvCxnSpPr>
          <p:cNvPr id="1657" name="Google Shape;1657;p70"/>
          <p:cNvCxnSpPr>
            <a:stCxn id="1650" idx="0"/>
          </p:cNvCxnSpPr>
          <p:nvPr/>
        </p:nvCxnSpPr>
        <p:spPr>
          <a:xfrm rot="10800000">
            <a:off x="7177454" y="2865950"/>
            <a:ext cx="0" cy="183900"/>
          </a:xfrm>
          <a:prstGeom prst="straightConnector1">
            <a:avLst/>
          </a:prstGeom>
          <a:noFill/>
          <a:ln w="9525" cap="flat" cmpd="sng">
            <a:solidFill>
              <a:schemeClr val="dk1"/>
            </a:solidFill>
            <a:prstDash val="solid"/>
            <a:round/>
            <a:headEnd type="none" w="med" len="med"/>
            <a:tailEnd type="none" w="med" len="med"/>
          </a:ln>
        </p:spPr>
      </p:cxnSp>
      <p:sp>
        <p:nvSpPr>
          <p:cNvPr id="2" name="Rectangle: Diagonal Corners Rounded 1">
            <a:extLst>
              <a:ext uri="{FF2B5EF4-FFF2-40B4-BE49-F238E27FC236}">
                <a16:creationId xmlns:a16="http://schemas.microsoft.com/office/drawing/2014/main" id="{09104800-9E7D-310D-EAD8-C3F92252A46C}"/>
              </a:ext>
            </a:extLst>
          </p:cNvPr>
          <p:cNvSpPr/>
          <p:nvPr/>
        </p:nvSpPr>
        <p:spPr>
          <a:xfrm>
            <a:off x="931333" y="3522133"/>
            <a:ext cx="1921934" cy="1481667"/>
          </a:xfrm>
          <a:prstGeom prst="round2Diag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dirty="0">
                <a:solidFill>
                  <a:schemeClr val="tx1"/>
                </a:solidFill>
              </a:rPr>
              <a:t>📊 </a:t>
            </a:r>
            <a:r>
              <a:rPr lang="en-US" sz="1200" b="1" dirty="0">
                <a:solidFill>
                  <a:schemeClr val="tx1"/>
                </a:solidFill>
              </a:rPr>
              <a:t>Collect Classroom Images</a:t>
            </a:r>
            <a:endParaRPr lang="en-US" sz="1200" dirty="0">
              <a:solidFill>
                <a:schemeClr val="tx1"/>
              </a:solidFill>
            </a:endParaRPr>
          </a:p>
          <a:p>
            <a:pPr>
              <a:buFont typeface="Arial" panose="020B0604020202020204" pitchFamily="34" charset="0"/>
              <a:buChar char="•"/>
            </a:pPr>
            <a:r>
              <a:rPr lang="en-US" sz="1200" dirty="0">
                <a:solidFill>
                  <a:schemeClr val="tx1"/>
                </a:solidFill>
              </a:rPr>
              <a:t>Capture images from training sessions using installed cameras or periodic snapshots.</a:t>
            </a:r>
          </a:p>
        </p:txBody>
      </p:sp>
      <p:sp>
        <p:nvSpPr>
          <p:cNvPr id="3" name="Rectangle: Diagonal Corners Rounded 2">
            <a:extLst>
              <a:ext uri="{FF2B5EF4-FFF2-40B4-BE49-F238E27FC236}">
                <a16:creationId xmlns:a16="http://schemas.microsoft.com/office/drawing/2014/main" id="{D84C6D73-DC06-F360-08FD-FF61010CC927}"/>
              </a:ext>
            </a:extLst>
          </p:cNvPr>
          <p:cNvSpPr/>
          <p:nvPr/>
        </p:nvSpPr>
        <p:spPr>
          <a:xfrm>
            <a:off x="1786468" y="1151467"/>
            <a:ext cx="2641600" cy="1024466"/>
          </a:xfrm>
          <a:prstGeom prst="round2DiagRect">
            <a:avLst/>
          </a:prstGeom>
          <a:solidFill>
            <a:srgbClr val="FF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dirty="0">
                <a:solidFill>
                  <a:schemeClr val="tx1"/>
                </a:solidFill>
              </a:rPr>
              <a:t>📝 </a:t>
            </a:r>
            <a:r>
              <a:rPr lang="en-US" sz="1200" b="1" dirty="0">
                <a:solidFill>
                  <a:schemeClr val="tx1"/>
                </a:solidFill>
              </a:rPr>
              <a:t>Preprocess &amp; Label Data</a:t>
            </a:r>
            <a:endParaRPr lang="en-US" sz="1200" dirty="0">
              <a:solidFill>
                <a:schemeClr val="tx1"/>
              </a:solidFill>
            </a:endParaRPr>
          </a:p>
          <a:p>
            <a:pPr>
              <a:buFont typeface="Arial" panose="020B0604020202020204" pitchFamily="34" charset="0"/>
              <a:buChar char="•"/>
            </a:pPr>
            <a:r>
              <a:rPr lang="en-US" sz="1200" dirty="0">
                <a:solidFill>
                  <a:schemeClr val="tx1"/>
                </a:solidFill>
              </a:rPr>
              <a:t>Ensure images are clear, correctly formatted, and labeled with relevant metadata (instructor, student activity, infrastructure).</a:t>
            </a:r>
          </a:p>
        </p:txBody>
      </p:sp>
      <p:sp>
        <p:nvSpPr>
          <p:cNvPr id="4" name="Rectangle: Diagonal Corners Rounded 3">
            <a:extLst>
              <a:ext uri="{FF2B5EF4-FFF2-40B4-BE49-F238E27FC236}">
                <a16:creationId xmlns:a16="http://schemas.microsoft.com/office/drawing/2014/main" id="{A2D9CA3B-881F-40AB-38C0-86E98FE0661E}"/>
              </a:ext>
            </a:extLst>
          </p:cNvPr>
          <p:cNvSpPr/>
          <p:nvPr/>
        </p:nvSpPr>
        <p:spPr>
          <a:xfrm>
            <a:off x="4521200" y="1143001"/>
            <a:ext cx="2794000" cy="973666"/>
          </a:xfrm>
          <a:prstGeom prst="round2DiagRect">
            <a:avLst/>
          </a:prstGeom>
          <a:solidFill>
            <a:schemeClr val="bg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dirty="0">
                <a:solidFill>
                  <a:schemeClr val="tx1"/>
                </a:solidFill>
              </a:rPr>
              <a:t>🚦 </a:t>
            </a:r>
            <a:r>
              <a:rPr lang="en-US" sz="1200" b="1" dirty="0">
                <a:solidFill>
                  <a:schemeClr val="tx1"/>
                </a:solidFill>
              </a:rPr>
              <a:t>Flagging &amp; Evaluation</a:t>
            </a:r>
            <a:endParaRPr lang="en-US" sz="1200" dirty="0">
              <a:solidFill>
                <a:schemeClr val="tx1"/>
              </a:solidFill>
            </a:endParaRPr>
          </a:p>
          <a:p>
            <a:pPr>
              <a:buFont typeface="Arial" panose="020B0604020202020204" pitchFamily="34" charset="0"/>
              <a:buChar char="•"/>
            </a:pPr>
            <a:r>
              <a:rPr lang="en-US" sz="1200" dirty="0">
                <a:solidFill>
                  <a:schemeClr val="tx1"/>
                </a:solidFill>
              </a:rPr>
              <a:t>Categorize training sessions based on quality scores and flag cases needing intervention.</a:t>
            </a:r>
          </a:p>
        </p:txBody>
      </p:sp>
      <p:sp>
        <p:nvSpPr>
          <p:cNvPr id="5" name="Rectangle: Diagonal Corners Rounded 4">
            <a:extLst>
              <a:ext uri="{FF2B5EF4-FFF2-40B4-BE49-F238E27FC236}">
                <a16:creationId xmlns:a16="http://schemas.microsoft.com/office/drawing/2014/main" id="{2F767704-55EA-16C8-6978-32AD1C4814EB}"/>
              </a:ext>
            </a:extLst>
          </p:cNvPr>
          <p:cNvSpPr/>
          <p:nvPr/>
        </p:nvSpPr>
        <p:spPr>
          <a:xfrm>
            <a:off x="3107267" y="3505200"/>
            <a:ext cx="2997200" cy="982133"/>
          </a:xfrm>
          <a:prstGeom prst="round2Diag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dirty="0">
                <a:solidFill>
                  <a:schemeClr val="tx1"/>
                </a:solidFill>
              </a:rPr>
              <a:t>🧠 </a:t>
            </a:r>
            <a:r>
              <a:rPr lang="en-US" sz="1200" b="1" dirty="0">
                <a:solidFill>
                  <a:schemeClr val="tx1"/>
                </a:solidFill>
              </a:rPr>
              <a:t>AI Model Analysis</a:t>
            </a:r>
            <a:endParaRPr lang="en-US" sz="1200" dirty="0">
              <a:solidFill>
                <a:schemeClr val="tx1"/>
              </a:solidFill>
            </a:endParaRPr>
          </a:p>
          <a:p>
            <a:pPr>
              <a:buFont typeface="Arial" panose="020B0604020202020204" pitchFamily="34" charset="0"/>
              <a:buChar char="•"/>
            </a:pPr>
            <a:r>
              <a:rPr lang="en-US" sz="1200" dirty="0">
                <a:solidFill>
                  <a:schemeClr val="tx1"/>
                </a:solidFill>
              </a:rPr>
              <a:t>Use deep learning models to detect classroom engagement, activity types, and compliance with training standards.</a:t>
            </a:r>
          </a:p>
        </p:txBody>
      </p:sp>
      <p:sp>
        <p:nvSpPr>
          <p:cNvPr id="6" name="Rectangle: Diagonal Corners Rounded 5">
            <a:extLst>
              <a:ext uri="{FF2B5EF4-FFF2-40B4-BE49-F238E27FC236}">
                <a16:creationId xmlns:a16="http://schemas.microsoft.com/office/drawing/2014/main" id="{BFF044CB-328C-E7B0-37C5-AFF4EEC60E3F}"/>
              </a:ext>
            </a:extLst>
          </p:cNvPr>
          <p:cNvSpPr/>
          <p:nvPr/>
        </p:nvSpPr>
        <p:spPr>
          <a:xfrm>
            <a:off x="6375400" y="3445933"/>
            <a:ext cx="2048933" cy="1583267"/>
          </a:xfrm>
          <a:prstGeom prst="round2DiagRect">
            <a:avLst/>
          </a:prstGeom>
          <a:solidFill>
            <a:srgbClr val="99FF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dirty="0">
                <a:solidFill>
                  <a:schemeClr val="tx1"/>
                </a:solidFill>
              </a:rPr>
              <a:t>📢 </a:t>
            </a:r>
            <a:r>
              <a:rPr lang="en-US" sz="1200" b="1" dirty="0">
                <a:solidFill>
                  <a:schemeClr val="tx1"/>
                </a:solidFill>
              </a:rPr>
              <a:t>Dashboard &amp; Reports</a:t>
            </a:r>
            <a:endParaRPr lang="en-US" sz="1200" dirty="0">
              <a:solidFill>
                <a:schemeClr val="tx1"/>
              </a:solidFill>
            </a:endParaRPr>
          </a:p>
          <a:p>
            <a:pPr>
              <a:buFont typeface="Arial" panose="020B0604020202020204" pitchFamily="34" charset="0"/>
              <a:buChar char="•"/>
            </a:pPr>
            <a:r>
              <a:rPr lang="en-US" sz="1200" dirty="0">
                <a:solidFill>
                  <a:schemeClr val="tx1"/>
                </a:solidFill>
              </a:rPr>
              <a:t>Display insights, alerts, and recommendations on an interactive dashboard for decision-makers.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72100" y="90767"/>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Architecture </a:t>
            </a:r>
            <a:endParaRPr dirty="0"/>
          </a:p>
        </p:txBody>
      </p:sp>
      <p:sp>
        <p:nvSpPr>
          <p:cNvPr id="1426" name="Google Shape;1426;p55"/>
          <p:cNvSpPr txBox="1">
            <a:spLocks noGrp="1"/>
          </p:cNvSpPr>
          <p:nvPr>
            <p:ph type="subTitle" idx="4"/>
          </p:nvPr>
        </p:nvSpPr>
        <p:spPr>
          <a:xfrm>
            <a:off x="1160113" y="1002569"/>
            <a:ext cx="4444821" cy="387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Languages used (UI: HTML, CSS, JS | App Logic: Python, Java, Node.js | Model: Python, R | Infra: Bash, SQL, YAML.)</a:t>
            </a:r>
            <a:endParaRPr dirty="0"/>
          </a:p>
        </p:txBody>
      </p:sp>
      <p:sp>
        <p:nvSpPr>
          <p:cNvPr id="1427" name="Google Shape;1427;p55"/>
          <p:cNvSpPr txBox="1">
            <a:spLocks noGrp="1"/>
          </p:cNvSpPr>
          <p:nvPr>
            <p:ph type="subTitle" idx="1"/>
          </p:nvPr>
        </p:nvSpPr>
        <p:spPr>
          <a:xfrm>
            <a:off x="980184" y="611747"/>
            <a:ext cx="1891500"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Tech Stack</a:t>
            </a:r>
            <a:endParaRPr dirty="0"/>
          </a:p>
        </p:txBody>
      </p:sp>
      <p:sp>
        <p:nvSpPr>
          <p:cNvPr id="1428" name="Google Shape;1428;p55"/>
          <p:cNvSpPr txBox="1">
            <a:spLocks noGrp="1"/>
          </p:cNvSpPr>
          <p:nvPr>
            <p:ph type="subTitle" idx="2"/>
          </p:nvPr>
        </p:nvSpPr>
        <p:spPr>
          <a:xfrm>
            <a:off x="1193873" y="1806431"/>
            <a:ext cx="4351793" cy="362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C00000"/>
                </a:solidFill>
              </a:rPr>
              <a:t>Data base used (SQL (MySQL, PostgreSQL), NoSQL (MongoDB, Cassandra),Cloud DB (Firebase, DynamoDB)</a:t>
            </a:r>
            <a:endParaRPr dirty="0">
              <a:solidFill>
                <a:srgbClr val="C00000"/>
              </a:solidFill>
            </a:endParaRPr>
          </a:p>
        </p:txBody>
      </p:sp>
      <p:sp>
        <p:nvSpPr>
          <p:cNvPr id="1432" name="Google Shape;1432;p55"/>
          <p:cNvSpPr txBox="1">
            <a:spLocks noGrp="1"/>
          </p:cNvSpPr>
          <p:nvPr>
            <p:ph type="subTitle" idx="7"/>
          </p:nvPr>
        </p:nvSpPr>
        <p:spPr>
          <a:xfrm>
            <a:off x="5646162" y="761351"/>
            <a:ext cx="3209938"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Key points to cover</a:t>
            </a:r>
            <a:endParaRPr dirty="0"/>
          </a:p>
        </p:txBody>
      </p:sp>
      <p:sp>
        <p:nvSpPr>
          <p:cNvPr id="4" name="Google Shape;1426;p55">
            <a:extLst>
              <a:ext uri="{FF2B5EF4-FFF2-40B4-BE49-F238E27FC236}">
                <a16:creationId xmlns:a16="http://schemas.microsoft.com/office/drawing/2014/main" id="{B030D0B9-8DF8-F8FE-9EA6-7C7EF1CCF1AA}"/>
              </a:ext>
            </a:extLst>
          </p:cNvPr>
          <p:cNvSpPr txBox="1">
            <a:spLocks/>
          </p:cNvSpPr>
          <p:nvPr/>
        </p:nvSpPr>
        <p:spPr>
          <a:xfrm>
            <a:off x="1212705" y="2634934"/>
            <a:ext cx="4468428" cy="38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rgbClr val="002060"/>
                </a:solidFill>
              </a:rPr>
              <a:t>Database security (Encryption (AES, TLS) | Access Control (RBAC, IAM) | Firewalls | Backups | Audit Logs | SQL Injection Prevention.</a:t>
            </a:r>
          </a:p>
        </p:txBody>
      </p:sp>
      <p:sp>
        <p:nvSpPr>
          <p:cNvPr id="5" name="Google Shape;1426;p55">
            <a:extLst>
              <a:ext uri="{FF2B5EF4-FFF2-40B4-BE49-F238E27FC236}">
                <a16:creationId xmlns:a16="http://schemas.microsoft.com/office/drawing/2014/main" id="{12A44FEC-F0E3-B36B-5F19-B54D49443C54}"/>
              </a:ext>
            </a:extLst>
          </p:cNvPr>
          <p:cNvSpPr txBox="1">
            <a:spLocks/>
          </p:cNvSpPr>
          <p:nvPr/>
        </p:nvSpPr>
        <p:spPr>
          <a:xfrm>
            <a:off x="1215771" y="3449124"/>
            <a:ext cx="4490762"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chemeClr val="bg2">
                    <a:lumMod val="75000"/>
                  </a:schemeClr>
                </a:solidFill>
              </a:rPr>
              <a:t>Cloud service used for hosting AWS (EC2, S3, RDS) | Google Cloud (GCE, </a:t>
            </a:r>
            <a:r>
              <a:rPr lang="en-US" dirty="0" err="1">
                <a:solidFill>
                  <a:schemeClr val="bg2">
                    <a:lumMod val="75000"/>
                  </a:schemeClr>
                </a:solidFill>
              </a:rPr>
              <a:t>Firestore</a:t>
            </a:r>
            <a:r>
              <a:rPr lang="en-US" dirty="0">
                <a:solidFill>
                  <a:schemeClr val="bg2">
                    <a:lumMod val="75000"/>
                  </a:schemeClr>
                </a:solidFill>
              </a:rPr>
              <a:t>) | Azure (VMs, Blob Storage) | Firebase | </a:t>
            </a:r>
            <a:r>
              <a:rPr lang="en-US" dirty="0" err="1">
                <a:solidFill>
                  <a:schemeClr val="bg2">
                    <a:lumMod val="75000"/>
                  </a:schemeClr>
                </a:solidFill>
              </a:rPr>
              <a:t>DigitalOcean</a:t>
            </a:r>
            <a:r>
              <a:rPr lang="en-US" dirty="0">
                <a:solidFill>
                  <a:schemeClr val="bg2">
                    <a:lumMod val="75000"/>
                  </a:schemeClr>
                </a:solidFill>
              </a:rPr>
              <a:t>.</a:t>
            </a:r>
          </a:p>
        </p:txBody>
      </p:sp>
      <p:sp>
        <p:nvSpPr>
          <p:cNvPr id="10" name="Google Shape;1923;p81">
            <a:extLst>
              <a:ext uri="{FF2B5EF4-FFF2-40B4-BE49-F238E27FC236}">
                <a16:creationId xmlns:a16="http://schemas.microsoft.com/office/drawing/2014/main" id="{001FF1D7-CCCB-3573-9A1F-F93A5D77DC52}"/>
              </a:ext>
            </a:extLst>
          </p:cNvPr>
          <p:cNvSpPr/>
          <p:nvPr/>
        </p:nvSpPr>
        <p:spPr>
          <a:xfrm>
            <a:off x="770480" y="1987965"/>
            <a:ext cx="329018" cy="331345"/>
          </a:xfrm>
          <a:custGeom>
            <a:avLst/>
            <a:gdLst/>
            <a:ahLst/>
            <a:cxnLst/>
            <a:rect l="l" t="t" r="r" b="b"/>
            <a:pathLst>
              <a:path w="119" h="120" extrusionOk="0">
                <a:moveTo>
                  <a:pt x="119" y="7"/>
                </a:moveTo>
                <a:cubicBezTo>
                  <a:pt x="119" y="4"/>
                  <a:pt x="116" y="0"/>
                  <a:pt x="112" y="0"/>
                </a:cubicBezTo>
                <a:cubicBezTo>
                  <a:pt x="94" y="0"/>
                  <a:pt x="94" y="0"/>
                  <a:pt x="94" y="0"/>
                </a:cubicBezTo>
                <a:cubicBezTo>
                  <a:pt x="90" y="0"/>
                  <a:pt x="87" y="4"/>
                  <a:pt x="87" y="7"/>
                </a:cubicBezTo>
                <a:cubicBezTo>
                  <a:pt x="87" y="14"/>
                  <a:pt x="87" y="14"/>
                  <a:pt x="87" y="14"/>
                </a:cubicBezTo>
                <a:cubicBezTo>
                  <a:pt x="87" y="16"/>
                  <a:pt x="87" y="17"/>
                  <a:pt x="88" y="18"/>
                </a:cubicBezTo>
                <a:cubicBezTo>
                  <a:pt x="87" y="19"/>
                  <a:pt x="87" y="20"/>
                  <a:pt x="87" y="21"/>
                </a:cubicBezTo>
                <a:cubicBezTo>
                  <a:pt x="87" y="28"/>
                  <a:pt x="87" y="28"/>
                  <a:pt x="87" y="28"/>
                </a:cubicBezTo>
                <a:cubicBezTo>
                  <a:pt x="87" y="32"/>
                  <a:pt x="90" y="35"/>
                  <a:pt x="94" y="35"/>
                </a:cubicBezTo>
                <a:cubicBezTo>
                  <a:pt x="100" y="35"/>
                  <a:pt x="100" y="35"/>
                  <a:pt x="100" y="35"/>
                </a:cubicBezTo>
                <a:cubicBezTo>
                  <a:pt x="100" y="42"/>
                  <a:pt x="100" y="42"/>
                  <a:pt x="100" y="42"/>
                </a:cubicBezTo>
                <a:cubicBezTo>
                  <a:pt x="85" y="42"/>
                  <a:pt x="85" y="42"/>
                  <a:pt x="85" y="42"/>
                </a:cubicBezTo>
                <a:cubicBezTo>
                  <a:pt x="85" y="39"/>
                  <a:pt x="83" y="36"/>
                  <a:pt x="77" y="34"/>
                </a:cubicBezTo>
                <a:cubicBezTo>
                  <a:pt x="72" y="32"/>
                  <a:pt x="66" y="31"/>
                  <a:pt x="59" y="31"/>
                </a:cubicBezTo>
                <a:cubicBezTo>
                  <a:pt x="53" y="31"/>
                  <a:pt x="47" y="32"/>
                  <a:pt x="42" y="34"/>
                </a:cubicBezTo>
                <a:cubicBezTo>
                  <a:pt x="36" y="36"/>
                  <a:pt x="34" y="39"/>
                  <a:pt x="33" y="42"/>
                </a:cubicBezTo>
                <a:cubicBezTo>
                  <a:pt x="19" y="42"/>
                  <a:pt x="19" y="42"/>
                  <a:pt x="19" y="42"/>
                </a:cubicBezTo>
                <a:cubicBezTo>
                  <a:pt x="19" y="35"/>
                  <a:pt x="19" y="35"/>
                  <a:pt x="19" y="35"/>
                </a:cubicBezTo>
                <a:cubicBezTo>
                  <a:pt x="25" y="35"/>
                  <a:pt x="25" y="35"/>
                  <a:pt x="25" y="35"/>
                </a:cubicBezTo>
                <a:cubicBezTo>
                  <a:pt x="28" y="35"/>
                  <a:pt x="32" y="32"/>
                  <a:pt x="32" y="28"/>
                </a:cubicBezTo>
                <a:cubicBezTo>
                  <a:pt x="32" y="21"/>
                  <a:pt x="32" y="21"/>
                  <a:pt x="32" y="21"/>
                </a:cubicBezTo>
                <a:cubicBezTo>
                  <a:pt x="32" y="20"/>
                  <a:pt x="31" y="19"/>
                  <a:pt x="31" y="18"/>
                </a:cubicBezTo>
                <a:cubicBezTo>
                  <a:pt x="31" y="17"/>
                  <a:pt x="32" y="16"/>
                  <a:pt x="32" y="14"/>
                </a:cubicBezTo>
                <a:cubicBezTo>
                  <a:pt x="32" y="7"/>
                  <a:pt x="32" y="7"/>
                  <a:pt x="32" y="7"/>
                </a:cubicBezTo>
                <a:cubicBezTo>
                  <a:pt x="32" y="4"/>
                  <a:pt x="28" y="0"/>
                  <a:pt x="25" y="0"/>
                </a:cubicBezTo>
                <a:cubicBezTo>
                  <a:pt x="7" y="0"/>
                  <a:pt x="7" y="0"/>
                  <a:pt x="7" y="0"/>
                </a:cubicBezTo>
                <a:cubicBezTo>
                  <a:pt x="3" y="0"/>
                  <a:pt x="0" y="4"/>
                  <a:pt x="0" y="7"/>
                </a:cubicBezTo>
                <a:cubicBezTo>
                  <a:pt x="0" y="14"/>
                  <a:pt x="0" y="14"/>
                  <a:pt x="0" y="14"/>
                </a:cubicBezTo>
                <a:cubicBezTo>
                  <a:pt x="0" y="16"/>
                  <a:pt x="0" y="17"/>
                  <a:pt x="1" y="18"/>
                </a:cubicBezTo>
                <a:cubicBezTo>
                  <a:pt x="0" y="19"/>
                  <a:pt x="0" y="20"/>
                  <a:pt x="0" y="21"/>
                </a:cubicBezTo>
                <a:cubicBezTo>
                  <a:pt x="0" y="28"/>
                  <a:pt x="0" y="28"/>
                  <a:pt x="0" y="28"/>
                </a:cubicBezTo>
                <a:cubicBezTo>
                  <a:pt x="0" y="32"/>
                  <a:pt x="3" y="35"/>
                  <a:pt x="7" y="35"/>
                </a:cubicBezTo>
                <a:cubicBezTo>
                  <a:pt x="12" y="35"/>
                  <a:pt x="12" y="35"/>
                  <a:pt x="12" y="35"/>
                </a:cubicBezTo>
                <a:cubicBezTo>
                  <a:pt x="12" y="45"/>
                  <a:pt x="12" y="45"/>
                  <a:pt x="12" y="45"/>
                </a:cubicBezTo>
                <a:cubicBezTo>
                  <a:pt x="12" y="47"/>
                  <a:pt x="14" y="49"/>
                  <a:pt x="16" y="49"/>
                </a:cubicBezTo>
                <a:cubicBezTo>
                  <a:pt x="33" y="49"/>
                  <a:pt x="33" y="49"/>
                  <a:pt x="33" y="49"/>
                </a:cubicBezTo>
                <a:cubicBezTo>
                  <a:pt x="33" y="72"/>
                  <a:pt x="33" y="72"/>
                  <a:pt x="33" y="72"/>
                </a:cubicBezTo>
                <a:cubicBezTo>
                  <a:pt x="16" y="72"/>
                  <a:pt x="16" y="72"/>
                  <a:pt x="16" y="72"/>
                </a:cubicBezTo>
                <a:cubicBezTo>
                  <a:pt x="14" y="72"/>
                  <a:pt x="12" y="73"/>
                  <a:pt x="12" y="75"/>
                </a:cubicBezTo>
                <a:cubicBezTo>
                  <a:pt x="12" y="85"/>
                  <a:pt x="12" y="85"/>
                  <a:pt x="12" y="85"/>
                </a:cubicBezTo>
                <a:cubicBezTo>
                  <a:pt x="7" y="85"/>
                  <a:pt x="7" y="85"/>
                  <a:pt x="7" y="85"/>
                </a:cubicBezTo>
                <a:cubicBezTo>
                  <a:pt x="3" y="85"/>
                  <a:pt x="0" y="88"/>
                  <a:pt x="0" y="92"/>
                </a:cubicBezTo>
                <a:cubicBezTo>
                  <a:pt x="0" y="99"/>
                  <a:pt x="0" y="99"/>
                  <a:pt x="0" y="99"/>
                </a:cubicBezTo>
                <a:cubicBezTo>
                  <a:pt x="0" y="100"/>
                  <a:pt x="0" y="101"/>
                  <a:pt x="1" y="102"/>
                </a:cubicBezTo>
                <a:cubicBezTo>
                  <a:pt x="0" y="103"/>
                  <a:pt x="0" y="105"/>
                  <a:pt x="0" y="106"/>
                </a:cubicBezTo>
                <a:cubicBezTo>
                  <a:pt x="0" y="113"/>
                  <a:pt x="0" y="113"/>
                  <a:pt x="0" y="113"/>
                </a:cubicBezTo>
                <a:cubicBezTo>
                  <a:pt x="0" y="117"/>
                  <a:pt x="3" y="120"/>
                  <a:pt x="7" y="120"/>
                </a:cubicBezTo>
                <a:cubicBezTo>
                  <a:pt x="25" y="120"/>
                  <a:pt x="25" y="120"/>
                  <a:pt x="25" y="120"/>
                </a:cubicBezTo>
                <a:cubicBezTo>
                  <a:pt x="28" y="120"/>
                  <a:pt x="32" y="117"/>
                  <a:pt x="32" y="113"/>
                </a:cubicBezTo>
                <a:cubicBezTo>
                  <a:pt x="32" y="106"/>
                  <a:pt x="32" y="106"/>
                  <a:pt x="32" y="106"/>
                </a:cubicBezTo>
                <a:cubicBezTo>
                  <a:pt x="32" y="105"/>
                  <a:pt x="31" y="103"/>
                  <a:pt x="31" y="102"/>
                </a:cubicBezTo>
                <a:cubicBezTo>
                  <a:pt x="31" y="101"/>
                  <a:pt x="32" y="100"/>
                  <a:pt x="32" y="99"/>
                </a:cubicBezTo>
                <a:cubicBezTo>
                  <a:pt x="32" y="92"/>
                  <a:pt x="32" y="92"/>
                  <a:pt x="32" y="92"/>
                </a:cubicBezTo>
                <a:cubicBezTo>
                  <a:pt x="32" y="88"/>
                  <a:pt x="28" y="85"/>
                  <a:pt x="25" y="85"/>
                </a:cubicBezTo>
                <a:cubicBezTo>
                  <a:pt x="19" y="85"/>
                  <a:pt x="19" y="85"/>
                  <a:pt x="19" y="85"/>
                </a:cubicBezTo>
                <a:cubicBezTo>
                  <a:pt x="19" y="79"/>
                  <a:pt x="19" y="79"/>
                  <a:pt x="19" y="79"/>
                </a:cubicBezTo>
                <a:cubicBezTo>
                  <a:pt x="33" y="79"/>
                  <a:pt x="33" y="79"/>
                  <a:pt x="33" y="79"/>
                </a:cubicBezTo>
                <a:cubicBezTo>
                  <a:pt x="34" y="81"/>
                  <a:pt x="36" y="84"/>
                  <a:pt x="42" y="86"/>
                </a:cubicBezTo>
                <a:cubicBezTo>
                  <a:pt x="47" y="88"/>
                  <a:pt x="53" y="89"/>
                  <a:pt x="59" y="89"/>
                </a:cubicBezTo>
                <a:cubicBezTo>
                  <a:pt x="66" y="89"/>
                  <a:pt x="72" y="88"/>
                  <a:pt x="77" y="86"/>
                </a:cubicBezTo>
                <a:cubicBezTo>
                  <a:pt x="83" y="84"/>
                  <a:pt x="85" y="81"/>
                  <a:pt x="85" y="79"/>
                </a:cubicBezTo>
                <a:cubicBezTo>
                  <a:pt x="100" y="79"/>
                  <a:pt x="100" y="79"/>
                  <a:pt x="100" y="79"/>
                </a:cubicBezTo>
                <a:cubicBezTo>
                  <a:pt x="100" y="85"/>
                  <a:pt x="100" y="85"/>
                  <a:pt x="100" y="85"/>
                </a:cubicBezTo>
                <a:cubicBezTo>
                  <a:pt x="94" y="85"/>
                  <a:pt x="94" y="85"/>
                  <a:pt x="94" y="85"/>
                </a:cubicBezTo>
                <a:cubicBezTo>
                  <a:pt x="90" y="85"/>
                  <a:pt x="87" y="88"/>
                  <a:pt x="87" y="92"/>
                </a:cubicBezTo>
                <a:cubicBezTo>
                  <a:pt x="87" y="99"/>
                  <a:pt x="87" y="99"/>
                  <a:pt x="87" y="99"/>
                </a:cubicBezTo>
                <a:cubicBezTo>
                  <a:pt x="87" y="100"/>
                  <a:pt x="87" y="101"/>
                  <a:pt x="88" y="102"/>
                </a:cubicBezTo>
                <a:cubicBezTo>
                  <a:pt x="87" y="103"/>
                  <a:pt x="87" y="105"/>
                  <a:pt x="87" y="106"/>
                </a:cubicBezTo>
                <a:cubicBezTo>
                  <a:pt x="87" y="113"/>
                  <a:pt x="87" y="113"/>
                  <a:pt x="87" y="113"/>
                </a:cubicBezTo>
                <a:cubicBezTo>
                  <a:pt x="87" y="117"/>
                  <a:pt x="90" y="120"/>
                  <a:pt x="94" y="120"/>
                </a:cubicBezTo>
                <a:cubicBezTo>
                  <a:pt x="112" y="120"/>
                  <a:pt x="112" y="120"/>
                  <a:pt x="112" y="120"/>
                </a:cubicBezTo>
                <a:cubicBezTo>
                  <a:pt x="116" y="120"/>
                  <a:pt x="119" y="117"/>
                  <a:pt x="119" y="113"/>
                </a:cubicBezTo>
                <a:cubicBezTo>
                  <a:pt x="119" y="106"/>
                  <a:pt x="119" y="106"/>
                  <a:pt x="119" y="106"/>
                </a:cubicBezTo>
                <a:cubicBezTo>
                  <a:pt x="119" y="105"/>
                  <a:pt x="119" y="103"/>
                  <a:pt x="118" y="102"/>
                </a:cubicBezTo>
                <a:cubicBezTo>
                  <a:pt x="119" y="101"/>
                  <a:pt x="119" y="100"/>
                  <a:pt x="119" y="99"/>
                </a:cubicBezTo>
                <a:cubicBezTo>
                  <a:pt x="119" y="92"/>
                  <a:pt x="119" y="92"/>
                  <a:pt x="119" y="92"/>
                </a:cubicBezTo>
                <a:cubicBezTo>
                  <a:pt x="119" y="88"/>
                  <a:pt x="116" y="85"/>
                  <a:pt x="112" y="85"/>
                </a:cubicBezTo>
                <a:cubicBezTo>
                  <a:pt x="107" y="85"/>
                  <a:pt x="107" y="85"/>
                  <a:pt x="107" y="85"/>
                </a:cubicBezTo>
                <a:cubicBezTo>
                  <a:pt x="107" y="75"/>
                  <a:pt x="107" y="75"/>
                  <a:pt x="107" y="75"/>
                </a:cubicBezTo>
                <a:cubicBezTo>
                  <a:pt x="107" y="73"/>
                  <a:pt x="105" y="72"/>
                  <a:pt x="103" y="72"/>
                </a:cubicBezTo>
                <a:cubicBezTo>
                  <a:pt x="86" y="72"/>
                  <a:pt x="86" y="72"/>
                  <a:pt x="86" y="72"/>
                </a:cubicBezTo>
                <a:cubicBezTo>
                  <a:pt x="86" y="49"/>
                  <a:pt x="86" y="49"/>
                  <a:pt x="86" y="49"/>
                </a:cubicBezTo>
                <a:cubicBezTo>
                  <a:pt x="103" y="49"/>
                  <a:pt x="103" y="49"/>
                  <a:pt x="103" y="49"/>
                </a:cubicBezTo>
                <a:cubicBezTo>
                  <a:pt x="105" y="49"/>
                  <a:pt x="107" y="47"/>
                  <a:pt x="107" y="45"/>
                </a:cubicBezTo>
                <a:cubicBezTo>
                  <a:pt x="107" y="35"/>
                  <a:pt x="107" y="35"/>
                  <a:pt x="107" y="35"/>
                </a:cubicBezTo>
                <a:cubicBezTo>
                  <a:pt x="112" y="35"/>
                  <a:pt x="112" y="35"/>
                  <a:pt x="112" y="35"/>
                </a:cubicBezTo>
                <a:cubicBezTo>
                  <a:pt x="116" y="35"/>
                  <a:pt x="119" y="32"/>
                  <a:pt x="119" y="28"/>
                </a:cubicBezTo>
                <a:cubicBezTo>
                  <a:pt x="119" y="21"/>
                  <a:pt x="119" y="21"/>
                  <a:pt x="119" y="21"/>
                </a:cubicBezTo>
                <a:cubicBezTo>
                  <a:pt x="119" y="20"/>
                  <a:pt x="119" y="19"/>
                  <a:pt x="118" y="18"/>
                </a:cubicBezTo>
                <a:cubicBezTo>
                  <a:pt x="119" y="17"/>
                  <a:pt x="119" y="16"/>
                  <a:pt x="119" y="14"/>
                </a:cubicBezTo>
                <a:lnTo>
                  <a:pt x="119" y="7"/>
                </a:lnTo>
                <a:close/>
                <a:moveTo>
                  <a:pt x="25" y="7"/>
                </a:moveTo>
                <a:cubicBezTo>
                  <a:pt x="25" y="14"/>
                  <a:pt x="25" y="14"/>
                  <a:pt x="25" y="14"/>
                </a:cubicBezTo>
                <a:cubicBezTo>
                  <a:pt x="7" y="14"/>
                  <a:pt x="7" y="14"/>
                  <a:pt x="7" y="14"/>
                </a:cubicBezTo>
                <a:cubicBezTo>
                  <a:pt x="7" y="7"/>
                  <a:pt x="7" y="7"/>
                  <a:pt x="7" y="7"/>
                </a:cubicBezTo>
                <a:lnTo>
                  <a:pt x="25" y="7"/>
                </a:lnTo>
                <a:close/>
                <a:moveTo>
                  <a:pt x="7" y="21"/>
                </a:moveTo>
                <a:cubicBezTo>
                  <a:pt x="25" y="21"/>
                  <a:pt x="25" y="21"/>
                  <a:pt x="25" y="21"/>
                </a:cubicBezTo>
                <a:cubicBezTo>
                  <a:pt x="25" y="28"/>
                  <a:pt x="25" y="28"/>
                  <a:pt x="25" y="28"/>
                </a:cubicBezTo>
                <a:cubicBezTo>
                  <a:pt x="7" y="28"/>
                  <a:pt x="7" y="28"/>
                  <a:pt x="7" y="28"/>
                </a:cubicBezTo>
                <a:lnTo>
                  <a:pt x="7" y="21"/>
                </a:lnTo>
                <a:close/>
                <a:moveTo>
                  <a:pt x="25" y="113"/>
                </a:moveTo>
                <a:cubicBezTo>
                  <a:pt x="7" y="113"/>
                  <a:pt x="7" y="113"/>
                  <a:pt x="7" y="113"/>
                </a:cubicBezTo>
                <a:cubicBezTo>
                  <a:pt x="7" y="106"/>
                  <a:pt x="7" y="106"/>
                  <a:pt x="7" y="106"/>
                </a:cubicBezTo>
                <a:cubicBezTo>
                  <a:pt x="25" y="106"/>
                  <a:pt x="25" y="106"/>
                  <a:pt x="25" y="106"/>
                </a:cubicBezTo>
                <a:lnTo>
                  <a:pt x="25" y="113"/>
                </a:lnTo>
                <a:close/>
                <a:moveTo>
                  <a:pt x="25" y="99"/>
                </a:moveTo>
                <a:cubicBezTo>
                  <a:pt x="7" y="99"/>
                  <a:pt x="7" y="99"/>
                  <a:pt x="7" y="99"/>
                </a:cubicBezTo>
                <a:cubicBezTo>
                  <a:pt x="7" y="92"/>
                  <a:pt x="7" y="92"/>
                  <a:pt x="7" y="92"/>
                </a:cubicBezTo>
                <a:cubicBezTo>
                  <a:pt x="25" y="92"/>
                  <a:pt x="25" y="92"/>
                  <a:pt x="25" y="92"/>
                </a:cubicBezTo>
                <a:lnTo>
                  <a:pt x="25" y="99"/>
                </a:lnTo>
                <a:close/>
                <a:moveTo>
                  <a:pt x="112" y="113"/>
                </a:moveTo>
                <a:cubicBezTo>
                  <a:pt x="94" y="113"/>
                  <a:pt x="94" y="113"/>
                  <a:pt x="94" y="113"/>
                </a:cubicBezTo>
                <a:cubicBezTo>
                  <a:pt x="94" y="106"/>
                  <a:pt x="94" y="106"/>
                  <a:pt x="94" y="106"/>
                </a:cubicBezTo>
                <a:cubicBezTo>
                  <a:pt x="112" y="106"/>
                  <a:pt x="112" y="106"/>
                  <a:pt x="112" y="106"/>
                </a:cubicBezTo>
                <a:lnTo>
                  <a:pt x="112" y="113"/>
                </a:lnTo>
                <a:close/>
                <a:moveTo>
                  <a:pt x="112" y="99"/>
                </a:moveTo>
                <a:cubicBezTo>
                  <a:pt x="94" y="99"/>
                  <a:pt x="94" y="99"/>
                  <a:pt x="94" y="99"/>
                </a:cubicBezTo>
                <a:cubicBezTo>
                  <a:pt x="94" y="92"/>
                  <a:pt x="94" y="92"/>
                  <a:pt x="94" y="92"/>
                </a:cubicBezTo>
                <a:cubicBezTo>
                  <a:pt x="112" y="92"/>
                  <a:pt x="112" y="92"/>
                  <a:pt x="112" y="92"/>
                </a:cubicBezTo>
                <a:lnTo>
                  <a:pt x="112" y="99"/>
                </a:lnTo>
                <a:close/>
                <a:moveTo>
                  <a:pt x="40" y="52"/>
                </a:moveTo>
                <a:cubicBezTo>
                  <a:pt x="41" y="52"/>
                  <a:pt x="41" y="53"/>
                  <a:pt x="42" y="53"/>
                </a:cubicBezTo>
                <a:cubicBezTo>
                  <a:pt x="47" y="55"/>
                  <a:pt x="53" y="56"/>
                  <a:pt x="59" y="56"/>
                </a:cubicBezTo>
                <a:cubicBezTo>
                  <a:pt x="66" y="56"/>
                  <a:pt x="72" y="55"/>
                  <a:pt x="77" y="53"/>
                </a:cubicBezTo>
                <a:cubicBezTo>
                  <a:pt x="77" y="53"/>
                  <a:pt x="78" y="52"/>
                  <a:pt x="79" y="52"/>
                </a:cubicBezTo>
                <a:cubicBezTo>
                  <a:pt x="79" y="60"/>
                  <a:pt x="79" y="60"/>
                  <a:pt x="79" y="60"/>
                </a:cubicBezTo>
                <a:cubicBezTo>
                  <a:pt x="79" y="60"/>
                  <a:pt x="78" y="61"/>
                  <a:pt x="74" y="63"/>
                </a:cubicBezTo>
                <a:cubicBezTo>
                  <a:pt x="70" y="64"/>
                  <a:pt x="65" y="65"/>
                  <a:pt x="59" y="65"/>
                </a:cubicBezTo>
                <a:cubicBezTo>
                  <a:pt x="54" y="65"/>
                  <a:pt x="49" y="64"/>
                  <a:pt x="45" y="63"/>
                </a:cubicBezTo>
                <a:cubicBezTo>
                  <a:pt x="41" y="61"/>
                  <a:pt x="40" y="60"/>
                  <a:pt x="40" y="60"/>
                </a:cubicBezTo>
                <a:lnTo>
                  <a:pt x="40" y="52"/>
                </a:lnTo>
                <a:close/>
                <a:moveTo>
                  <a:pt x="45" y="40"/>
                </a:moveTo>
                <a:cubicBezTo>
                  <a:pt x="49" y="39"/>
                  <a:pt x="54" y="38"/>
                  <a:pt x="59" y="38"/>
                </a:cubicBezTo>
                <a:cubicBezTo>
                  <a:pt x="65" y="38"/>
                  <a:pt x="70" y="39"/>
                  <a:pt x="74" y="40"/>
                </a:cubicBezTo>
                <a:cubicBezTo>
                  <a:pt x="78" y="42"/>
                  <a:pt x="79" y="43"/>
                  <a:pt x="79" y="43"/>
                </a:cubicBezTo>
                <a:cubicBezTo>
                  <a:pt x="79" y="44"/>
                  <a:pt x="78" y="45"/>
                  <a:pt x="74" y="47"/>
                </a:cubicBezTo>
                <a:cubicBezTo>
                  <a:pt x="70" y="48"/>
                  <a:pt x="65" y="49"/>
                  <a:pt x="59" y="49"/>
                </a:cubicBezTo>
                <a:cubicBezTo>
                  <a:pt x="54" y="49"/>
                  <a:pt x="49" y="48"/>
                  <a:pt x="45" y="47"/>
                </a:cubicBezTo>
                <a:cubicBezTo>
                  <a:pt x="41" y="45"/>
                  <a:pt x="40" y="44"/>
                  <a:pt x="40" y="43"/>
                </a:cubicBezTo>
                <a:cubicBezTo>
                  <a:pt x="40" y="43"/>
                  <a:pt x="41" y="42"/>
                  <a:pt x="45" y="40"/>
                </a:cubicBezTo>
                <a:close/>
                <a:moveTo>
                  <a:pt x="74" y="80"/>
                </a:moveTo>
                <a:cubicBezTo>
                  <a:pt x="70" y="81"/>
                  <a:pt x="65" y="82"/>
                  <a:pt x="59" y="82"/>
                </a:cubicBezTo>
                <a:cubicBezTo>
                  <a:pt x="54" y="82"/>
                  <a:pt x="49" y="81"/>
                  <a:pt x="45" y="80"/>
                </a:cubicBezTo>
                <a:cubicBezTo>
                  <a:pt x="41" y="79"/>
                  <a:pt x="40" y="77"/>
                  <a:pt x="40" y="77"/>
                </a:cubicBezTo>
                <a:cubicBezTo>
                  <a:pt x="40" y="68"/>
                  <a:pt x="40" y="68"/>
                  <a:pt x="40" y="68"/>
                </a:cubicBezTo>
                <a:cubicBezTo>
                  <a:pt x="41" y="69"/>
                  <a:pt x="41" y="69"/>
                  <a:pt x="42" y="69"/>
                </a:cubicBezTo>
                <a:cubicBezTo>
                  <a:pt x="47" y="71"/>
                  <a:pt x="53" y="72"/>
                  <a:pt x="59" y="72"/>
                </a:cubicBezTo>
                <a:cubicBezTo>
                  <a:pt x="66" y="72"/>
                  <a:pt x="72" y="71"/>
                  <a:pt x="77" y="69"/>
                </a:cubicBezTo>
                <a:cubicBezTo>
                  <a:pt x="77" y="69"/>
                  <a:pt x="78" y="69"/>
                  <a:pt x="79" y="68"/>
                </a:cubicBezTo>
                <a:cubicBezTo>
                  <a:pt x="79" y="77"/>
                  <a:pt x="79" y="77"/>
                  <a:pt x="79" y="77"/>
                </a:cubicBezTo>
                <a:cubicBezTo>
                  <a:pt x="79" y="77"/>
                  <a:pt x="78" y="79"/>
                  <a:pt x="74" y="80"/>
                </a:cubicBezTo>
                <a:close/>
                <a:moveTo>
                  <a:pt x="112" y="7"/>
                </a:moveTo>
                <a:cubicBezTo>
                  <a:pt x="112" y="14"/>
                  <a:pt x="112" y="14"/>
                  <a:pt x="112" y="14"/>
                </a:cubicBezTo>
                <a:cubicBezTo>
                  <a:pt x="94" y="14"/>
                  <a:pt x="94" y="14"/>
                  <a:pt x="94" y="14"/>
                </a:cubicBezTo>
                <a:cubicBezTo>
                  <a:pt x="94" y="7"/>
                  <a:pt x="94" y="7"/>
                  <a:pt x="94" y="7"/>
                </a:cubicBezTo>
                <a:lnTo>
                  <a:pt x="112" y="7"/>
                </a:lnTo>
                <a:close/>
                <a:moveTo>
                  <a:pt x="112" y="28"/>
                </a:moveTo>
                <a:cubicBezTo>
                  <a:pt x="94" y="28"/>
                  <a:pt x="94" y="28"/>
                  <a:pt x="94" y="28"/>
                </a:cubicBezTo>
                <a:cubicBezTo>
                  <a:pt x="94" y="21"/>
                  <a:pt x="94" y="21"/>
                  <a:pt x="94" y="21"/>
                </a:cubicBezTo>
                <a:cubicBezTo>
                  <a:pt x="112" y="21"/>
                  <a:pt x="112" y="21"/>
                  <a:pt x="112" y="21"/>
                </a:cubicBezTo>
                <a:lnTo>
                  <a:pt x="112" y="28"/>
                </a:lnTo>
                <a:close/>
                <a:moveTo>
                  <a:pt x="112" y="28"/>
                </a:moveTo>
                <a:cubicBezTo>
                  <a:pt x="112" y="28"/>
                  <a:pt x="112" y="28"/>
                  <a:pt x="112" y="2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989;p81">
            <a:extLst>
              <a:ext uri="{FF2B5EF4-FFF2-40B4-BE49-F238E27FC236}">
                <a16:creationId xmlns:a16="http://schemas.microsoft.com/office/drawing/2014/main" id="{94FA3C0E-F8CB-63F8-426E-CEC05D7C62E3}"/>
              </a:ext>
            </a:extLst>
          </p:cNvPr>
          <p:cNvSpPr/>
          <p:nvPr/>
        </p:nvSpPr>
        <p:spPr>
          <a:xfrm>
            <a:off x="792596" y="3595160"/>
            <a:ext cx="325530" cy="326695"/>
          </a:xfrm>
          <a:custGeom>
            <a:avLst/>
            <a:gdLst/>
            <a:ahLst/>
            <a:cxnLst/>
            <a:rect l="l" t="t" r="r" b="b"/>
            <a:pathLst>
              <a:path w="118" h="118" extrusionOk="0">
                <a:moveTo>
                  <a:pt x="118" y="47"/>
                </a:moveTo>
                <a:cubicBezTo>
                  <a:pt x="118" y="36"/>
                  <a:pt x="110" y="27"/>
                  <a:pt x="99" y="27"/>
                </a:cubicBezTo>
                <a:cubicBezTo>
                  <a:pt x="97" y="23"/>
                  <a:pt x="95" y="19"/>
                  <a:pt x="91" y="16"/>
                </a:cubicBezTo>
                <a:cubicBezTo>
                  <a:pt x="87" y="13"/>
                  <a:pt x="82" y="11"/>
                  <a:pt x="77" y="11"/>
                </a:cubicBezTo>
                <a:cubicBezTo>
                  <a:pt x="77" y="11"/>
                  <a:pt x="77" y="10"/>
                  <a:pt x="77" y="10"/>
                </a:cubicBezTo>
                <a:cubicBezTo>
                  <a:pt x="76" y="8"/>
                  <a:pt x="74" y="6"/>
                  <a:pt x="73" y="5"/>
                </a:cubicBezTo>
                <a:cubicBezTo>
                  <a:pt x="69" y="2"/>
                  <a:pt x="64" y="0"/>
                  <a:pt x="59" y="0"/>
                </a:cubicBezTo>
                <a:cubicBezTo>
                  <a:pt x="52" y="0"/>
                  <a:pt x="45" y="4"/>
                  <a:pt x="42" y="11"/>
                </a:cubicBezTo>
                <a:cubicBezTo>
                  <a:pt x="42" y="11"/>
                  <a:pt x="39" y="11"/>
                  <a:pt x="38" y="11"/>
                </a:cubicBezTo>
                <a:cubicBezTo>
                  <a:pt x="37" y="11"/>
                  <a:pt x="35" y="12"/>
                  <a:pt x="33" y="13"/>
                </a:cubicBezTo>
                <a:cubicBezTo>
                  <a:pt x="31" y="13"/>
                  <a:pt x="29" y="15"/>
                  <a:pt x="27" y="16"/>
                </a:cubicBezTo>
                <a:cubicBezTo>
                  <a:pt x="24" y="19"/>
                  <a:pt x="21" y="23"/>
                  <a:pt x="20" y="27"/>
                </a:cubicBezTo>
                <a:cubicBezTo>
                  <a:pt x="20" y="27"/>
                  <a:pt x="18" y="27"/>
                  <a:pt x="18" y="27"/>
                </a:cubicBezTo>
                <a:cubicBezTo>
                  <a:pt x="11" y="28"/>
                  <a:pt x="5" y="33"/>
                  <a:pt x="2" y="39"/>
                </a:cubicBezTo>
                <a:cubicBezTo>
                  <a:pt x="1" y="42"/>
                  <a:pt x="0" y="45"/>
                  <a:pt x="0" y="47"/>
                </a:cubicBezTo>
                <a:cubicBezTo>
                  <a:pt x="0" y="56"/>
                  <a:pt x="6" y="64"/>
                  <a:pt x="14" y="67"/>
                </a:cubicBezTo>
                <a:cubicBezTo>
                  <a:pt x="14" y="84"/>
                  <a:pt x="14" y="84"/>
                  <a:pt x="14" y="84"/>
                </a:cubicBezTo>
                <a:cubicBezTo>
                  <a:pt x="10" y="85"/>
                  <a:pt x="7" y="89"/>
                  <a:pt x="7" y="94"/>
                </a:cubicBezTo>
                <a:cubicBezTo>
                  <a:pt x="7" y="99"/>
                  <a:pt x="12" y="104"/>
                  <a:pt x="18" y="104"/>
                </a:cubicBezTo>
                <a:cubicBezTo>
                  <a:pt x="23" y="104"/>
                  <a:pt x="28" y="99"/>
                  <a:pt x="28" y="94"/>
                </a:cubicBezTo>
                <a:cubicBezTo>
                  <a:pt x="28" y="89"/>
                  <a:pt x="25" y="85"/>
                  <a:pt x="21" y="84"/>
                </a:cubicBezTo>
                <a:cubicBezTo>
                  <a:pt x="21" y="67"/>
                  <a:pt x="21" y="67"/>
                  <a:pt x="21" y="67"/>
                </a:cubicBezTo>
                <a:cubicBezTo>
                  <a:pt x="42" y="67"/>
                  <a:pt x="42" y="67"/>
                  <a:pt x="42" y="67"/>
                </a:cubicBezTo>
                <a:cubicBezTo>
                  <a:pt x="42" y="98"/>
                  <a:pt x="42" y="98"/>
                  <a:pt x="42" y="98"/>
                </a:cubicBezTo>
                <a:cubicBezTo>
                  <a:pt x="38" y="99"/>
                  <a:pt x="35" y="103"/>
                  <a:pt x="35" y="108"/>
                </a:cubicBezTo>
                <a:cubicBezTo>
                  <a:pt x="35" y="113"/>
                  <a:pt x="40" y="118"/>
                  <a:pt x="45" y="118"/>
                </a:cubicBezTo>
                <a:cubicBezTo>
                  <a:pt x="51" y="118"/>
                  <a:pt x="56" y="113"/>
                  <a:pt x="56" y="108"/>
                </a:cubicBezTo>
                <a:cubicBezTo>
                  <a:pt x="56" y="103"/>
                  <a:pt x="53" y="99"/>
                  <a:pt x="49" y="98"/>
                </a:cubicBezTo>
                <a:cubicBezTo>
                  <a:pt x="49" y="67"/>
                  <a:pt x="49" y="67"/>
                  <a:pt x="49" y="67"/>
                </a:cubicBezTo>
                <a:cubicBezTo>
                  <a:pt x="70" y="67"/>
                  <a:pt x="70" y="67"/>
                  <a:pt x="70" y="67"/>
                </a:cubicBezTo>
                <a:cubicBezTo>
                  <a:pt x="70" y="98"/>
                  <a:pt x="70" y="98"/>
                  <a:pt x="70" y="98"/>
                </a:cubicBezTo>
                <a:cubicBezTo>
                  <a:pt x="66" y="99"/>
                  <a:pt x="63" y="103"/>
                  <a:pt x="63" y="108"/>
                </a:cubicBezTo>
                <a:cubicBezTo>
                  <a:pt x="63" y="113"/>
                  <a:pt x="67" y="118"/>
                  <a:pt x="73" y="118"/>
                </a:cubicBezTo>
                <a:cubicBezTo>
                  <a:pt x="79" y="118"/>
                  <a:pt x="84" y="113"/>
                  <a:pt x="84" y="108"/>
                </a:cubicBezTo>
                <a:cubicBezTo>
                  <a:pt x="84" y="103"/>
                  <a:pt x="81" y="99"/>
                  <a:pt x="77" y="98"/>
                </a:cubicBezTo>
                <a:cubicBezTo>
                  <a:pt x="77" y="67"/>
                  <a:pt x="77" y="67"/>
                  <a:pt x="77" y="67"/>
                </a:cubicBezTo>
                <a:cubicBezTo>
                  <a:pt x="97" y="67"/>
                  <a:pt x="97" y="67"/>
                  <a:pt x="97" y="67"/>
                </a:cubicBezTo>
                <a:cubicBezTo>
                  <a:pt x="97" y="84"/>
                  <a:pt x="97" y="84"/>
                  <a:pt x="97" y="84"/>
                </a:cubicBezTo>
                <a:cubicBezTo>
                  <a:pt x="93" y="85"/>
                  <a:pt x="90" y="89"/>
                  <a:pt x="90" y="94"/>
                </a:cubicBezTo>
                <a:cubicBezTo>
                  <a:pt x="90" y="99"/>
                  <a:pt x="95" y="104"/>
                  <a:pt x="101" y="104"/>
                </a:cubicBezTo>
                <a:cubicBezTo>
                  <a:pt x="107" y="104"/>
                  <a:pt x="111" y="99"/>
                  <a:pt x="111" y="94"/>
                </a:cubicBezTo>
                <a:cubicBezTo>
                  <a:pt x="111" y="89"/>
                  <a:pt x="108" y="85"/>
                  <a:pt x="104" y="84"/>
                </a:cubicBezTo>
                <a:cubicBezTo>
                  <a:pt x="104" y="84"/>
                  <a:pt x="104" y="67"/>
                  <a:pt x="104" y="67"/>
                </a:cubicBezTo>
                <a:cubicBezTo>
                  <a:pt x="112" y="64"/>
                  <a:pt x="118" y="56"/>
                  <a:pt x="118" y="47"/>
                </a:cubicBezTo>
                <a:close/>
                <a:moveTo>
                  <a:pt x="45" y="111"/>
                </a:moveTo>
                <a:cubicBezTo>
                  <a:pt x="43" y="111"/>
                  <a:pt x="42" y="109"/>
                  <a:pt x="42" y="108"/>
                </a:cubicBezTo>
                <a:cubicBezTo>
                  <a:pt x="42" y="106"/>
                  <a:pt x="43" y="104"/>
                  <a:pt x="45" y="104"/>
                </a:cubicBezTo>
                <a:cubicBezTo>
                  <a:pt x="47" y="104"/>
                  <a:pt x="49" y="106"/>
                  <a:pt x="49" y="108"/>
                </a:cubicBezTo>
                <a:cubicBezTo>
                  <a:pt x="49" y="109"/>
                  <a:pt x="47" y="111"/>
                  <a:pt x="45" y="111"/>
                </a:cubicBezTo>
                <a:close/>
                <a:moveTo>
                  <a:pt x="73" y="111"/>
                </a:moveTo>
                <a:cubicBezTo>
                  <a:pt x="71" y="111"/>
                  <a:pt x="70" y="109"/>
                  <a:pt x="70" y="108"/>
                </a:cubicBezTo>
                <a:cubicBezTo>
                  <a:pt x="70" y="106"/>
                  <a:pt x="71" y="104"/>
                  <a:pt x="73" y="104"/>
                </a:cubicBezTo>
                <a:cubicBezTo>
                  <a:pt x="75" y="104"/>
                  <a:pt x="77" y="106"/>
                  <a:pt x="77" y="108"/>
                </a:cubicBezTo>
                <a:cubicBezTo>
                  <a:pt x="77" y="109"/>
                  <a:pt x="75" y="111"/>
                  <a:pt x="73" y="111"/>
                </a:cubicBezTo>
                <a:close/>
                <a:moveTo>
                  <a:pt x="18" y="97"/>
                </a:moveTo>
                <a:cubicBezTo>
                  <a:pt x="16" y="97"/>
                  <a:pt x="14" y="95"/>
                  <a:pt x="14" y="94"/>
                </a:cubicBezTo>
                <a:cubicBezTo>
                  <a:pt x="14" y="92"/>
                  <a:pt x="16" y="90"/>
                  <a:pt x="18" y="90"/>
                </a:cubicBezTo>
                <a:cubicBezTo>
                  <a:pt x="20" y="90"/>
                  <a:pt x="21" y="92"/>
                  <a:pt x="21" y="94"/>
                </a:cubicBezTo>
                <a:cubicBezTo>
                  <a:pt x="21" y="95"/>
                  <a:pt x="20" y="97"/>
                  <a:pt x="18" y="97"/>
                </a:cubicBezTo>
                <a:close/>
                <a:moveTo>
                  <a:pt x="101" y="97"/>
                </a:moveTo>
                <a:cubicBezTo>
                  <a:pt x="99" y="97"/>
                  <a:pt x="97" y="95"/>
                  <a:pt x="97" y="94"/>
                </a:cubicBezTo>
                <a:cubicBezTo>
                  <a:pt x="97" y="92"/>
                  <a:pt x="99" y="90"/>
                  <a:pt x="101" y="90"/>
                </a:cubicBezTo>
                <a:cubicBezTo>
                  <a:pt x="103" y="90"/>
                  <a:pt x="104" y="92"/>
                  <a:pt x="104" y="94"/>
                </a:cubicBezTo>
                <a:cubicBezTo>
                  <a:pt x="104" y="95"/>
                  <a:pt x="103" y="97"/>
                  <a:pt x="101" y="97"/>
                </a:cubicBezTo>
                <a:close/>
                <a:moveTo>
                  <a:pt x="98" y="61"/>
                </a:moveTo>
                <a:cubicBezTo>
                  <a:pt x="20" y="61"/>
                  <a:pt x="20" y="61"/>
                  <a:pt x="20" y="61"/>
                </a:cubicBezTo>
                <a:cubicBezTo>
                  <a:pt x="13" y="61"/>
                  <a:pt x="7" y="55"/>
                  <a:pt x="7" y="47"/>
                </a:cubicBezTo>
                <a:cubicBezTo>
                  <a:pt x="7" y="43"/>
                  <a:pt x="9" y="40"/>
                  <a:pt x="11" y="37"/>
                </a:cubicBezTo>
                <a:cubicBezTo>
                  <a:pt x="14" y="35"/>
                  <a:pt x="19" y="33"/>
                  <a:pt x="23" y="34"/>
                </a:cubicBezTo>
                <a:cubicBezTo>
                  <a:pt x="24" y="34"/>
                  <a:pt x="25" y="35"/>
                  <a:pt x="26" y="35"/>
                </a:cubicBezTo>
                <a:cubicBezTo>
                  <a:pt x="29" y="36"/>
                  <a:pt x="31" y="39"/>
                  <a:pt x="33" y="42"/>
                </a:cubicBezTo>
                <a:cubicBezTo>
                  <a:pt x="34" y="44"/>
                  <a:pt x="34" y="46"/>
                  <a:pt x="34" y="48"/>
                </a:cubicBezTo>
                <a:cubicBezTo>
                  <a:pt x="34" y="49"/>
                  <a:pt x="34" y="50"/>
                  <a:pt x="35" y="50"/>
                </a:cubicBezTo>
                <a:cubicBezTo>
                  <a:pt x="36" y="52"/>
                  <a:pt x="37" y="52"/>
                  <a:pt x="39" y="51"/>
                </a:cubicBezTo>
                <a:cubicBezTo>
                  <a:pt x="40" y="50"/>
                  <a:pt x="41" y="49"/>
                  <a:pt x="41" y="47"/>
                </a:cubicBezTo>
                <a:cubicBezTo>
                  <a:pt x="41" y="46"/>
                  <a:pt x="41" y="45"/>
                  <a:pt x="40" y="44"/>
                </a:cubicBezTo>
                <a:cubicBezTo>
                  <a:pt x="42" y="44"/>
                  <a:pt x="44" y="45"/>
                  <a:pt x="45" y="45"/>
                </a:cubicBezTo>
                <a:cubicBezTo>
                  <a:pt x="46" y="45"/>
                  <a:pt x="47" y="45"/>
                  <a:pt x="49" y="44"/>
                </a:cubicBezTo>
                <a:cubicBezTo>
                  <a:pt x="51" y="44"/>
                  <a:pt x="52" y="42"/>
                  <a:pt x="51" y="40"/>
                </a:cubicBezTo>
                <a:cubicBezTo>
                  <a:pt x="51" y="38"/>
                  <a:pt x="49" y="37"/>
                  <a:pt x="47" y="37"/>
                </a:cubicBezTo>
                <a:cubicBezTo>
                  <a:pt x="47" y="38"/>
                  <a:pt x="46" y="38"/>
                  <a:pt x="46" y="38"/>
                </a:cubicBezTo>
                <a:cubicBezTo>
                  <a:pt x="42" y="38"/>
                  <a:pt x="38" y="36"/>
                  <a:pt x="35" y="34"/>
                </a:cubicBezTo>
                <a:cubicBezTo>
                  <a:pt x="33" y="31"/>
                  <a:pt x="30" y="29"/>
                  <a:pt x="27" y="28"/>
                </a:cubicBezTo>
                <a:cubicBezTo>
                  <a:pt x="29" y="23"/>
                  <a:pt x="33" y="19"/>
                  <a:pt x="38" y="18"/>
                </a:cubicBezTo>
                <a:cubicBezTo>
                  <a:pt x="40" y="18"/>
                  <a:pt x="41" y="18"/>
                  <a:pt x="42" y="18"/>
                </a:cubicBezTo>
                <a:cubicBezTo>
                  <a:pt x="45" y="18"/>
                  <a:pt x="47" y="18"/>
                  <a:pt x="50" y="20"/>
                </a:cubicBezTo>
                <a:cubicBezTo>
                  <a:pt x="50" y="20"/>
                  <a:pt x="51" y="20"/>
                  <a:pt x="51" y="20"/>
                </a:cubicBezTo>
                <a:cubicBezTo>
                  <a:pt x="53" y="20"/>
                  <a:pt x="54" y="19"/>
                  <a:pt x="54" y="18"/>
                </a:cubicBezTo>
                <a:cubicBezTo>
                  <a:pt x="55" y="17"/>
                  <a:pt x="55" y="15"/>
                  <a:pt x="53" y="14"/>
                </a:cubicBezTo>
                <a:cubicBezTo>
                  <a:pt x="52" y="13"/>
                  <a:pt x="50" y="12"/>
                  <a:pt x="49" y="12"/>
                </a:cubicBezTo>
                <a:cubicBezTo>
                  <a:pt x="51" y="9"/>
                  <a:pt x="55" y="7"/>
                  <a:pt x="59" y="7"/>
                </a:cubicBezTo>
                <a:cubicBezTo>
                  <a:pt x="62" y="7"/>
                  <a:pt x="65" y="8"/>
                  <a:pt x="67" y="10"/>
                </a:cubicBezTo>
                <a:cubicBezTo>
                  <a:pt x="69" y="11"/>
                  <a:pt x="70" y="12"/>
                  <a:pt x="71" y="14"/>
                </a:cubicBezTo>
                <a:cubicBezTo>
                  <a:pt x="71" y="15"/>
                  <a:pt x="72" y="17"/>
                  <a:pt x="72" y="18"/>
                </a:cubicBezTo>
                <a:cubicBezTo>
                  <a:pt x="72" y="22"/>
                  <a:pt x="78" y="22"/>
                  <a:pt x="79" y="19"/>
                </a:cubicBezTo>
                <a:cubicBezTo>
                  <a:pt x="79" y="18"/>
                  <a:pt x="79" y="18"/>
                  <a:pt x="79" y="18"/>
                </a:cubicBezTo>
                <a:cubicBezTo>
                  <a:pt x="85" y="19"/>
                  <a:pt x="89" y="23"/>
                  <a:pt x="92" y="28"/>
                </a:cubicBezTo>
                <a:cubicBezTo>
                  <a:pt x="89" y="29"/>
                  <a:pt x="86" y="31"/>
                  <a:pt x="84" y="33"/>
                </a:cubicBezTo>
                <a:cubicBezTo>
                  <a:pt x="83" y="34"/>
                  <a:pt x="82" y="35"/>
                  <a:pt x="81" y="36"/>
                </a:cubicBezTo>
                <a:cubicBezTo>
                  <a:pt x="77" y="36"/>
                  <a:pt x="74" y="33"/>
                  <a:pt x="72" y="30"/>
                </a:cubicBezTo>
                <a:cubicBezTo>
                  <a:pt x="72" y="28"/>
                  <a:pt x="70" y="27"/>
                  <a:pt x="68" y="28"/>
                </a:cubicBezTo>
                <a:cubicBezTo>
                  <a:pt x="66" y="29"/>
                  <a:pt x="65" y="31"/>
                  <a:pt x="66" y="33"/>
                </a:cubicBezTo>
                <a:cubicBezTo>
                  <a:pt x="68" y="38"/>
                  <a:pt x="73" y="41"/>
                  <a:pt x="78" y="43"/>
                </a:cubicBezTo>
                <a:cubicBezTo>
                  <a:pt x="78" y="44"/>
                  <a:pt x="78" y="45"/>
                  <a:pt x="78" y="47"/>
                </a:cubicBezTo>
                <a:cubicBezTo>
                  <a:pt x="78" y="48"/>
                  <a:pt x="78" y="49"/>
                  <a:pt x="79" y="49"/>
                </a:cubicBezTo>
                <a:cubicBezTo>
                  <a:pt x="81" y="51"/>
                  <a:pt x="85" y="50"/>
                  <a:pt x="85" y="47"/>
                </a:cubicBezTo>
                <a:cubicBezTo>
                  <a:pt x="85" y="44"/>
                  <a:pt x="86" y="40"/>
                  <a:pt x="89" y="38"/>
                </a:cubicBezTo>
                <a:cubicBezTo>
                  <a:pt x="91" y="35"/>
                  <a:pt x="95" y="34"/>
                  <a:pt x="98" y="34"/>
                </a:cubicBezTo>
                <a:cubicBezTo>
                  <a:pt x="105" y="34"/>
                  <a:pt x="111" y="40"/>
                  <a:pt x="111" y="47"/>
                </a:cubicBezTo>
                <a:cubicBezTo>
                  <a:pt x="111" y="55"/>
                  <a:pt x="105" y="61"/>
                  <a:pt x="98" y="61"/>
                </a:cubicBezTo>
                <a:close/>
                <a:moveTo>
                  <a:pt x="98" y="61"/>
                </a:moveTo>
                <a:cubicBezTo>
                  <a:pt x="98" y="61"/>
                  <a:pt x="98" y="61"/>
                  <a:pt x="98"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2088;p81">
            <a:extLst>
              <a:ext uri="{FF2B5EF4-FFF2-40B4-BE49-F238E27FC236}">
                <a16:creationId xmlns:a16="http://schemas.microsoft.com/office/drawing/2014/main" id="{7B10C7C6-D49E-AA4F-D689-AEE67D986589}"/>
              </a:ext>
            </a:extLst>
          </p:cNvPr>
          <p:cNvGrpSpPr/>
          <p:nvPr/>
        </p:nvGrpSpPr>
        <p:grpSpPr>
          <a:xfrm>
            <a:off x="804471" y="2749645"/>
            <a:ext cx="345295" cy="323206"/>
            <a:chOff x="1771280" y="4273892"/>
            <a:chExt cx="345295" cy="323206"/>
          </a:xfrm>
        </p:grpSpPr>
        <p:sp>
          <p:nvSpPr>
            <p:cNvPr id="13" name="Google Shape;2089;p81">
              <a:extLst>
                <a:ext uri="{FF2B5EF4-FFF2-40B4-BE49-F238E27FC236}">
                  <a16:creationId xmlns:a16="http://schemas.microsoft.com/office/drawing/2014/main" id="{BA65CF28-250C-C8B2-5632-92EB3B93454C}"/>
                </a:ext>
              </a:extLst>
            </p:cNvPr>
            <p:cNvSpPr/>
            <p:nvPr/>
          </p:nvSpPr>
          <p:spPr>
            <a:xfrm>
              <a:off x="1771280" y="4273892"/>
              <a:ext cx="345295" cy="323206"/>
            </a:xfrm>
            <a:custGeom>
              <a:avLst/>
              <a:gdLst/>
              <a:ahLst/>
              <a:cxnLst/>
              <a:rect l="l" t="t" r="r" b="b"/>
              <a:pathLst>
                <a:path w="125" h="117" extrusionOk="0">
                  <a:moveTo>
                    <a:pt x="121" y="44"/>
                  </a:moveTo>
                  <a:cubicBezTo>
                    <a:pt x="120" y="44"/>
                    <a:pt x="120" y="44"/>
                    <a:pt x="120" y="44"/>
                  </a:cubicBezTo>
                  <a:cubicBezTo>
                    <a:pt x="120" y="37"/>
                    <a:pt x="120" y="37"/>
                    <a:pt x="120" y="37"/>
                  </a:cubicBezTo>
                  <a:cubicBezTo>
                    <a:pt x="120" y="23"/>
                    <a:pt x="109" y="12"/>
                    <a:pt x="95" y="12"/>
                  </a:cubicBezTo>
                  <a:cubicBezTo>
                    <a:pt x="93" y="12"/>
                    <a:pt x="91" y="12"/>
                    <a:pt x="89" y="12"/>
                  </a:cubicBezTo>
                  <a:cubicBezTo>
                    <a:pt x="87" y="9"/>
                    <a:pt x="82" y="6"/>
                    <a:pt x="75" y="4"/>
                  </a:cubicBezTo>
                  <a:cubicBezTo>
                    <a:pt x="67" y="1"/>
                    <a:pt x="56" y="0"/>
                    <a:pt x="46" y="0"/>
                  </a:cubicBezTo>
                  <a:cubicBezTo>
                    <a:pt x="34" y="0"/>
                    <a:pt x="23" y="1"/>
                    <a:pt x="15" y="4"/>
                  </a:cubicBezTo>
                  <a:cubicBezTo>
                    <a:pt x="3" y="8"/>
                    <a:pt x="0" y="14"/>
                    <a:pt x="0" y="18"/>
                  </a:cubicBezTo>
                  <a:cubicBezTo>
                    <a:pt x="0" y="18"/>
                    <a:pt x="0" y="99"/>
                    <a:pt x="0" y="99"/>
                  </a:cubicBezTo>
                  <a:cubicBezTo>
                    <a:pt x="0" y="111"/>
                    <a:pt x="23" y="117"/>
                    <a:pt x="46" y="117"/>
                  </a:cubicBezTo>
                  <a:cubicBezTo>
                    <a:pt x="68" y="117"/>
                    <a:pt x="91" y="111"/>
                    <a:pt x="91" y="99"/>
                  </a:cubicBezTo>
                  <a:cubicBezTo>
                    <a:pt x="91" y="95"/>
                    <a:pt x="91" y="95"/>
                    <a:pt x="91" y="95"/>
                  </a:cubicBezTo>
                  <a:cubicBezTo>
                    <a:pt x="92" y="95"/>
                    <a:pt x="94" y="95"/>
                    <a:pt x="95" y="95"/>
                  </a:cubicBezTo>
                  <a:cubicBezTo>
                    <a:pt x="112" y="95"/>
                    <a:pt x="125" y="82"/>
                    <a:pt x="125" y="65"/>
                  </a:cubicBezTo>
                  <a:cubicBezTo>
                    <a:pt x="125" y="47"/>
                    <a:pt x="125" y="47"/>
                    <a:pt x="125" y="47"/>
                  </a:cubicBezTo>
                  <a:cubicBezTo>
                    <a:pt x="125" y="45"/>
                    <a:pt x="123" y="44"/>
                    <a:pt x="121" y="44"/>
                  </a:cubicBezTo>
                  <a:close/>
                  <a:moveTo>
                    <a:pt x="113" y="37"/>
                  </a:moveTo>
                  <a:cubicBezTo>
                    <a:pt x="113" y="44"/>
                    <a:pt x="113" y="44"/>
                    <a:pt x="113" y="44"/>
                  </a:cubicBezTo>
                  <a:cubicBezTo>
                    <a:pt x="106" y="44"/>
                    <a:pt x="106" y="44"/>
                    <a:pt x="106" y="44"/>
                  </a:cubicBezTo>
                  <a:cubicBezTo>
                    <a:pt x="106" y="37"/>
                    <a:pt x="106" y="37"/>
                    <a:pt x="106" y="37"/>
                  </a:cubicBezTo>
                  <a:cubicBezTo>
                    <a:pt x="106" y="31"/>
                    <a:pt x="101" y="26"/>
                    <a:pt x="95" y="26"/>
                  </a:cubicBezTo>
                  <a:cubicBezTo>
                    <a:pt x="89" y="26"/>
                    <a:pt x="84" y="31"/>
                    <a:pt x="84" y="37"/>
                  </a:cubicBezTo>
                  <a:cubicBezTo>
                    <a:pt x="84" y="44"/>
                    <a:pt x="84" y="44"/>
                    <a:pt x="84" y="44"/>
                  </a:cubicBezTo>
                  <a:cubicBezTo>
                    <a:pt x="77" y="44"/>
                    <a:pt x="77" y="44"/>
                    <a:pt x="77" y="44"/>
                  </a:cubicBezTo>
                  <a:cubicBezTo>
                    <a:pt x="77" y="37"/>
                    <a:pt x="77" y="37"/>
                    <a:pt x="77" y="37"/>
                  </a:cubicBezTo>
                  <a:cubicBezTo>
                    <a:pt x="77" y="27"/>
                    <a:pt x="85" y="19"/>
                    <a:pt x="95" y="19"/>
                  </a:cubicBezTo>
                  <a:cubicBezTo>
                    <a:pt x="105" y="19"/>
                    <a:pt x="113" y="27"/>
                    <a:pt x="113" y="37"/>
                  </a:cubicBezTo>
                  <a:close/>
                  <a:moveTo>
                    <a:pt x="98" y="44"/>
                  </a:moveTo>
                  <a:cubicBezTo>
                    <a:pt x="92" y="44"/>
                    <a:pt x="92" y="44"/>
                    <a:pt x="92" y="44"/>
                  </a:cubicBezTo>
                  <a:cubicBezTo>
                    <a:pt x="92" y="37"/>
                    <a:pt x="92" y="37"/>
                    <a:pt x="92" y="37"/>
                  </a:cubicBezTo>
                  <a:cubicBezTo>
                    <a:pt x="92" y="35"/>
                    <a:pt x="93" y="34"/>
                    <a:pt x="95" y="34"/>
                  </a:cubicBezTo>
                  <a:cubicBezTo>
                    <a:pt x="97" y="34"/>
                    <a:pt x="98" y="35"/>
                    <a:pt x="98" y="37"/>
                  </a:cubicBezTo>
                  <a:lnTo>
                    <a:pt x="98" y="44"/>
                  </a:lnTo>
                  <a:close/>
                  <a:moveTo>
                    <a:pt x="15" y="32"/>
                  </a:moveTo>
                  <a:cubicBezTo>
                    <a:pt x="23" y="35"/>
                    <a:pt x="34" y="37"/>
                    <a:pt x="46" y="37"/>
                  </a:cubicBezTo>
                  <a:cubicBezTo>
                    <a:pt x="54" y="37"/>
                    <a:pt x="63" y="36"/>
                    <a:pt x="70" y="34"/>
                  </a:cubicBezTo>
                  <a:cubicBezTo>
                    <a:pt x="70" y="35"/>
                    <a:pt x="70" y="36"/>
                    <a:pt x="70" y="37"/>
                  </a:cubicBezTo>
                  <a:cubicBezTo>
                    <a:pt x="70" y="44"/>
                    <a:pt x="70" y="44"/>
                    <a:pt x="70" y="44"/>
                  </a:cubicBezTo>
                  <a:cubicBezTo>
                    <a:pt x="69" y="44"/>
                    <a:pt x="69" y="44"/>
                    <a:pt x="69" y="44"/>
                  </a:cubicBezTo>
                  <a:cubicBezTo>
                    <a:pt x="67" y="44"/>
                    <a:pt x="65" y="45"/>
                    <a:pt x="65" y="47"/>
                  </a:cubicBezTo>
                  <a:cubicBezTo>
                    <a:pt x="65" y="54"/>
                    <a:pt x="65" y="54"/>
                    <a:pt x="65" y="54"/>
                  </a:cubicBezTo>
                  <a:cubicBezTo>
                    <a:pt x="59" y="55"/>
                    <a:pt x="52" y="56"/>
                    <a:pt x="46" y="56"/>
                  </a:cubicBezTo>
                  <a:cubicBezTo>
                    <a:pt x="35" y="56"/>
                    <a:pt x="25" y="55"/>
                    <a:pt x="17" y="52"/>
                  </a:cubicBezTo>
                  <a:cubicBezTo>
                    <a:pt x="11" y="50"/>
                    <a:pt x="8" y="47"/>
                    <a:pt x="8" y="45"/>
                  </a:cubicBezTo>
                  <a:cubicBezTo>
                    <a:pt x="8" y="29"/>
                    <a:pt x="8" y="29"/>
                    <a:pt x="8" y="29"/>
                  </a:cubicBezTo>
                  <a:cubicBezTo>
                    <a:pt x="10" y="30"/>
                    <a:pt x="12" y="31"/>
                    <a:pt x="15" y="32"/>
                  </a:cubicBezTo>
                  <a:close/>
                  <a:moveTo>
                    <a:pt x="8" y="72"/>
                  </a:moveTo>
                  <a:cubicBezTo>
                    <a:pt x="8" y="55"/>
                    <a:pt x="8" y="55"/>
                    <a:pt x="8" y="55"/>
                  </a:cubicBezTo>
                  <a:cubicBezTo>
                    <a:pt x="16" y="61"/>
                    <a:pt x="31" y="63"/>
                    <a:pt x="46" y="63"/>
                  </a:cubicBezTo>
                  <a:cubicBezTo>
                    <a:pt x="52" y="63"/>
                    <a:pt x="59" y="63"/>
                    <a:pt x="65" y="62"/>
                  </a:cubicBezTo>
                  <a:cubicBezTo>
                    <a:pt x="65" y="65"/>
                    <a:pt x="65" y="65"/>
                    <a:pt x="65" y="65"/>
                  </a:cubicBezTo>
                  <a:cubicBezTo>
                    <a:pt x="65" y="71"/>
                    <a:pt x="66" y="76"/>
                    <a:pt x="69" y="80"/>
                  </a:cubicBezTo>
                  <a:cubicBezTo>
                    <a:pt x="62" y="82"/>
                    <a:pt x="54" y="83"/>
                    <a:pt x="46" y="83"/>
                  </a:cubicBezTo>
                  <a:cubicBezTo>
                    <a:pt x="35" y="83"/>
                    <a:pt x="25" y="82"/>
                    <a:pt x="17" y="79"/>
                  </a:cubicBezTo>
                  <a:cubicBezTo>
                    <a:pt x="11" y="77"/>
                    <a:pt x="8" y="74"/>
                    <a:pt x="8" y="72"/>
                  </a:cubicBezTo>
                  <a:close/>
                  <a:moveTo>
                    <a:pt x="17" y="11"/>
                  </a:moveTo>
                  <a:cubicBezTo>
                    <a:pt x="25" y="8"/>
                    <a:pt x="35" y="7"/>
                    <a:pt x="46" y="7"/>
                  </a:cubicBezTo>
                  <a:cubicBezTo>
                    <a:pt x="56" y="7"/>
                    <a:pt x="65" y="8"/>
                    <a:pt x="73" y="11"/>
                  </a:cubicBezTo>
                  <a:cubicBezTo>
                    <a:pt x="77" y="12"/>
                    <a:pt x="80" y="14"/>
                    <a:pt x="82" y="15"/>
                  </a:cubicBezTo>
                  <a:cubicBezTo>
                    <a:pt x="78" y="18"/>
                    <a:pt x="75" y="21"/>
                    <a:pt x="72" y="26"/>
                  </a:cubicBezTo>
                  <a:cubicBezTo>
                    <a:pt x="65" y="28"/>
                    <a:pt x="56" y="29"/>
                    <a:pt x="46" y="29"/>
                  </a:cubicBezTo>
                  <a:cubicBezTo>
                    <a:pt x="35" y="29"/>
                    <a:pt x="25" y="28"/>
                    <a:pt x="17" y="25"/>
                  </a:cubicBezTo>
                  <a:cubicBezTo>
                    <a:pt x="11" y="23"/>
                    <a:pt x="8" y="20"/>
                    <a:pt x="8" y="18"/>
                  </a:cubicBezTo>
                  <a:cubicBezTo>
                    <a:pt x="8" y="16"/>
                    <a:pt x="11" y="13"/>
                    <a:pt x="17" y="11"/>
                  </a:cubicBezTo>
                  <a:close/>
                  <a:moveTo>
                    <a:pt x="84" y="99"/>
                  </a:moveTo>
                  <a:cubicBezTo>
                    <a:pt x="84" y="101"/>
                    <a:pt x="81" y="104"/>
                    <a:pt x="74" y="106"/>
                  </a:cubicBezTo>
                  <a:cubicBezTo>
                    <a:pt x="66" y="109"/>
                    <a:pt x="56" y="110"/>
                    <a:pt x="46" y="110"/>
                  </a:cubicBezTo>
                  <a:cubicBezTo>
                    <a:pt x="35" y="110"/>
                    <a:pt x="25" y="109"/>
                    <a:pt x="17" y="106"/>
                  </a:cubicBezTo>
                  <a:cubicBezTo>
                    <a:pt x="11" y="104"/>
                    <a:pt x="8" y="101"/>
                    <a:pt x="8" y="99"/>
                  </a:cubicBezTo>
                  <a:cubicBezTo>
                    <a:pt x="8" y="83"/>
                    <a:pt x="8" y="83"/>
                    <a:pt x="8" y="83"/>
                  </a:cubicBezTo>
                  <a:cubicBezTo>
                    <a:pt x="16" y="88"/>
                    <a:pt x="31" y="90"/>
                    <a:pt x="46" y="90"/>
                  </a:cubicBezTo>
                  <a:cubicBezTo>
                    <a:pt x="56" y="90"/>
                    <a:pt x="66" y="89"/>
                    <a:pt x="74" y="87"/>
                  </a:cubicBezTo>
                  <a:cubicBezTo>
                    <a:pt x="77" y="89"/>
                    <a:pt x="80" y="91"/>
                    <a:pt x="84" y="93"/>
                  </a:cubicBezTo>
                  <a:lnTo>
                    <a:pt x="84" y="99"/>
                  </a:lnTo>
                  <a:close/>
                  <a:moveTo>
                    <a:pt x="118" y="65"/>
                  </a:moveTo>
                  <a:cubicBezTo>
                    <a:pt x="118" y="78"/>
                    <a:pt x="107" y="88"/>
                    <a:pt x="95" y="88"/>
                  </a:cubicBezTo>
                  <a:cubicBezTo>
                    <a:pt x="93" y="88"/>
                    <a:pt x="90" y="87"/>
                    <a:pt x="88" y="87"/>
                  </a:cubicBezTo>
                  <a:cubicBezTo>
                    <a:pt x="79" y="84"/>
                    <a:pt x="72" y="75"/>
                    <a:pt x="72" y="65"/>
                  </a:cubicBezTo>
                  <a:cubicBezTo>
                    <a:pt x="72" y="51"/>
                    <a:pt x="72" y="51"/>
                    <a:pt x="72" y="51"/>
                  </a:cubicBezTo>
                  <a:cubicBezTo>
                    <a:pt x="118" y="51"/>
                    <a:pt x="118" y="51"/>
                    <a:pt x="118" y="51"/>
                  </a:cubicBezTo>
                  <a:lnTo>
                    <a:pt x="118" y="65"/>
                  </a:lnTo>
                  <a:close/>
                  <a:moveTo>
                    <a:pt x="118" y="65"/>
                  </a:moveTo>
                  <a:cubicBezTo>
                    <a:pt x="118" y="65"/>
                    <a:pt x="118" y="65"/>
                    <a:pt x="118" y="6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090;p81">
              <a:extLst>
                <a:ext uri="{FF2B5EF4-FFF2-40B4-BE49-F238E27FC236}">
                  <a16:creationId xmlns:a16="http://schemas.microsoft.com/office/drawing/2014/main" id="{72860106-414F-E8D1-45AA-D9A0DEA51E0B}"/>
                </a:ext>
              </a:extLst>
            </p:cNvPr>
            <p:cNvSpPr/>
            <p:nvPr/>
          </p:nvSpPr>
          <p:spPr>
            <a:xfrm>
              <a:off x="2022403" y="4447122"/>
              <a:ext cx="22090" cy="41854"/>
            </a:xfrm>
            <a:custGeom>
              <a:avLst/>
              <a:gdLst/>
              <a:ahLst/>
              <a:cxnLst/>
              <a:rect l="l" t="t" r="r" b="b"/>
              <a:pathLst>
                <a:path w="8" h="15" extrusionOk="0">
                  <a:moveTo>
                    <a:pt x="4" y="15"/>
                  </a:moveTo>
                  <a:cubicBezTo>
                    <a:pt x="6" y="15"/>
                    <a:pt x="8" y="14"/>
                    <a:pt x="8" y="12"/>
                  </a:cubicBezTo>
                  <a:cubicBezTo>
                    <a:pt x="8" y="4"/>
                    <a:pt x="8" y="4"/>
                    <a:pt x="8" y="4"/>
                  </a:cubicBezTo>
                  <a:cubicBezTo>
                    <a:pt x="8" y="2"/>
                    <a:pt x="6" y="0"/>
                    <a:pt x="4" y="0"/>
                  </a:cubicBezTo>
                  <a:cubicBezTo>
                    <a:pt x="2" y="0"/>
                    <a:pt x="0" y="2"/>
                    <a:pt x="0" y="4"/>
                  </a:cubicBezTo>
                  <a:cubicBezTo>
                    <a:pt x="0" y="12"/>
                    <a:pt x="0" y="12"/>
                    <a:pt x="0" y="12"/>
                  </a:cubicBezTo>
                  <a:cubicBezTo>
                    <a:pt x="0" y="14"/>
                    <a:pt x="2" y="15"/>
                    <a:pt x="4" y="15"/>
                  </a:cubicBezTo>
                  <a:close/>
                  <a:moveTo>
                    <a:pt x="4" y="15"/>
                  </a:moveTo>
                  <a:cubicBezTo>
                    <a:pt x="4" y="15"/>
                    <a:pt x="4" y="15"/>
                    <a:pt x="4" y="1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2046;p81">
            <a:extLst>
              <a:ext uri="{FF2B5EF4-FFF2-40B4-BE49-F238E27FC236}">
                <a16:creationId xmlns:a16="http://schemas.microsoft.com/office/drawing/2014/main" id="{619AFDCC-43B7-7622-22C0-3575804DD78B}"/>
              </a:ext>
            </a:extLst>
          </p:cNvPr>
          <p:cNvGrpSpPr/>
          <p:nvPr/>
        </p:nvGrpSpPr>
        <p:grpSpPr>
          <a:xfrm>
            <a:off x="792596" y="4304260"/>
            <a:ext cx="327855" cy="331345"/>
            <a:chOff x="2516511" y="3641431"/>
            <a:chExt cx="327855" cy="331345"/>
          </a:xfrm>
        </p:grpSpPr>
        <p:sp>
          <p:nvSpPr>
            <p:cNvPr id="33" name="Google Shape;2047;p81">
              <a:extLst>
                <a:ext uri="{FF2B5EF4-FFF2-40B4-BE49-F238E27FC236}">
                  <a16:creationId xmlns:a16="http://schemas.microsoft.com/office/drawing/2014/main" id="{6C78E95C-AF6C-0240-CBF8-C94593B47503}"/>
                </a:ext>
              </a:extLst>
            </p:cNvPr>
            <p:cNvSpPr/>
            <p:nvPr/>
          </p:nvSpPr>
          <p:spPr>
            <a:xfrm>
              <a:off x="2516511" y="3641431"/>
              <a:ext cx="327855" cy="331345"/>
            </a:xfrm>
            <a:custGeom>
              <a:avLst/>
              <a:gdLst/>
              <a:ahLst/>
              <a:cxnLst/>
              <a:rect l="l" t="t" r="r" b="b"/>
              <a:pathLst>
                <a:path w="119" h="120" extrusionOk="0">
                  <a:moveTo>
                    <a:pt x="116" y="50"/>
                  </a:moveTo>
                  <a:cubicBezTo>
                    <a:pt x="105" y="49"/>
                    <a:pt x="105" y="49"/>
                    <a:pt x="105" y="49"/>
                  </a:cubicBezTo>
                  <a:cubicBezTo>
                    <a:pt x="104" y="44"/>
                    <a:pt x="103" y="40"/>
                    <a:pt x="100" y="36"/>
                  </a:cubicBezTo>
                  <a:cubicBezTo>
                    <a:pt x="107" y="28"/>
                    <a:pt x="107" y="28"/>
                    <a:pt x="107" y="28"/>
                  </a:cubicBezTo>
                  <a:cubicBezTo>
                    <a:pt x="108" y="26"/>
                    <a:pt x="108" y="24"/>
                    <a:pt x="107" y="23"/>
                  </a:cubicBezTo>
                  <a:cubicBezTo>
                    <a:pt x="97" y="13"/>
                    <a:pt x="97" y="13"/>
                    <a:pt x="97" y="13"/>
                  </a:cubicBezTo>
                  <a:cubicBezTo>
                    <a:pt x="95" y="12"/>
                    <a:pt x="93" y="12"/>
                    <a:pt x="92" y="13"/>
                  </a:cubicBezTo>
                  <a:cubicBezTo>
                    <a:pt x="84" y="19"/>
                    <a:pt x="84" y="19"/>
                    <a:pt x="84" y="19"/>
                  </a:cubicBezTo>
                  <a:cubicBezTo>
                    <a:pt x="80" y="17"/>
                    <a:pt x="75" y="15"/>
                    <a:pt x="71" y="14"/>
                  </a:cubicBezTo>
                  <a:cubicBezTo>
                    <a:pt x="70" y="4"/>
                    <a:pt x="70" y="4"/>
                    <a:pt x="70" y="4"/>
                  </a:cubicBezTo>
                  <a:cubicBezTo>
                    <a:pt x="70" y="2"/>
                    <a:pt x="68" y="0"/>
                    <a:pt x="66" y="0"/>
                  </a:cubicBezTo>
                  <a:cubicBezTo>
                    <a:pt x="52" y="0"/>
                    <a:pt x="52" y="0"/>
                    <a:pt x="52" y="0"/>
                  </a:cubicBezTo>
                  <a:cubicBezTo>
                    <a:pt x="50" y="0"/>
                    <a:pt x="49" y="2"/>
                    <a:pt x="49" y="4"/>
                  </a:cubicBezTo>
                  <a:cubicBezTo>
                    <a:pt x="48" y="14"/>
                    <a:pt x="48" y="14"/>
                    <a:pt x="48" y="14"/>
                  </a:cubicBezTo>
                  <a:cubicBezTo>
                    <a:pt x="43" y="15"/>
                    <a:pt x="39" y="17"/>
                    <a:pt x="35" y="19"/>
                  </a:cubicBezTo>
                  <a:cubicBezTo>
                    <a:pt x="27" y="13"/>
                    <a:pt x="27" y="13"/>
                    <a:pt x="27" y="13"/>
                  </a:cubicBezTo>
                  <a:cubicBezTo>
                    <a:pt x="25" y="12"/>
                    <a:pt x="23" y="12"/>
                    <a:pt x="22" y="13"/>
                  </a:cubicBezTo>
                  <a:cubicBezTo>
                    <a:pt x="12" y="23"/>
                    <a:pt x="12" y="23"/>
                    <a:pt x="12" y="23"/>
                  </a:cubicBezTo>
                  <a:cubicBezTo>
                    <a:pt x="11" y="24"/>
                    <a:pt x="11" y="26"/>
                    <a:pt x="12" y="28"/>
                  </a:cubicBezTo>
                  <a:cubicBezTo>
                    <a:pt x="18" y="36"/>
                    <a:pt x="18" y="36"/>
                    <a:pt x="18" y="36"/>
                  </a:cubicBezTo>
                  <a:cubicBezTo>
                    <a:pt x="16" y="40"/>
                    <a:pt x="14" y="44"/>
                    <a:pt x="13" y="49"/>
                  </a:cubicBezTo>
                  <a:cubicBezTo>
                    <a:pt x="3" y="50"/>
                    <a:pt x="3" y="50"/>
                    <a:pt x="3" y="50"/>
                  </a:cubicBezTo>
                  <a:cubicBezTo>
                    <a:pt x="1" y="50"/>
                    <a:pt x="0" y="51"/>
                    <a:pt x="0" y="53"/>
                  </a:cubicBezTo>
                  <a:cubicBezTo>
                    <a:pt x="0" y="67"/>
                    <a:pt x="0" y="67"/>
                    <a:pt x="0" y="67"/>
                  </a:cubicBezTo>
                  <a:cubicBezTo>
                    <a:pt x="0" y="69"/>
                    <a:pt x="1" y="70"/>
                    <a:pt x="3" y="71"/>
                  </a:cubicBezTo>
                  <a:cubicBezTo>
                    <a:pt x="13" y="72"/>
                    <a:pt x="13" y="72"/>
                    <a:pt x="13" y="72"/>
                  </a:cubicBezTo>
                  <a:cubicBezTo>
                    <a:pt x="14" y="76"/>
                    <a:pt x="16" y="81"/>
                    <a:pt x="18" y="85"/>
                  </a:cubicBezTo>
                  <a:cubicBezTo>
                    <a:pt x="12" y="93"/>
                    <a:pt x="12" y="93"/>
                    <a:pt x="12" y="93"/>
                  </a:cubicBezTo>
                  <a:cubicBezTo>
                    <a:pt x="11" y="94"/>
                    <a:pt x="11" y="96"/>
                    <a:pt x="12" y="97"/>
                  </a:cubicBezTo>
                  <a:cubicBezTo>
                    <a:pt x="22" y="107"/>
                    <a:pt x="22" y="107"/>
                    <a:pt x="22" y="107"/>
                  </a:cubicBezTo>
                  <a:cubicBezTo>
                    <a:pt x="23" y="109"/>
                    <a:pt x="25" y="109"/>
                    <a:pt x="27" y="108"/>
                  </a:cubicBezTo>
                  <a:cubicBezTo>
                    <a:pt x="35" y="101"/>
                    <a:pt x="35" y="101"/>
                    <a:pt x="35" y="101"/>
                  </a:cubicBezTo>
                  <a:cubicBezTo>
                    <a:pt x="39" y="103"/>
                    <a:pt x="43" y="105"/>
                    <a:pt x="48" y="106"/>
                  </a:cubicBezTo>
                  <a:cubicBezTo>
                    <a:pt x="49" y="117"/>
                    <a:pt x="49" y="117"/>
                    <a:pt x="49" y="117"/>
                  </a:cubicBezTo>
                  <a:cubicBezTo>
                    <a:pt x="49" y="119"/>
                    <a:pt x="50" y="120"/>
                    <a:pt x="52" y="120"/>
                  </a:cubicBezTo>
                  <a:cubicBezTo>
                    <a:pt x="66" y="120"/>
                    <a:pt x="66" y="120"/>
                    <a:pt x="66" y="120"/>
                  </a:cubicBezTo>
                  <a:cubicBezTo>
                    <a:pt x="68" y="120"/>
                    <a:pt x="70" y="119"/>
                    <a:pt x="70" y="117"/>
                  </a:cubicBezTo>
                  <a:cubicBezTo>
                    <a:pt x="71" y="106"/>
                    <a:pt x="71" y="106"/>
                    <a:pt x="71" y="106"/>
                  </a:cubicBezTo>
                  <a:cubicBezTo>
                    <a:pt x="75" y="105"/>
                    <a:pt x="80" y="103"/>
                    <a:pt x="84" y="101"/>
                  </a:cubicBezTo>
                  <a:cubicBezTo>
                    <a:pt x="92" y="108"/>
                    <a:pt x="92" y="108"/>
                    <a:pt x="92" y="108"/>
                  </a:cubicBezTo>
                  <a:cubicBezTo>
                    <a:pt x="93" y="109"/>
                    <a:pt x="95" y="109"/>
                    <a:pt x="97" y="107"/>
                  </a:cubicBezTo>
                  <a:cubicBezTo>
                    <a:pt x="107" y="97"/>
                    <a:pt x="107" y="97"/>
                    <a:pt x="107" y="97"/>
                  </a:cubicBezTo>
                  <a:cubicBezTo>
                    <a:pt x="108" y="96"/>
                    <a:pt x="108" y="94"/>
                    <a:pt x="107" y="93"/>
                  </a:cubicBezTo>
                  <a:cubicBezTo>
                    <a:pt x="100" y="85"/>
                    <a:pt x="100" y="85"/>
                    <a:pt x="100" y="85"/>
                  </a:cubicBezTo>
                  <a:cubicBezTo>
                    <a:pt x="103" y="81"/>
                    <a:pt x="104" y="76"/>
                    <a:pt x="105" y="72"/>
                  </a:cubicBezTo>
                  <a:cubicBezTo>
                    <a:pt x="116" y="71"/>
                    <a:pt x="116" y="71"/>
                    <a:pt x="116" y="71"/>
                  </a:cubicBezTo>
                  <a:cubicBezTo>
                    <a:pt x="118" y="70"/>
                    <a:pt x="119" y="69"/>
                    <a:pt x="119" y="67"/>
                  </a:cubicBezTo>
                  <a:cubicBezTo>
                    <a:pt x="119" y="53"/>
                    <a:pt x="119" y="53"/>
                    <a:pt x="119" y="53"/>
                  </a:cubicBezTo>
                  <a:cubicBezTo>
                    <a:pt x="119" y="51"/>
                    <a:pt x="118" y="50"/>
                    <a:pt x="116" y="50"/>
                  </a:cubicBezTo>
                  <a:close/>
                  <a:moveTo>
                    <a:pt x="112" y="64"/>
                  </a:moveTo>
                  <a:cubicBezTo>
                    <a:pt x="102" y="65"/>
                    <a:pt x="102" y="65"/>
                    <a:pt x="102" y="65"/>
                  </a:cubicBezTo>
                  <a:cubicBezTo>
                    <a:pt x="101" y="65"/>
                    <a:pt x="99" y="66"/>
                    <a:pt x="99" y="68"/>
                  </a:cubicBezTo>
                  <a:cubicBezTo>
                    <a:pt x="98" y="73"/>
                    <a:pt x="96" y="78"/>
                    <a:pt x="93" y="83"/>
                  </a:cubicBezTo>
                  <a:cubicBezTo>
                    <a:pt x="92" y="84"/>
                    <a:pt x="92" y="86"/>
                    <a:pt x="93" y="87"/>
                  </a:cubicBezTo>
                  <a:cubicBezTo>
                    <a:pt x="99" y="95"/>
                    <a:pt x="99" y="95"/>
                    <a:pt x="99" y="95"/>
                  </a:cubicBezTo>
                  <a:cubicBezTo>
                    <a:pt x="94" y="100"/>
                    <a:pt x="94" y="100"/>
                    <a:pt x="94" y="100"/>
                  </a:cubicBezTo>
                  <a:cubicBezTo>
                    <a:pt x="86" y="94"/>
                    <a:pt x="86" y="94"/>
                    <a:pt x="86" y="94"/>
                  </a:cubicBezTo>
                  <a:cubicBezTo>
                    <a:pt x="85" y="93"/>
                    <a:pt x="83" y="93"/>
                    <a:pt x="82" y="94"/>
                  </a:cubicBezTo>
                  <a:cubicBezTo>
                    <a:pt x="77" y="97"/>
                    <a:pt x="72" y="99"/>
                    <a:pt x="67" y="100"/>
                  </a:cubicBezTo>
                  <a:cubicBezTo>
                    <a:pt x="66" y="100"/>
                    <a:pt x="64" y="102"/>
                    <a:pt x="64" y="103"/>
                  </a:cubicBezTo>
                  <a:cubicBezTo>
                    <a:pt x="63" y="113"/>
                    <a:pt x="63" y="113"/>
                    <a:pt x="63" y="113"/>
                  </a:cubicBezTo>
                  <a:cubicBezTo>
                    <a:pt x="55" y="113"/>
                    <a:pt x="55" y="113"/>
                    <a:pt x="55" y="113"/>
                  </a:cubicBezTo>
                  <a:cubicBezTo>
                    <a:pt x="54" y="103"/>
                    <a:pt x="54" y="103"/>
                    <a:pt x="54" y="103"/>
                  </a:cubicBezTo>
                  <a:cubicBezTo>
                    <a:pt x="54" y="102"/>
                    <a:pt x="53" y="100"/>
                    <a:pt x="51" y="100"/>
                  </a:cubicBezTo>
                  <a:cubicBezTo>
                    <a:pt x="46" y="99"/>
                    <a:pt x="41" y="97"/>
                    <a:pt x="37" y="94"/>
                  </a:cubicBezTo>
                  <a:cubicBezTo>
                    <a:pt x="35" y="93"/>
                    <a:pt x="34" y="93"/>
                    <a:pt x="32" y="94"/>
                  </a:cubicBezTo>
                  <a:cubicBezTo>
                    <a:pt x="25" y="100"/>
                    <a:pt x="25" y="100"/>
                    <a:pt x="25" y="100"/>
                  </a:cubicBezTo>
                  <a:cubicBezTo>
                    <a:pt x="19" y="95"/>
                    <a:pt x="19" y="95"/>
                    <a:pt x="19" y="95"/>
                  </a:cubicBezTo>
                  <a:cubicBezTo>
                    <a:pt x="25" y="87"/>
                    <a:pt x="25" y="87"/>
                    <a:pt x="25" y="87"/>
                  </a:cubicBezTo>
                  <a:cubicBezTo>
                    <a:pt x="26" y="86"/>
                    <a:pt x="26" y="84"/>
                    <a:pt x="26" y="83"/>
                  </a:cubicBezTo>
                  <a:cubicBezTo>
                    <a:pt x="23" y="78"/>
                    <a:pt x="20" y="73"/>
                    <a:pt x="19" y="68"/>
                  </a:cubicBezTo>
                  <a:cubicBezTo>
                    <a:pt x="19" y="66"/>
                    <a:pt x="18" y="65"/>
                    <a:pt x="16" y="65"/>
                  </a:cubicBezTo>
                  <a:cubicBezTo>
                    <a:pt x="7" y="64"/>
                    <a:pt x="7" y="64"/>
                    <a:pt x="7" y="64"/>
                  </a:cubicBezTo>
                  <a:cubicBezTo>
                    <a:pt x="7" y="56"/>
                    <a:pt x="7" y="56"/>
                    <a:pt x="7" y="56"/>
                  </a:cubicBezTo>
                  <a:cubicBezTo>
                    <a:pt x="16" y="55"/>
                    <a:pt x="16" y="55"/>
                    <a:pt x="16" y="55"/>
                  </a:cubicBezTo>
                  <a:cubicBezTo>
                    <a:pt x="18" y="55"/>
                    <a:pt x="19" y="54"/>
                    <a:pt x="19" y="52"/>
                  </a:cubicBezTo>
                  <a:cubicBezTo>
                    <a:pt x="20" y="47"/>
                    <a:pt x="23" y="42"/>
                    <a:pt x="26" y="37"/>
                  </a:cubicBezTo>
                  <a:cubicBezTo>
                    <a:pt x="26" y="36"/>
                    <a:pt x="26" y="35"/>
                    <a:pt x="25" y="33"/>
                  </a:cubicBezTo>
                  <a:cubicBezTo>
                    <a:pt x="19" y="26"/>
                    <a:pt x="19" y="26"/>
                    <a:pt x="19" y="26"/>
                  </a:cubicBezTo>
                  <a:cubicBezTo>
                    <a:pt x="25" y="20"/>
                    <a:pt x="25" y="20"/>
                    <a:pt x="25" y="20"/>
                  </a:cubicBezTo>
                  <a:cubicBezTo>
                    <a:pt x="32" y="26"/>
                    <a:pt x="32" y="26"/>
                    <a:pt x="32" y="26"/>
                  </a:cubicBezTo>
                  <a:cubicBezTo>
                    <a:pt x="34" y="27"/>
                    <a:pt x="35" y="27"/>
                    <a:pt x="37" y="26"/>
                  </a:cubicBezTo>
                  <a:cubicBezTo>
                    <a:pt x="41" y="23"/>
                    <a:pt x="46" y="21"/>
                    <a:pt x="51" y="20"/>
                  </a:cubicBezTo>
                  <a:cubicBezTo>
                    <a:pt x="53" y="20"/>
                    <a:pt x="54" y="19"/>
                    <a:pt x="54" y="17"/>
                  </a:cubicBezTo>
                  <a:cubicBezTo>
                    <a:pt x="55" y="7"/>
                    <a:pt x="55" y="7"/>
                    <a:pt x="55" y="7"/>
                  </a:cubicBezTo>
                  <a:cubicBezTo>
                    <a:pt x="63" y="7"/>
                    <a:pt x="63" y="7"/>
                    <a:pt x="63" y="7"/>
                  </a:cubicBezTo>
                  <a:cubicBezTo>
                    <a:pt x="64" y="17"/>
                    <a:pt x="64" y="17"/>
                    <a:pt x="64" y="17"/>
                  </a:cubicBezTo>
                  <a:cubicBezTo>
                    <a:pt x="64" y="19"/>
                    <a:pt x="66" y="20"/>
                    <a:pt x="67" y="20"/>
                  </a:cubicBezTo>
                  <a:cubicBezTo>
                    <a:pt x="72" y="21"/>
                    <a:pt x="77" y="23"/>
                    <a:pt x="82" y="26"/>
                  </a:cubicBezTo>
                  <a:cubicBezTo>
                    <a:pt x="83" y="27"/>
                    <a:pt x="85" y="27"/>
                    <a:pt x="86" y="26"/>
                  </a:cubicBezTo>
                  <a:cubicBezTo>
                    <a:pt x="94" y="20"/>
                    <a:pt x="94" y="20"/>
                    <a:pt x="94" y="20"/>
                  </a:cubicBezTo>
                  <a:cubicBezTo>
                    <a:pt x="99" y="26"/>
                    <a:pt x="99" y="26"/>
                    <a:pt x="99" y="26"/>
                  </a:cubicBezTo>
                  <a:cubicBezTo>
                    <a:pt x="93" y="33"/>
                    <a:pt x="93" y="33"/>
                    <a:pt x="93" y="33"/>
                  </a:cubicBezTo>
                  <a:cubicBezTo>
                    <a:pt x="92" y="35"/>
                    <a:pt x="92" y="36"/>
                    <a:pt x="93" y="37"/>
                  </a:cubicBezTo>
                  <a:cubicBezTo>
                    <a:pt x="96" y="42"/>
                    <a:pt x="98" y="47"/>
                    <a:pt x="99" y="52"/>
                  </a:cubicBezTo>
                  <a:cubicBezTo>
                    <a:pt x="99" y="54"/>
                    <a:pt x="101" y="55"/>
                    <a:pt x="102" y="55"/>
                  </a:cubicBezTo>
                  <a:cubicBezTo>
                    <a:pt x="112" y="56"/>
                    <a:pt x="112" y="56"/>
                    <a:pt x="112" y="56"/>
                  </a:cubicBezTo>
                  <a:lnTo>
                    <a:pt x="112" y="64"/>
                  </a:lnTo>
                  <a:close/>
                  <a:moveTo>
                    <a:pt x="112" y="64"/>
                  </a:moveTo>
                  <a:cubicBezTo>
                    <a:pt x="112" y="64"/>
                    <a:pt x="112" y="64"/>
                    <a:pt x="112" y="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048;p81">
              <a:extLst>
                <a:ext uri="{FF2B5EF4-FFF2-40B4-BE49-F238E27FC236}">
                  <a16:creationId xmlns:a16="http://schemas.microsoft.com/office/drawing/2014/main" id="{C091B56E-C1F6-0DC6-ACF2-F27F4618AB67}"/>
                </a:ext>
              </a:extLst>
            </p:cNvPr>
            <p:cNvSpPr/>
            <p:nvPr/>
          </p:nvSpPr>
          <p:spPr>
            <a:xfrm>
              <a:off x="2593243" y="3762343"/>
              <a:ext cx="83708" cy="88359"/>
            </a:xfrm>
            <a:custGeom>
              <a:avLst/>
              <a:gdLst/>
              <a:ahLst/>
              <a:cxnLst/>
              <a:rect l="l" t="t" r="r" b="b"/>
              <a:pathLst>
                <a:path w="30" h="32" extrusionOk="0">
                  <a:moveTo>
                    <a:pt x="18" y="2"/>
                  </a:moveTo>
                  <a:cubicBezTo>
                    <a:pt x="18" y="1"/>
                    <a:pt x="16" y="0"/>
                    <a:pt x="15" y="0"/>
                  </a:cubicBezTo>
                  <a:cubicBezTo>
                    <a:pt x="13" y="0"/>
                    <a:pt x="12" y="1"/>
                    <a:pt x="11" y="2"/>
                  </a:cubicBezTo>
                  <a:cubicBezTo>
                    <a:pt x="11" y="2"/>
                    <a:pt x="0" y="27"/>
                    <a:pt x="0" y="27"/>
                  </a:cubicBezTo>
                  <a:cubicBezTo>
                    <a:pt x="0" y="29"/>
                    <a:pt x="0" y="31"/>
                    <a:pt x="2" y="32"/>
                  </a:cubicBezTo>
                  <a:cubicBezTo>
                    <a:pt x="3" y="32"/>
                    <a:pt x="3" y="32"/>
                    <a:pt x="4" y="32"/>
                  </a:cubicBezTo>
                  <a:cubicBezTo>
                    <a:pt x="5" y="32"/>
                    <a:pt x="6" y="31"/>
                    <a:pt x="7" y="30"/>
                  </a:cubicBezTo>
                  <a:cubicBezTo>
                    <a:pt x="9" y="26"/>
                    <a:pt x="9" y="26"/>
                    <a:pt x="9" y="26"/>
                  </a:cubicBezTo>
                  <a:cubicBezTo>
                    <a:pt x="21" y="26"/>
                    <a:pt x="21" y="26"/>
                    <a:pt x="21" y="26"/>
                  </a:cubicBezTo>
                  <a:cubicBezTo>
                    <a:pt x="22" y="30"/>
                    <a:pt x="22" y="30"/>
                    <a:pt x="22" y="30"/>
                  </a:cubicBezTo>
                  <a:cubicBezTo>
                    <a:pt x="23" y="31"/>
                    <a:pt x="24" y="32"/>
                    <a:pt x="26" y="32"/>
                  </a:cubicBezTo>
                  <a:cubicBezTo>
                    <a:pt x="26" y="32"/>
                    <a:pt x="27" y="32"/>
                    <a:pt x="27" y="32"/>
                  </a:cubicBezTo>
                  <a:cubicBezTo>
                    <a:pt x="29" y="31"/>
                    <a:pt x="30" y="29"/>
                    <a:pt x="29" y="27"/>
                  </a:cubicBezTo>
                  <a:cubicBezTo>
                    <a:pt x="29" y="27"/>
                    <a:pt x="18" y="2"/>
                    <a:pt x="18" y="2"/>
                  </a:cubicBezTo>
                  <a:close/>
                  <a:moveTo>
                    <a:pt x="11" y="19"/>
                  </a:moveTo>
                  <a:cubicBezTo>
                    <a:pt x="15" y="11"/>
                    <a:pt x="15" y="11"/>
                    <a:pt x="15" y="11"/>
                  </a:cubicBezTo>
                  <a:cubicBezTo>
                    <a:pt x="18" y="19"/>
                    <a:pt x="18" y="19"/>
                    <a:pt x="18" y="19"/>
                  </a:cubicBezTo>
                  <a:lnTo>
                    <a:pt x="11" y="19"/>
                  </a:lnTo>
                  <a:close/>
                  <a:moveTo>
                    <a:pt x="11" y="19"/>
                  </a:moveTo>
                  <a:cubicBezTo>
                    <a:pt x="11" y="19"/>
                    <a:pt x="11" y="19"/>
                    <a:pt x="11" y="1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049;p81">
              <a:extLst>
                <a:ext uri="{FF2B5EF4-FFF2-40B4-BE49-F238E27FC236}">
                  <a16:creationId xmlns:a16="http://schemas.microsoft.com/office/drawing/2014/main" id="{6F4885F3-E064-3A6A-41F6-2FF7CA4430A7}"/>
                </a:ext>
              </a:extLst>
            </p:cNvPr>
            <p:cNvSpPr/>
            <p:nvPr/>
          </p:nvSpPr>
          <p:spPr>
            <a:xfrm>
              <a:off x="2745545" y="3762343"/>
              <a:ext cx="19765" cy="88359"/>
            </a:xfrm>
            <a:custGeom>
              <a:avLst/>
              <a:gdLst/>
              <a:ahLst/>
              <a:cxnLst/>
              <a:rect l="l" t="t" r="r" b="b"/>
              <a:pathLst>
                <a:path w="7" h="32" extrusionOk="0">
                  <a:moveTo>
                    <a:pt x="4" y="0"/>
                  </a:moveTo>
                  <a:cubicBezTo>
                    <a:pt x="2" y="0"/>
                    <a:pt x="0" y="2"/>
                    <a:pt x="0" y="3"/>
                  </a:cubicBezTo>
                  <a:cubicBezTo>
                    <a:pt x="0" y="29"/>
                    <a:pt x="0" y="29"/>
                    <a:pt x="0" y="29"/>
                  </a:cubicBezTo>
                  <a:cubicBezTo>
                    <a:pt x="0" y="30"/>
                    <a:pt x="2" y="32"/>
                    <a:pt x="4" y="32"/>
                  </a:cubicBezTo>
                  <a:cubicBezTo>
                    <a:pt x="6" y="32"/>
                    <a:pt x="7" y="30"/>
                    <a:pt x="7" y="29"/>
                  </a:cubicBezTo>
                  <a:cubicBezTo>
                    <a:pt x="7" y="3"/>
                    <a:pt x="7" y="3"/>
                    <a:pt x="7" y="3"/>
                  </a:cubicBezTo>
                  <a:cubicBezTo>
                    <a:pt x="7" y="2"/>
                    <a:pt x="6" y="0"/>
                    <a:pt x="4" y="0"/>
                  </a:cubicBezTo>
                  <a:close/>
                  <a:moveTo>
                    <a:pt x="4" y="0"/>
                  </a:moveTo>
                  <a:cubicBezTo>
                    <a:pt x="4" y="0"/>
                    <a:pt x="4" y="0"/>
                    <a:pt x="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050;p81">
              <a:extLst>
                <a:ext uri="{FF2B5EF4-FFF2-40B4-BE49-F238E27FC236}">
                  <a16:creationId xmlns:a16="http://schemas.microsoft.com/office/drawing/2014/main" id="{07195335-1659-082A-C5A9-B32032E18791}"/>
                </a:ext>
              </a:extLst>
            </p:cNvPr>
            <p:cNvSpPr/>
            <p:nvPr/>
          </p:nvSpPr>
          <p:spPr>
            <a:xfrm>
              <a:off x="2679276" y="3762343"/>
              <a:ext cx="60456" cy="88359"/>
            </a:xfrm>
            <a:custGeom>
              <a:avLst/>
              <a:gdLst/>
              <a:ahLst/>
              <a:cxnLst/>
              <a:rect l="l" t="t" r="r" b="b"/>
              <a:pathLst>
                <a:path w="22" h="32" extrusionOk="0">
                  <a:moveTo>
                    <a:pt x="11" y="0"/>
                  </a:moveTo>
                  <a:cubicBezTo>
                    <a:pt x="4" y="0"/>
                    <a:pt x="4" y="0"/>
                    <a:pt x="4" y="0"/>
                  </a:cubicBezTo>
                  <a:cubicBezTo>
                    <a:pt x="3" y="0"/>
                    <a:pt x="2" y="0"/>
                    <a:pt x="1" y="1"/>
                  </a:cubicBezTo>
                  <a:cubicBezTo>
                    <a:pt x="1" y="2"/>
                    <a:pt x="0" y="3"/>
                    <a:pt x="0" y="3"/>
                  </a:cubicBezTo>
                  <a:cubicBezTo>
                    <a:pt x="0" y="29"/>
                    <a:pt x="0" y="29"/>
                    <a:pt x="0" y="29"/>
                  </a:cubicBezTo>
                  <a:cubicBezTo>
                    <a:pt x="0" y="30"/>
                    <a:pt x="2" y="32"/>
                    <a:pt x="4" y="32"/>
                  </a:cubicBezTo>
                  <a:cubicBezTo>
                    <a:pt x="6" y="32"/>
                    <a:pt x="7" y="30"/>
                    <a:pt x="7" y="29"/>
                  </a:cubicBezTo>
                  <a:cubicBezTo>
                    <a:pt x="7" y="21"/>
                    <a:pt x="7" y="21"/>
                    <a:pt x="7" y="21"/>
                  </a:cubicBezTo>
                  <a:cubicBezTo>
                    <a:pt x="9" y="21"/>
                    <a:pt x="10" y="21"/>
                    <a:pt x="11" y="21"/>
                  </a:cubicBezTo>
                  <a:cubicBezTo>
                    <a:pt x="17" y="21"/>
                    <a:pt x="22" y="16"/>
                    <a:pt x="22" y="11"/>
                  </a:cubicBezTo>
                  <a:cubicBezTo>
                    <a:pt x="22" y="5"/>
                    <a:pt x="17" y="0"/>
                    <a:pt x="11" y="0"/>
                  </a:cubicBezTo>
                  <a:close/>
                  <a:moveTo>
                    <a:pt x="11" y="14"/>
                  </a:moveTo>
                  <a:cubicBezTo>
                    <a:pt x="10" y="14"/>
                    <a:pt x="9" y="14"/>
                    <a:pt x="7" y="14"/>
                  </a:cubicBezTo>
                  <a:cubicBezTo>
                    <a:pt x="7" y="13"/>
                    <a:pt x="7" y="11"/>
                    <a:pt x="7" y="11"/>
                  </a:cubicBezTo>
                  <a:cubicBezTo>
                    <a:pt x="7" y="10"/>
                    <a:pt x="7" y="8"/>
                    <a:pt x="7" y="7"/>
                  </a:cubicBezTo>
                  <a:cubicBezTo>
                    <a:pt x="11" y="7"/>
                    <a:pt x="11" y="7"/>
                    <a:pt x="11" y="7"/>
                  </a:cubicBezTo>
                  <a:cubicBezTo>
                    <a:pt x="13" y="7"/>
                    <a:pt x="15" y="9"/>
                    <a:pt x="15" y="11"/>
                  </a:cubicBezTo>
                  <a:cubicBezTo>
                    <a:pt x="15" y="12"/>
                    <a:pt x="13" y="14"/>
                    <a:pt x="11" y="14"/>
                  </a:cubicBezTo>
                  <a:close/>
                  <a:moveTo>
                    <a:pt x="11" y="14"/>
                  </a:moveTo>
                  <a:cubicBezTo>
                    <a:pt x="11" y="14"/>
                    <a:pt x="11" y="14"/>
                    <a:pt x="11" y="1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 name="Google Shape;1426;p55">
            <a:extLst>
              <a:ext uri="{FF2B5EF4-FFF2-40B4-BE49-F238E27FC236}">
                <a16:creationId xmlns:a16="http://schemas.microsoft.com/office/drawing/2014/main" id="{386FE94A-B9ED-34AB-BC9C-733BC89158FE}"/>
              </a:ext>
            </a:extLst>
          </p:cNvPr>
          <p:cNvSpPr txBox="1">
            <a:spLocks/>
          </p:cNvSpPr>
          <p:nvPr/>
        </p:nvSpPr>
        <p:spPr>
          <a:xfrm>
            <a:off x="1224237" y="4258948"/>
            <a:ext cx="4329896"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solidFill>
                  <a:srgbClr val="FF0000"/>
                </a:solidFill>
              </a:rPr>
              <a:t>API’s used (REST | </a:t>
            </a:r>
            <a:r>
              <a:rPr lang="en-US" dirty="0" err="1">
                <a:solidFill>
                  <a:srgbClr val="FF0000"/>
                </a:solidFill>
              </a:rPr>
              <a:t>GraphQL</a:t>
            </a:r>
            <a:r>
              <a:rPr lang="en-US" dirty="0">
                <a:solidFill>
                  <a:srgbClr val="FF0000"/>
                </a:solidFill>
              </a:rPr>
              <a:t> | </a:t>
            </a:r>
            <a:r>
              <a:rPr lang="en-US" dirty="0" err="1">
                <a:solidFill>
                  <a:srgbClr val="FF0000"/>
                </a:solidFill>
              </a:rPr>
              <a:t>gRPC</a:t>
            </a:r>
            <a:r>
              <a:rPr lang="en-US" dirty="0">
                <a:solidFill>
                  <a:srgbClr val="FF0000"/>
                </a:solidFill>
              </a:rPr>
              <a:t> | </a:t>
            </a:r>
            <a:r>
              <a:rPr lang="en-US" dirty="0" err="1">
                <a:solidFill>
                  <a:srgbClr val="FF0000"/>
                </a:solidFill>
              </a:rPr>
              <a:t>WebSockets</a:t>
            </a:r>
            <a:r>
              <a:rPr lang="en-US" dirty="0">
                <a:solidFill>
                  <a:srgbClr val="FF0000"/>
                </a:solidFill>
              </a:rPr>
              <a:t> )</a:t>
            </a:r>
          </a:p>
        </p:txBody>
      </p:sp>
      <p:grpSp>
        <p:nvGrpSpPr>
          <p:cNvPr id="50" name="Google Shape;2027;p81">
            <a:extLst>
              <a:ext uri="{FF2B5EF4-FFF2-40B4-BE49-F238E27FC236}">
                <a16:creationId xmlns:a16="http://schemas.microsoft.com/office/drawing/2014/main" id="{71A5EED7-C82A-D6D6-357A-88ABA2A14A9D}"/>
              </a:ext>
            </a:extLst>
          </p:cNvPr>
          <p:cNvGrpSpPr/>
          <p:nvPr/>
        </p:nvGrpSpPr>
        <p:grpSpPr>
          <a:xfrm>
            <a:off x="775663" y="1139322"/>
            <a:ext cx="339481" cy="311580"/>
            <a:chOff x="7761031" y="2961302"/>
            <a:chExt cx="339481" cy="311580"/>
          </a:xfrm>
        </p:grpSpPr>
        <p:sp>
          <p:nvSpPr>
            <p:cNvPr id="51" name="Google Shape;2028;p81">
              <a:extLst>
                <a:ext uri="{FF2B5EF4-FFF2-40B4-BE49-F238E27FC236}">
                  <a16:creationId xmlns:a16="http://schemas.microsoft.com/office/drawing/2014/main" id="{C0DCB473-31D9-BF53-03D4-1FE2611D7462}"/>
                </a:ext>
              </a:extLst>
            </p:cNvPr>
            <p:cNvSpPr/>
            <p:nvPr/>
          </p:nvSpPr>
          <p:spPr>
            <a:xfrm>
              <a:off x="7761031" y="2961302"/>
              <a:ext cx="339481" cy="311580"/>
            </a:xfrm>
            <a:custGeom>
              <a:avLst/>
              <a:gdLst/>
              <a:ahLst/>
              <a:cxnLst/>
              <a:rect l="l" t="t" r="r" b="b"/>
              <a:pathLst>
                <a:path w="123" h="113" extrusionOk="0">
                  <a:moveTo>
                    <a:pt x="112" y="0"/>
                  </a:moveTo>
                  <a:cubicBezTo>
                    <a:pt x="10" y="0"/>
                    <a:pt x="10" y="0"/>
                    <a:pt x="10" y="0"/>
                  </a:cubicBezTo>
                  <a:cubicBezTo>
                    <a:pt x="5" y="0"/>
                    <a:pt x="0" y="5"/>
                    <a:pt x="0" y="10"/>
                  </a:cubicBezTo>
                  <a:cubicBezTo>
                    <a:pt x="0" y="103"/>
                    <a:pt x="0" y="103"/>
                    <a:pt x="0" y="103"/>
                  </a:cubicBezTo>
                  <a:cubicBezTo>
                    <a:pt x="0" y="109"/>
                    <a:pt x="5" y="113"/>
                    <a:pt x="10" y="113"/>
                  </a:cubicBezTo>
                  <a:cubicBezTo>
                    <a:pt x="112" y="113"/>
                    <a:pt x="112" y="113"/>
                    <a:pt x="112" y="113"/>
                  </a:cubicBezTo>
                  <a:cubicBezTo>
                    <a:pt x="118" y="113"/>
                    <a:pt x="123" y="109"/>
                    <a:pt x="123" y="103"/>
                  </a:cubicBezTo>
                  <a:cubicBezTo>
                    <a:pt x="123" y="10"/>
                    <a:pt x="123" y="10"/>
                    <a:pt x="123" y="10"/>
                  </a:cubicBezTo>
                  <a:cubicBezTo>
                    <a:pt x="123" y="5"/>
                    <a:pt x="118" y="0"/>
                    <a:pt x="112" y="0"/>
                  </a:cubicBezTo>
                  <a:close/>
                  <a:moveTo>
                    <a:pt x="116" y="103"/>
                  </a:moveTo>
                  <a:cubicBezTo>
                    <a:pt x="116" y="105"/>
                    <a:pt x="114" y="106"/>
                    <a:pt x="112" y="106"/>
                  </a:cubicBezTo>
                  <a:cubicBezTo>
                    <a:pt x="10" y="106"/>
                    <a:pt x="10" y="106"/>
                    <a:pt x="10" y="106"/>
                  </a:cubicBezTo>
                  <a:cubicBezTo>
                    <a:pt x="9" y="106"/>
                    <a:pt x="7" y="105"/>
                    <a:pt x="7" y="103"/>
                  </a:cubicBezTo>
                  <a:cubicBezTo>
                    <a:pt x="7" y="36"/>
                    <a:pt x="7" y="36"/>
                    <a:pt x="7" y="36"/>
                  </a:cubicBezTo>
                  <a:cubicBezTo>
                    <a:pt x="116" y="36"/>
                    <a:pt x="116" y="36"/>
                    <a:pt x="116" y="36"/>
                  </a:cubicBezTo>
                  <a:lnTo>
                    <a:pt x="116" y="103"/>
                  </a:lnTo>
                  <a:close/>
                  <a:moveTo>
                    <a:pt x="116" y="29"/>
                  </a:moveTo>
                  <a:cubicBezTo>
                    <a:pt x="7" y="29"/>
                    <a:pt x="7" y="29"/>
                    <a:pt x="7" y="29"/>
                  </a:cubicBezTo>
                  <a:cubicBezTo>
                    <a:pt x="7" y="10"/>
                    <a:pt x="7" y="10"/>
                    <a:pt x="7" y="10"/>
                  </a:cubicBezTo>
                  <a:cubicBezTo>
                    <a:pt x="7" y="9"/>
                    <a:pt x="9" y="7"/>
                    <a:pt x="10" y="7"/>
                  </a:cubicBezTo>
                  <a:cubicBezTo>
                    <a:pt x="112" y="7"/>
                    <a:pt x="112" y="7"/>
                    <a:pt x="112" y="7"/>
                  </a:cubicBezTo>
                  <a:cubicBezTo>
                    <a:pt x="114" y="7"/>
                    <a:pt x="116" y="9"/>
                    <a:pt x="116" y="10"/>
                  </a:cubicBezTo>
                  <a:lnTo>
                    <a:pt x="116" y="29"/>
                  </a:lnTo>
                  <a:close/>
                  <a:moveTo>
                    <a:pt x="116" y="29"/>
                  </a:moveTo>
                  <a:cubicBezTo>
                    <a:pt x="116" y="29"/>
                    <a:pt x="116" y="29"/>
                    <a:pt x="116" y="2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029;p81">
              <a:extLst>
                <a:ext uri="{FF2B5EF4-FFF2-40B4-BE49-F238E27FC236}">
                  <a16:creationId xmlns:a16="http://schemas.microsoft.com/office/drawing/2014/main" id="{2DEA802E-81FF-1D9B-8FE7-6783DCCF8F7D}"/>
                </a:ext>
              </a:extLst>
            </p:cNvPr>
            <p:cNvSpPr/>
            <p:nvPr/>
          </p:nvSpPr>
          <p:spPr>
            <a:xfrm>
              <a:off x="7901706" y="3079889"/>
              <a:ext cx="58130" cy="69757"/>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7"/>
                    <a:pt x="10" y="7"/>
                  </a:cubicBezTo>
                  <a:cubicBezTo>
                    <a:pt x="12" y="7"/>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030;p81">
              <a:extLst>
                <a:ext uri="{FF2B5EF4-FFF2-40B4-BE49-F238E27FC236}">
                  <a16:creationId xmlns:a16="http://schemas.microsoft.com/office/drawing/2014/main" id="{6BD4AA1F-1F3B-554E-1FB5-2ECCB400CA71}"/>
                </a:ext>
              </a:extLst>
            </p:cNvPr>
            <p:cNvSpPr/>
            <p:nvPr/>
          </p:nvSpPr>
          <p:spPr>
            <a:xfrm>
              <a:off x="7800560" y="3079889"/>
              <a:ext cx="32553" cy="69757"/>
            </a:xfrm>
            <a:custGeom>
              <a:avLst/>
              <a:gdLst/>
              <a:ahLst/>
              <a:cxnLst/>
              <a:rect l="l" t="t" r="r" b="b"/>
              <a:pathLst>
                <a:path w="12" h="25" extrusionOk="0">
                  <a:moveTo>
                    <a:pt x="4" y="7"/>
                  </a:moveTo>
                  <a:cubicBezTo>
                    <a:pt x="4" y="7"/>
                    <a:pt x="4" y="7"/>
                    <a:pt x="4" y="7"/>
                  </a:cubicBezTo>
                  <a:cubicBezTo>
                    <a:pt x="4" y="21"/>
                    <a:pt x="4" y="21"/>
                    <a:pt x="4" y="21"/>
                  </a:cubicBezTo>
                  <a:cubicBezTo>
                    <a:pt x="4" y="23"/>
                    <a:pt x="6" y="25"/>
                    <a:pt x="8" y="25"/>
                  </a:cubicBezTo>
                  <a:cubicBezTo>
                    <a:pt x="10" y="25"/>
                    <a:pt x="12" y="23"/>
                    <a:pt x="12" y="21"/>
                  </a:cubicBezTo>
                  <a:cubicBezTo>
                    <a:pt x="12" y="4"/>
                    <a:pt x="12" y="4"/>
                    <a:pt x="12" y="4"/>
                  </a:cubicBezTo>
                  <a:cubicBezTo>
                    <a:pt x="12" y="2"/>
                    <a:pt x="10" y="0"/>
                    <a:pt x="8" y="0"/>
                  </a:cubicBezTo>
                  <a:cubicBezTo>
                    <a:pt x="8" y="0"/>
                    <a:pt x="8" y="0"/>
                    <a:pt x="8" y="0"/>
                  </a:cubicBezTo>
                  <a:cubicBezTo>
                    <a:pt x="8" y="0"/>
                    <a:pt x="8" y="0"/>
                    <a:pt x="8" y="0"/>
                  </a:cubicBezTo>
                  <a:cubicBezTo>
                    <a:pt x="4" y="0"/>
                    <a:pt x="4" y="0"/>
                    <a:pt x="4" y="0"/>
                  </a:cubicBezTo>
                  <a:cubicBezTo>
                    <a:pt x="2" y="0"/>
                    <a:pt x="0" y="2"/>
                    <a:pt x="0" y="4"/>
                  </a:cubicBezTo>
                  <a:cubicBezTo>
                    <a:pt x="0" y="6"/>
                    <a:pt x="2" y="7"/>
                    <a:pt x="4" y="7"/>
                  </a:cubicBezTo>
                  <a:close/>
                  <a:moveTo>
                    <a:pt x="4" y="7"/>
                  </a:moveTo>
                  <a:cubicBezTo>
                    <a:pt x="4" y="7"/>
                    <a:pt x="4" y="7"/>
                    <a:pt x="4"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031;p81">
              <a:extLst>
                <a:ext uri="{FF2B5EF4-FFF2-40B4-BE49-F238E27FC236}">
                  <a16:creationId xmlns:a16="http://schemas.microsoft.com/office/drawing/2014/main" id="{3D480FC6-1688-A542-A097-9B0FE5AC3A65}"/>
                </a:ext>
              </a:extLst>
            </p:cNvPr>
            <p:cNvSpPr/>
            <p:nvPr/>
          </p:nvSpPr>
          <p:spPr>
            <a:xfrm>
              <a:off x="7800560" y="3165922"/>
              <a:ext cx="60456" cy="68595"/>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8" y="11"/>
                  </a:moveTo>
                  <a:cubicBezTo>
                    <a:pt x="8" y="9"/>
                    <a:pt x="9" y="8"/>
                    <a:pt x="11" y="8"/>
                  </a:cubicBezTo>
                  <a:cubicBezTo>
                    <a:pt x="13" y="8"/>
                    <a:pt x="15" y="9"/>
                    <a:pt x="15" y="11"/>
                  </a:cubicBezTo>
                  <a:cubicBezTo>
                    <a:pt x="15" y="14"/>
                    <a:pt x="15" y="14"/>
                    <a:pt x="15" y="14"/>
                  </a:cubicBezTo>
                  <a:cubicBezTo>
                    <a:pt x="15" y="16"/>
                    <a:pt x="13" y="18"/>
                    <a:pt x="11" y="18"/>
                  </a:cubicBezTo>
                  <a:cubicBezTo>
                    <a:pt x="9" y="18"/>
                    <a:pt x="8" y="16"/>
                    <a:pt x="8" y="14"/>
                  </a:cubicBezTo>
                  <a:lnTo>
                    <a:pt x="8" y="11"/>
                  </a:lnTo>
                  <a:close/>
                  <a:moveTo>
                    <a:pt x="8" y="11"/>
                  </a:moveTo>
                  <a:cubicBezTo>
                    <a:pt x="8" y="11"/>
                    <a:pt x="8" y="11"/>
                    <a:pt x="8"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032;p81">
              <a:extLst>
                <a:ext uri="{FF2B5EF4-FFF2-40B4-BE49-F238E27FC236}">
                  <a16:creationId xmlns:a16="http://schemas.microsoft.com/office/drawing/2014/main" id="{E2425FB6-2FB6-123C-B22E-3EBCF9BCD4A8}"/>
                </a:ext>
              </a:extLst>
            </p:cNvPr>
            <p:cNvSpPr/>
            <p:nvPr/>
          </p:nvSpPr>
          <p:spPr>
            <a:xfrm>
              <a:off x="7901706" y="3165922"/>
              <a:ext cx="58130" cy="68595"/>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8"/>
                    <a:pt x="10" y="8"/>
                  </a:cubicBezTo>
                  <a:cubicBezTo>
                    <a:pt x="12" y="8"/>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033;p81">
              <a:extLst>
                <a:ext uri="{FF2B5EF4-FFF2-40B4-BE49-F238E27FC236}">
                  <a16:creationId xmlns:a16="http://schemas.microsoft.com/office/drawing/2014/main" id="{987376B1-404A-0E27-EFDA-7B87C4055FEB}"/>
                </a:ext>
              </a:extLst>
            </p:cNvPr>
            <p:cNvSpPr/>
            <p:nvPr/>
          </p:nvSpPr>
          <p:spPr>
            <a:xfrm>
              <a:off x="7863340" y="3165922"/>
              <a:ext cx="30228" cy="68595"/>
            </a:xfrm>
            <a:custGeom>
              <a:avLst/>
              <a:gdLst/>
              <a:ahLst/>
              <a:cxnLst/>
              <a:rect l="l" t="t" r="r" b="b"/>
              <a:pathLst>
                <a:path w="11" h="25" extrusionOk="0">
                  <a:moveTo>
                    <a:pt x="7" y="0"/>
                  </a:moveTo>
                  <a:cubicBezTo>
                    <a:pt x="7" y="0"/>
                    <a:pt x="7" y="0"/>
                    <a:pt x="7" y="0"/>
                  </a:cubicBezTo>
                  <a:cubicBezTo>
                    <a:pt x="7" y="0"/>
                    <a:pt x="7" y="0"/>
                    <a:pt x="7" y="0"/>
                  </a:cubicBezTo>
                  <a:cubicBezTo>
                    <a:pt x="3" y="0"/>
                    <a:pt x="3" y="0"/>
                    <a:pt x="3" y="0"/>
                  </a:cubicBezTo>
                  <a:cubicBezTo>
                    <a:pt x="1" y="0"/>
                    <a:pt x="0" y="2"/>
                    <a:pt x="0" y="4"/>
                  </a:cubicBezTo>
                  <a:cubicBezTo>
                    <a:pt x="0" y="6"/>
                    <a:pt x="1" y="8"/>
                    <a:pt x="3" y="8"/>
                  </a:cubicBezTo>
                  <a:cubicBezTo>
                    <a:pt x="4" y="8"/>
                    <a:pt x="4" y="8"/>
                    <a:pt x="4" y="8"/>
                  </a:cubicBezTo>
                  <a:cubicBezTo>
                    <a:pt x="4" y="22"/>
                    <a:pt x="4" y="22"/>
                    <a:pt x="4" y="22"/>
                  </a:cubicBezTo>
                  <a:cubicBezTo>
                    <a:pt x="4" y="23"/>
                    <a:pt x="5" y="25"/>
                    <a:pt x="7" y="25"/>
                  </a:cubicBezTo>
                  <a:cubicBezTo>
                    <a:pt x="9" y="25"/>
                    <a:pt x="11" y="23"/>
                    <a:pt x="11" y="22"/>
                  </a:cubicBezTo>
                  <a:cubicBezTo>
                    <a:pt x="11" y="4"/>
                    <a:pt x="11" y="4"/>
                    <a:pt x="11" y="4"/>
                  </a:cubicBezTo>
                  <a:cubicBezTo>
                    <a:pt x="11" y="2"/>
                    <a:pt x="9" y="0"/>
                    <a:pt x="7" y="0"/>
                  </a:cubicBezTo>
                  <a:close/>
                  <a:moveTo>
                    <a:pt x="7" y="0"/>
                  </a:moveTo>
                  <a:cubicBezTo>
                    <a:pt x="7" y="0"/>
                    <a:pt x="7"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034;p81">
              <a:extLst>
                <a:ext uri="{FF2B5EF4-FFF2-40B4-BE49-F238E27FC236}">
                  <a16:creationId xmlns:a16="http://schemas.microsoft.com/office/drawing/2014/main" id="{A1F98F92-7965-F5B6-6B3C-8ABA95C6F040}"/>
                </a:ext>
              </a:extLst>
            </p:cNvPr>
            <p:cNvSpPr/>
            <p:nvPr/>
          </p:nvSpPr>
          <p:spPr>
            <a:xfrm>
              <a:off x="7963325" y="3165922"/>
              <a:ext cx="30228" cy="68595"/>
            </a:xfrm>
            <a:custGeom>
              <a:avLst/>
              <a:gdLst/>
              <a:ahLst/>
              <a:cxnLst/>
              <a:rect l="l" t="t" r="r" b="b"/>
              <a:pathLst>
                <a:path w="11" h="25" extrusionOk="0">
                  <a:moveTo>
                    <a:pt x="3" y="8"/>
                  </a:moveTo>
                  <a:cubicBezTo>
                    <a:pt x="4" y="8"/>
                    <a:pt x="4" y="8"/>
                    <a:pt x="4" y="8"/>
                  </a:cubicBezTo>
                  <a:cubicBezTo>
                    <a:pt x="4" y="22"/>
                    <a:pt x="4" y="22"/>
                    <a:pt x="4" y="22"/>
                  </a:cubicBezTo>
                  <a:cubicBezTo>
                    <a:pt x="4" y="23"/>
                    <a:pt x="6" y="25"/>
                    <a:pt x="8" y="25"/>
                  </a:cubicBezTo>
                  <a:cubicBezTo>
                    <a:pt x="10" y="25"/>
                    <a:pt x="11" y="23"/>
                    <a:pt x="11" y="22"/>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8"/>
                    <a:pt x="3" y="8"/>
                  </a:cubicBezTo>
                  <a:close/>
                  <a:moveTo>
                    <a:pt x="3" y="8"/>
                  </a:moveTo>
                  <a:cubicBezTo>
                    <a:pt x="3" y="8"/>
                    <a:pt x="3" y="8"/>
                    <a:pt x="3" y="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035;p81">
              <a:extLst>
                <a:ext uri="{FF2B5EF4-FFF2-40B4-BE49-F238E27FC236}">
                  <a16:creationId xmlns:a16="http://schemas.microsoft.com/office/drawing/2014/main" id="{74B05FAB-A15C-9980-4343-0CEDDB2C7853}"/>
                </a:ext>
              </a:extLst>
            </p:cNvPr>
            <p:cNvSpPr/>
            <p:nvPr/>
          </p:nvSpPr>
          <p:spPr>
            <a:xfrm>
              <a:off x="8001690" y="3165922"/>
              <a:ext cx="58130" cy="68595"/>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8"/>
                    <a:pt x="11" y="8"/>
                  </a:cubicBezTo>
                  <a:cubicBezTo>
                    <a:pt x="13" y="8"/>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036;p81">
              <a:extLst>
                <a:ext uri="{FF2B5EF4-FFF2-40B4-BE49-F238E27FC236}">
                  <a16:creationId xmlns:a16="http://schemas.microsoft.com/office/drawing/2014/main" id="{2DB0E88A-862D-CAB8-5CFA-D027489E5768}"/>
                </a:ext>
              </a:extLst>
            </p:cNvPr>
            <p:cNvSpPr/>
            <p:nvPr/>
          </p:nvSpPr>
          <p:spPr>
            <a:xfrm>
              <a:off x="7835438" y="3079889"/>
              <a:ext cx="61619" cy="69757"/>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5" y="9"/>
                    <a:pt x="15" y="11"/>
                  </a:cubicBezTo>
                  <a:cubicBezTo>
                    <a:pt x="15" y="14"/>
                    <a:pt x="15" y="14"/>
                    <a:pt x="15" y="14"/>
                  </a:cubicBezTo>
                  <a:cubicBezTo>
                    <a:pt x="15"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037;p81">
              <a:extLst>
                <a:ext uri="{FF2B5EF4-FFF2-40B4-BE49-F238E27FC236}">
                  <a16:creationId xmlns:a16="http://schemas.microsoft.com/office/drawing/2014/main" id="{BF715689-1DEB-B08E-ECCA-2A476A97BAFA}"/>
                </a:ext>
              </a:extLst>
            </p:cNvPr>
            <p:cNvSpPr/>
            <p:nvPr/>
          </p:nvSpPr>
          <p:spPr>
            <a:xfrm>
              <a:off x="7963325" y="3079889"/>
              <a:ext cx="30228" cy="69757"/>
            </a:xfrm>
            <a:custGeom>
              <a:avLst/>
              <a:gdLst/>
              <a:ahLst/>
              <a:cxnLst/>
              <a:rect l="l" t="t" r="r" b="b"/>
              <a:pathLst>
                <a:path w="11" h="25" extrusionOk="0">
                  <a:moveTo>
                    <a:pt x="3" y="7"/>
                  </a:moveTo>
                  <a:cubicBezTo>
                    <a:pt x="4" y="7"/>
                    <a:pt x="4" y="7"/>
                    <a:pt x="4" y="7"/>
                  </a:cubicBezTo>
                  <a:cubicBezTo>
                    <a:pt x="4" y="21"/>
                    <a:pt x="4" y="21"/>
                    <a:pt x="4" y="21"/>
                  </a:cubicBezTo>
                  <a:cubicBezTo>
                    <a:pt x="4" y="23"/>
                    <a:pt x="6" y="25"/>
                    <a:pt x="8" y="25"/>
                  </a:cubicBezTo>
                  <a:cubicBezTo>
                    <a:pt x="10" y="25"/>
                    <a:pt x="11" y="23"/>
                    <a:pt x="11" y="21"/>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7"/>
                    <a:pt x="3" y="7"/>
                  </a:cubicBezTo>
                  <a:close/>
                  <a:moveTo>
                    <a:pt x="3" y="7"/>
                  </a:moveTo>
                  <a:cubicBezTo>
                    <a:pt x="3" y="7"/>
                    <a:pt x="3" y="7"/>
                    <a:pt x="3"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038;p81">
              <a:extLst>
                <a:ext uri="{FF2B5EF4-FFF2-40B4-BE49-F238E27FC236}">
                  <a16:creationId xmlns:a16="http://schemas.microsoft.com/office/drawing/2014/main" id="{7063AFFF-A4F7-5650-41E9-35C1DAB17D23}"/>
                </a:ext>
              </a:extLst>
            </p:cNvPr>
            <p:cNvSpPr/>
            <p:nvPr/>
          </p:nvSpPr>
          <p:spPr>
            <a:xfrm>
              <a:off x="8001690" y="3079889"/>
              <a:ext cx="58130" cy="69757"/>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039;p81">
              <a:extLst>
                <a:ext uri="{FF2B5EF4-FFF2-40B4-BE49-F238E27FC236}">
                  <a16:creationId xmlns:a16="http://schemas.microsoft.com/office/drawing/2014/main" id="{8817A21C-B639-9EC9-1155-D2F375A8AC2F}"/>
                </a:ext>
              </a:extLst>
            </p:cNvPr>
            <p:cNvSpPr/>
            <p:nvPr/>
          </p:nvSpPr>
          <p:spPr>
            <a:xfrm>
              <a:off x="795983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040;p81">
              <a:extLst>
                <a:ext uri="{FF2B5EF4-FFF2-40B4-BE49-F238E27FC236}">
                  <a16:creationId xmlns:a16="http://schemas.microsoft.com/office/drawing/2014/main" id="{6CC38CCF-2F40-B36D-3B5E-C277E6239B9B}"/>
                </a:ext>
              </a:extLst>
            </p:cNvPr>
            <p:cNvSpPr/>
            <p:nvPr/>
          </p:nvSpPr>
          <p:spPr>
            <a:xfrm>
              <a:off x="8001690" y="3003157"/>
              <a:ext cx="18602"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2041;p81">
              <a:extLst>
                <a:ext uri="{FF2B5EF4-FFF2-40B4-BE49-F238E27FC236}">
                  <a16:creationId xmlns:a16="http://schemas.microsoft.com/office/drawing/2014/main" id="{B6D034E2-5B5D-4EED-D06B-A29ED2E60EE7}"/>
                </a:ext>
              </a:extLst>
            </p:cNvPr>
            <p:cNvSpPr/>
            <p:nvPr/>
          </p:nvSpPr>
          <p:spPr>
            <a:xfrm>
              <a:off x="804005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36E1CA56-FB17-BAD1-B317-733014EAB745}"/>
              </a:ext>
            </a:extLst>
          </p:cNvPr>
          <p:cNvPicPr>
            <a:picLocks noChangeAspect="1"/>
          </p:cNvPicPr>
          <p:nvPr/>
        </p:nvPicPr>
        <p:blipFill>
          <a:blip r:embed="rId3"/>
          <a:stretch>
            <a:fillRect/>
          </a:stretch>
        </p:blipFill>
        <p:spPr>
          <a:xfrm>
            <a:off x="5664200" y="1327677"/>
            <a:ext cx="3132666"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8"/>
          <p:cNvSpPr txBox="1">
            <a:spLocks noGrp="1"/>
          </p:cNvSpPr>
          <p:nvPr>
            <p:ph type="title"/>
          </p:nvPr>
        </p:nvSpPr>
        <p:spPr>
          <a:xfrm>
            <a:off x="1812900" y="0"/>
            <a:ext cx="5370300" cy="90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&amp; Future Scope</a:t>
            </a:r>
            <a:endParaRPr dirty="0"/>
          </a:p>
        </p:txBody>
      </p:sp>
      <p:grpSp>
        <p:nvGrpSpPr>
          <p:cNvPr id="1820" name="Google Shape;1820;p78"/>
          <p:cNvGrpSpPr/>
          <p:nvPr/>
        </p:nvGrpSpPr>
        <p:grpSpPr>
          <a:xfrm>
            <a:off x="-502268" y="-486721"/>
            <a:ext cx="2471175" cy="2747975"/>
            <a:chOff x="7398357" y="-662077"/>
            <a:chExt cx="2471175" cy="2747975"/>
          </a:xfrm>
        </p:grpSpPr>
        <p:sp>
          <p:nvSpPr>
            <p:cNvPr id="1821" name="Google Shape;1821;p78"/>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8"/>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8"/>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8"/>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8"/>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78"/>
          <p:cNvGrpSpPr/>
          <p:nvPr/>
        </p:nvGrpSpPr>
        <p:grpSpPr>
          <a:xfrm>
            <a:off x="7598602" y="3"/>
            <a:ext cx="1664331" cy="1664331"/>
            <a:chOff x="3901550" y="2223725"/>
            <a:chExt cx="1557050" cy="1557050"/>
          </a:xfrm>
        </p:grpSpPr>
        <p:sp>
          <p:nvSpPr>
            <p:cNvPr id="1827" name="Google Shape;1827;p78"/>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8"/>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8"/>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8"/>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8"/>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3DB60AFF-D0E1-8B63-8414-92E280C69EC3}"/>
              </a:ext>
            </a:extLst>
          </p:cNvPr>
          <p:cNvSpPr txBox="1"/>
          <p:nvPr/>
        </p:nvSpPr>
        <p:spPr>
          <a:xfrm>
            <a:off x="186269" y="4620280"/>
            <a:ext cx="9059332" cy="523220"/>
          </a:xfrm>
          <a:prstGeom prst="rect">
            <a:avLst/>
          </a:prstGeom>
          <a:noFill/>
        </p:spPr>
        <p:txBody>
          <a:bodyPr wrap="square">
            <a:spAutoFit/>
          </a:bodyPr>
          <a:lstStyle/>
          <a:p>
            <a:pPr algn="ctr"/>
            <a:r>
              <a:rPr lang="en-US" i="1" dirty="0">
                <a:solidFill>
                  <a:srgbClr val="C00000"/>
                </a:solidFill>
              </a:rPr>
              <a:t>This system marks a leap toward </a:t>
            </a:r>
            <a:r>
              <a:rPr lang="en-US" b="1" i="1" dirty="0">
                <a:solidFill>
                  <a:srgbClr val="0070C0"/>
                </a:solidFill>
              </a:rPr>
              <a:t>smart, data-driven education monitoring</a:t>
            </a:r>
            <a:r>
              <a:rPr lang="en-US" i="1" dirty="0">
                <a:solidFill>
                  <a:srgbClr val="C00000"/>
                </a:solidFill>
              </a:rPr>
              <a:t>, empowering institutions to deliver </a:t>
            </a:r>
            <a:r>
              <a:rPr lang="en-US" b="1" i="1" dirty="0">
                <a:solidFill>
                  <a:srgbClr val="0070C0"/>
                </a:solidFill>
              </a:rPr>
              <a:t>higher-quality training</a:t>
            </a:r>
            <a:r>
              <a:rPr lang="en-US" i="1" dirty="0">
                <a:solidFill>
                  <a:srgbClr val="0070C0"/>
                </a:solidFill>
              </a:rPr>
              <a:t> </a:t>
            </a:r>
            <a:r>
              <a:rPr lang="en-US" i="1" dirty="0">
                <a:solidFill>
                  <a:srgbClr val="C00000"/>
                </a:solidFill>
              </a:rPr>
              <a:t>and ensuring that every learner receives the support they deserve.</a:t>
            </a:r>
            <a:endParaRPr lang="en-IN" i="1" dirty="0">
              <a:solidFill>
                <a:srgbClr val="C00000"/>
              </a:solidFill>
            </a:endParaRPr>
          </a:p>
        </p:txBody>
      </p:sp>
      <p:sp>
        <p:nvSpPr>
          <p:cNvPr id="7" name="TextBox 6">
            <a:extLst>
              <a:ext uri="{FF2B5EF4-FFF2-40B4-BE49-F238E27FC236}">
                <a16:creationId xmlns:a16="http://schemas.microsoft.com/office/drawing/2014/main" id="{7686762C-00F7-677B-359F-5F09E767224E}"/>
              </a:ext>
            </a:extLst>
          </p:cNvPr>
          <p:cNvSpPr txBox="1"/>
          <p:nvPr/>
        </p:nvSpPr>
        <p:spPr>
          <a:xfrm>
            <a:off x="1032933" y="1404371"/>
            <a:ext cx="8627533" cy="3108543"/>
          </a:xfrm>
          <a:prstGeom prst="rect">
            <a:avLst/>
          </a:prstGeom>
          <a:noFill/>
        </p:spPr>
        <p:txBody>
          <a:bodyPr wrap="square">
            <a:spAutoFit/>
          </a:bodyPr>
          <a:lstStyle/>
          <a:p>
            <a:r>
              <a:rPr lang="en-US" b="1" dirty="0">
                <a:solidFill>
                  <a:srgbClr val="FF0000"/>
                </a:solidFill>
              </a:rPr>
              <a:t>Conclusion</a:t>
            </a:r>
          </a:p>
          <a:p>
            <a:r>
              <a:rPr lang="en-US" dirty="0"/>
              <a:t>The Automated Classroom Monitoring System uses AI to improve training quality, provide real-time feedback, and enable data-driven decisions.</a:t>
            </a:r>
          </a:p>
          <a:p>
            <a:endParaRPr lang="en-US" dirty="0"/>
          </a:p>
          <a:p>
            <a:r>
              <a:rPr lang="en-US" b="1" dirty="0">
                <a:solidFill>
                  <a:srgbClr val="FF0000"/>
                </a:solidFill>
              </a:rPr>
              <a:t>Impact &amp; Benefits</a:t>
            </a:r>
          </a:p>
          <a:p>
            <a:r>
              <a:rPr lang="en-US" dirty="0"/>
              <a:t>- Automated monitoring reduces manual effort and covers multiple institutions.</a:t>
            </a:r>
          </a:p>
          <a:p>
            <a:r>
              <a:rPr lang="en-US" dirty="0"/>
              <a:t>- Accurate and data-driven analysis provides real-time insights.</a:t>
            </a:r>
          </a:p>
          <a:p>
            <a:r>
              <a:rPr lang="en-US" dirty="0"/>
              <a:t>- Early detection and intervention identify low-performing institutions for improvement.</a:t>
            </a:r>
          </a:p>
          <a:p>
            <a:endParaRPr lang="en-US" dirty="0"/>
          </a:p>
          <a:p>
            <a:r>
              <a:rPr lang="en-US" b="1" dirty="0">
                <a:solidFill>
                  <a:srgbClr val="FF0000"/>
                </a:solidFill>
              </a:rPr>
              <a:t>Future Scope</a:t>
            </a:r>
          </a:p>
          <a:p>
            <a:r>
              <a:rPr lang="en-US" dirty="0"/>
              <a:t>- Advanced AI and deep learning for enhanced image recognition.</a:t>
            </a:r>
          </a:p>
          <a:p>
            <a:r>
              <a:rPr lang="en-US" dirty="0"/>
              <a:t>- Real-time alerts and dashboards for continuous improvement.</a:t>
            </a:r>
          </a:p>
          <a:p>
            <a:r>
              <a:rPr lang="en-US" dirty="0"/>
              <a:t>- IoT integration for live monitoring.</a:t>
            </a:r>
          </a:p>
          <a:p>
            <a:r>
              <a:rPr lang="en-US" dirty="0"/>
              <a:t>- Personalized training insights for optimized learning methods.</a:t>
            </a:r>
            <a:endParaRPr lang="en-IN" dirty="0"/>
          </a:p>
        </p:txBody>
      </p:sp>
    </p:spTree>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844</Words>
  <Application>Microsoft Office PowerPoint</Application>
  <PresentationFormat>On-screen Show (16:9)</PresentationFormat>
  <Paragraphs>86</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Poppins Medium</vt:lpstr>
      <vt:lpstr>Calibri</vt:lpstr>
      <vt:lpstr>Cambria</vt:lpstr>
      <vt:lpstr>Roboto</vt:lpstr>
      <vt:lpstr>Poppins SemiBold</vt:lpstr>
      <vt:lpstr>Bahnschrift</vt:lpstr>
      <vt:lpstr>Bebas Neue</vt:lpstr>
      <vt:lpstr>Topology - Master of Science in Mathematics by Slidesgo</vt:lpstr>
      <vt:lpstr>Topic    : Monitoring System for classroom     session in skill training programe Domain  : Innovation Team ID  : 303 Team name  : Hackstronauts Team members :2303A54044 – R.Govardhan Sai Ganesh     2303A54022 – R.Greeshma     2303A54066 – BG Sreevani     2303A54063 – M Sai Pallavi     2303A54011 – G Poojitha Sharini       </vt:lpstr>
      <vt:lpstr>Objective</vt:lpstr>
      <vt:lpstr>Problem Statement</vt:lpstr>
      <vt:lpstr>Existing system</vt:lpstr>
      <vt:lpstr>Proposed system</vt:lpstr>
      <vt:lpstr>Workflow</vt:lpstr>
      <vt:lpstr>System Architecture </vt:lpstr>
      <vt:lpstr>Conclusion &amp;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Shashank Jakku</dc:creator>
  <cp:lastModifiedBy>GANESH RAJULAPATI</cp:lastModifiedBy>
  <cp:revision>3</cp:revision>
  <dcterms:modified xsi:type="dcterms:W3CDTF">2025-04-04T18:02:23Z</dcterms:modified>
</cp:coreProperties>
</file>