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76" autoAdjust="0"/>
    <p:restoredTop sz="94660"/>
  </p:normalViewPr>
  <p:slideViewPr>
    <p:cSldViewPr>
      <p:cViewPr>
        <p:scale>
          <a:sx n="75" d="100"/>
          <a:sy n="75" d="100"/>
        </p:scale>
        <p:origin x="-13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822338-68CC-4AE4-AF3D-E3728107A869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EE776B-94F8-45F2-BB24-ED4A86252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01775"/>
            <a:ext cx="86106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" pitchFamily="18" charset="0"/>
              </a:rPr>
              <a:t>Advertisement  Sale  Prediction  From Existing  Customer - Logistic Regression</a:t>
            </a:r>
            <a:endParaRPr lang="en-US" b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568700"/>
            <a:ext cx="5181600" cy="3108960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*Linear Regression*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4916"/>
            <a:ext cx="77724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Assume that there is only one independent variable x. if the relationship between x (</a:t>
            </a:r>
            <a:r>
              <a:rPr lang="en-US" b="1" dirty="0" smtClean="0">
                <a:solidFill>
                  <a:srgbClr val="002060"/>
                </a:solidFill>
              </a:rPr>
              <a:t>independent variable</a:t>
            </a:r>
            <a:r>
              <a:rPr lang="en-US" dirty="0" smtClean="0"/>
              <a:t>) and y (</a:t>
            </a:r>
            <a:r>
              <a:rPr lang="en-US" b="1" dirty="0" smtClean="0">
                <a:solidFill>
                  <a:srgbClr val="002060"/>
                </a:solidFill>
              </a:rPr>
              <a:t>dependent variable or output variable</a:t>
            </a:r>
            <a:r>
              <a:rPr lang="en-US" dirty="0" smtClean="0"/>
              <a:t>) is modeled by the relation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</a:t>
            </a:r>
            <a:r>
              <a:rPr lang="en-US" sz="4000" b="1" dirty="0" smtClean="0">
                <a:solidFill>
                  <a:srgbClr val="C00000"/>
                </a:solidFill>
              </a:rPr>
              <a:t>y=</a:t>
            </a:r>
            <a:r>
              <a:rPr lang="en-US" sz="4000" b="1" dirty="0" err="1" smtClean="0">
                <a:solidFill>
                  <a:srgbClr val="C00000"/>
                </a:solidFill>
              </a:rPr>
              <a:t>a+bx</a:t>
            </a:r>
            <a:r>
              <a:rPr lang="en-US" sz="4000" b="1" dirty="0" smtClean="0">
                <a:solidFill>
                  <a:srgbClr val="C00000"/>
                </a:solidFill>
              </a:rPr>
              <a:t> 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581400"/>
            <a:ext cx="4191000" cy="262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Matura MT Script Capitals" pitchFamily="66" charset="0"/>
              </a:rPr>
              <a:t>find the value of </a:t>
            </a:r>
            <a:r>
              <a:rPr lang="en-US" sz="3600" b="1" dirty="0" smtClean="0">
                <a:solidFill>
                  <a:srgbClr val="C00000"/>
                </a:solidFill>
                <a:latin typeface="Matura MT Script Capitals" pitchFamily="66" charset="0"/>
              </a:rPr>
              <a:t>a</a:t>
            </a:r>
            <a:r>
              <a:rPr lang="en-US" sz="3600" b="1" dirty="0" smtClean="0">
                <a:solidFill>
                  <a:srgbClr val="002060"/>
                </a:solidFill>
                <a:latin typeface="Matura MT Script Capitals" pitchFamily="66" charset="0"/>
              </a:rPr>
              <a:t> and </a:t>
            </a:r>
            <a:r>
              <a:rPr lang="en-US" sz="3600" b="1" dirty="0" smtClean="0">
                <a:solidFill>
                  <a:srgbClr val="C00000"/>
                </a:solidFill>
                <a:latin typeface="Matura MT Script Capitals" pitchFamily="66" charset="0"/>
              </a:rPr>
              <a:t>b</a:t>
            </a:r>
            <a:endParaRPr lang="en-US" sz="3600" b="1" dirty="0">
              <a:solidFill>
                <a:srgbClr val="C00000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Find the mean and covariance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Means of x and y are given by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Now the value of a and b can be computed using the following formulas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variance of x given by 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covariance of x and y denoted by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is defined as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066800"/>
            <a:ext cx="1333500" cy="1238250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124200"/>
            <a:ext cx="1419225" cy="6858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200400"/>
            <a:ext cx="1447800" cy="533400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962400"/>
            <a:ext cx="2590800" cy="619125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5410200"/>
            <a:ext cx="3019425" cy="600075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100" y="584200"/>
            <a:ext cx="2286000" cy="258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Conti…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100" y="914400"/>
            <a:ext cx="8153400" cy="525780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100" y="584200"/>
            <a:ext cx="2286000" cy="258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Conti…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5105399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Flow Diagram</a:t>
            </a:r>
            <a:endParaRPr lang="en-US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914400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*Importing Libraries*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828800"/>
            <a:ext cx="26670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*Choose Dataset </a:t>
            </a:r>
            <a:r>
              <a:rPr lang="en-US" b="1" dirty="0"/>
              <a:t>F</a:t>
            </a:r>
            <a:r>
              <a:rPr lang="en-US" b="1" dirty="0" smtClean="0"/>
              <a:t>ile From Local Directory*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048000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*Load the Dataset*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962400"/>
            <a:ext cx="2667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*Summarize Dataset*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019800" y="5753100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*Segregate </a:t>
            </a:r>
          </a:p>
          <a:p>
            <a:pPr algn="ctr"/>
            <a:r>
              <a:rPr lang="en-US" b="1" dirty="0" smtClean="0"/>
              <a:t>Dataset into X &amp; Y*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5791200"/>
            <a:ext cx="2667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*Splitting Dataset into Train &amp; Test*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876800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r>
              <a:rPr lang="en-US" i="1" dirty="0"/>
              <a:t> </a:t>
            </a:r>
            <a:r>
              <a:rPr lang="en-US" b="1" dirty="0" smtClean="0"/>
              <a:t>Feature Scaling*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019800" y="4838700"/>
            <a:ext cx="2667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r>
              <a:rPr lang="en-US" b="1" dirty="0"/>
              <a:t> Feature </a:t>
            </a:r>
            <a:r>
              <a:rPr lang="en-US" b="1" dirty="0" smtClean="0"/>
              <a:t>Scaling*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029325" y="3933825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r>
              <a:rPr lang="en-US" b="1" dirty="0"/>
              <a:t> </a:t>
            </a:r>
            <a:r>
              <a:rPr lang="en-US" b="1" dirty="0" smtClean="0"/>
              <a:t>Training*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019800" y="3048000"/>
            <a:ext cx="2667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*Predicting*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019800" y="2057400"/>
            <a:ext cx="2667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*Prediction for all Test Data*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019800" y="914400"/>
            <a:ext cx="2667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*Evaluating</a:t>
            </a:r>
            <a:r>
              <a:rPr lang="en-US" i="1" dirty="0"/>
              <a:t> </a:t>
            </a:r>
            <a:r>
              <a:rPr lang="en-US" b="1" dirty="0" smtClean="0"/>
              <a:t>*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 rot="5400000">
            <a:off x="2057400" y="16383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020094" y="28567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018506" y="37711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020094" y="46855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943894" y="55999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3" idx="1"/>
          </p:cNvCxnSpPr>
          <p:nvPr/>
        </p:nvCxnSpPr>
        <p:spPr>
          <a:xfrm flipV="1">
            <a:off x="3657600" y="6019800"/>
            <a:ext cx="2362200" cy="38100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0"/>
            <a:endCxn id="16" idx="2"/>
          </p:cNvCxnSpPr>
          <p:nvPr/>
        </p:nvCxnSpPr>
        <p:spPr>
          <a:xfrm rot="5400000" flipH="1" flipV="1">
            <a:off x="7162800" y="55626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7125494" y="46093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7125494" y="37711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7125494" y="2856706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0"/>
            <a:endCxn id="22" idx="2"/>
          </p:cNvCxnSpPr>
          <p:nvPr/>
        </p:nvCxnSpPr>
        <p:spPr>
          <a:xfrm rot="5400000" flipH="1" flipV="1">
            <a:off x="7048500" y="1752600"/>
            <a:ext cx="609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*Importing Libraries*</a:t>
            </a:r>
            <a:endParaRPr lang="en-US" sz="32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b="1" dirty="0" smtClean="0">
                <a:solidFill>
                  <a:srgbClr val="00B050"/>
                </a:solidFill>
              </a:rPr>
              <a:t>pandas </a:t>
            </a:r>
            <a:r>
              <a:rPr lang="en-US" dirty="0" smtClean="0"/>
              <a:t>as pd #useful for loading the dataset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import </a:t>
            </a:r>
            <a:r>
              <a:rPr lang="en-US" b="1" dirty="0" err="1" smtClean="0">
                <a:solidFill>
                  <a:srgbClr val="FF0000"/>
                </a:solidFill>
              </a:rPr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> #to perform array</a:t>
            </a:r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2819400" cy="1683809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48200"/>
            <a:ext cx="2971800" cy="183741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Cambria" pitchFamily="18" charset="0"/>
              </a:rPr>
              <a:t>*Choose Dataset File From Local Directory*</a:t>
            </a:r>
            <a:endParaRPr lang="en-US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3808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from google.colab </a:t>
            </a:r>
            <a:r>
              <a:rPr lang="en-US" b="1" dirty="0" smtClean="0">
                <a:solidFill>
                  <a:srgbClr val="00B050"/>
                </a:solidFill>
              </a:rPr>
              <a:t>import files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uploaded = </a:t>
            </a:r>
            <a:r>
              <a:rPr lang="en-US" b="1" dirty="0" err="1" smtClean="0">
                <a:solidFill>
                  <a:srgbClr val="C00000"/>
                </a:solidFill>
              </a:rPr>
              <a:t>files.upload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76200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19400"/>
            <a:ext cx="7620000" cy="3581400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*Load the Dataset*</a:t>
            </a:r>
            <a:endParaRPr lang="en-US" sz="36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dataset = </a:t>
            </a:r>
            <a:r>
              <a:rPr lang="en-US" b="1" dirty="0" err="1" smtClean="0">
                <a:solidFill>
                  <a:srgbClr val="C00000"/>
                </a:solidFill>
              </a:rPr>
              <a:t>pd.read_csv</a:t>
            </a:r>
            <a:r>
              <a:rPr lang="en-US" dirty="0" smtClean="0"/>
              <a:t>('DigitalAd_dataset.csv')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6096000" cy="4114800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*Summarize Dataset*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4916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print(</a:t>
            </a:r>
            <a:r>
              <a:rPr lang="en-US" dirty="0" err="1" smtClean="0"/>
              <a:t>dataset.</a:t>
            </a:r>
            <a:r>
              <a:rPr lang="en-US" b="1" dirty="0" err="1" smtClean="0">
                <a:solidFill>
                  <a:srgbClr val="00B050"/>
                </a:solidFill>
              </a:rPr>
              <a:t>shape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print(</a:t>
            </a:r>
            <a:r>
              <a:rPr lang="en-US" dirty="0" err="1" smtClean="0"/>
              <a:t>dataset.</a:t>
            </a:r>
            <a:r>
              <a:rPr lang="en-US" dirty="0" err="1" smtClean="0">
                <a:solidFill>
                  <a:srgbClr val="C00000"/>
                </a:solidFill>
              </a:rPr>
              <a:t>head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5715000" cy="3818659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*Segregate Dataset into X &amp; Y*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4916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i-FI" dirty="0" smtClean="0"/>
              <a:t>X = dataset.iloc[:, :-1].values</a:t>
            </a:r>
          </a:p>
          <a:p>
            <a:pPr>
              <a:buFont typeface="Wingdings" pitchFamily="2" charset="2"/>
              <a:buChar char="Ø"/>
            </a:pPr>
            <a:r>
              <a:rPr lang="fi-FI" dirty="0" smtClean="0"/>
              <a:t>X</a:t>
            </a:r>
          </a:p>
          <a:p>
            <a:pPr>
              <a:buNone/>
            </a:pPr>
            <a:endParaRPr lang="fi-FI" dirty="0" smtClean="0"/>
          </a:p>
          <a:p>
            <a:pPr>
              <a:buNone/>
            </a:pPr>
            <a:endParaRPr lang="fi-FI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Y = </a:t>
            </a:r>
            <a:r>
              <a:rPr lang="es-ES" dirty="0" err="1" smtClean="0"/>
              <a:t>dataset.iloc</a:t>
            </a:r>
            <a:r>
              <a:rPr lang="es-ES" dirty="0" smtClean="0"/>
              <a:t>[:, -1].</a:t>
            </a:r>
            <a:r>
              <a:rPr lang="es-ES" dirty="0" err="1" smtClean="0"/>
              <a:t>values</a:t>
            </a:r>
            <a:endParaRPr lang="es-ES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Y</a:t>
            </a:r>
          </a:p>
          <a:p>
            <a:pPr>
              <a:buNone/>
            </a:pPr>
            <a:endParaRPr lang="fi-FI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1086" y="1524000"/>
            <a:ext cx="2313214" cy="1619250"/>
          </a:xfrm>
          <a:prstGeom prst="rect">
            <a:avLst/>
          </a:prstGeom>
          <a:ln w="1905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038600"/>
            <a:ext cx="3648075" cy="214003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*Splitting Dataset into Train &amp; Test*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4916"/>
            <a:ext cx="7772400" cy="4572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from </a:t>
            </a:r>
            <a:r>
              <a:rPr lang="en-US" dirty="0" err="1" smtClean="0"/>
              <a:t>sklearn.model_selection</a:t>
            </a:r>
            <a:r>
              <a:rPr lang="en-US" dirty="0" smtClean="0"/>
              <a:t> import 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/>
              <a:t>X_train</a:t>
            </a:r>
            <a:r>
              <a:rPr lang="en-US" dirty="0" smtClean="0"/>
              <a:t>, </a:t>
            </a:r>
            <a:r>
              <a:rPr lang="en-US" dirty="0" err="1" smtClean="0"/>
              <a:t>X_test</a:t>
            </a:r>
            <a:r>
              <a:rPr lang="en-US" dirty="0" smtClean="0"/>
              <a:t>, </a:t>
            </a:r>
            <a:r>
              <a:rPr lang="en-US" dirty="0" err="1" smtClean="0"/>
              <a:t>y_train</a:t>
            </a:r>
            <a:r>
              <a:rPr lang="en-US" dirty="0" smtClean="0"/>
              <a:t>, </a:t>
            </a:r>
            <a:r>
              <a:rPr lang="en-US" dirty="0" err="1" smtClean="0"/>
              <a:t>y_test</a:t>
            </a:r>
            <a:r>
              <a:rPr lang="en-US" dirty="0" smtClean="0"/>
              <a:t> = </a:t>
            </a:r>
            <a:r>
              <a:rPr lang="en-US" dirty="0" err="1" smtClean="0"/>
              <a:t>train_test_split</a:t>
            </a:r>
            <a:r>
              <a:rPr lang="en-US" dirty="0" smtClean="0"/>
              <a:t>(X, Y, </a:t>
            </a:r>
            <a:r>
              <a:rPr lang="en-US" dirty="0" err="1" smtClean="0"/>
              <a:t>test_size</a:t>
            </a:r>
            <a:r>
              <a:rPr lang="en-US" dirty="0" smtClean="0"/>
              <a:t> = 0.25, </a:t>
            </a:r>
            <a:r>
              <a:rPr lang="en-US" dirty="0" err="1" smtClean="0"/>
              <a:t>random_state</a:t>
            </a:r>
            <a:r>
              <a:rPr lang="en-US" dirty="0" smtClean="0"/>
              <a:t> = 0)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468" y="3208608"/>
            <a:ext cx="4222667" cy="33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475908"/>
            <a:ext cx="2976563" cy="387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</a:rPr>
              <a:t>*Splitting Dataset into Train &amp; Test*</a:t>
            </a:r>
            <a:endParaRPr lang="en-US" sz="36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4916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from </a:t>
            </a:r>
            <a:r>
              <a:rPr lang="en-US" dirty="0" err="1" smtClean="0"/>
              <a:t>sklearn.preprocessing</a:t>
            </a:r>
            <a:r>
              <a:rPr lang="en-US" dirty="0" smtClean="0"/>
              <a:t> import 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 = </a:t>
            </a:r>
            <a:r>
              <a:rPr lang="en-US" dirty="0" err="1" smtClean="0"/>
              <a:t>StandardScaler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X_train</a:t>
            </a:r>
            <a:r>
              <a:rPr lang="en-US" dirty="0" smtClean="0"/>
              <a:t> = </a:t>
            </a:r>
            <a:r>
              <a:rPr lang="en-US" dirty="0" err="1" smtClean="0"/>
              <a:t>sc.fit_transform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 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X_test</a:t>
            </a:r>
            <a:r>
              <a:rPr lang="en-US" dirty="0" smtClean="0"/>
              <a:t> = </a:t>
            </a:r>
            <a:r>
              <a:rPr lang="en-US" dirty="0" err="1" smtClean="0"/>
              <a:t>sc.transform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 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312944"/>
            <a:ext cx="7620000" cy="308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we scale our data to make all the features contribute </a:t>
            </a:r>
            <a:r>
              <a:rPr lang="en-US" sz="2000" b="1" dirty="0" smtClean="0">
                <a:solidFill>
                  <a:srgbClr val="C00000"/>
                </a:solidFill>
              </a:rPr>
              <a:t>equally </a:t>
            </a:r>
            <a:r>
              <a:rPr lang="en-US" sz="2000" dirty="0" smtClean="0"/>
              <a:t>to the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Fit_Transform</a:t>
            </a:r>
            <a:r>
              <a:rPr lang="en-US" sz="2000" dirty="0" smtClean="0"/>
              <a:t> - fit method is calculating the </a:t>
            </a:r>
            <a:r>
              <a:rPr lang="en-US" sz="2000" b="1" dirty="0" smtClean="0">
                <a:solidFill>
                  <a:srgbClr val="C00000"/>
                </a:solidFill>
              </a:rPr>
              <a:t>mean and variance </a:t>
            </a:r>
            <a:r>
              <a:rPr lang="en-US" sz="2000" dirty="0" smtClean="0"/>
              <a:t>of each of the features present in our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Transform - Transform method is </a:t>
            </a:r>
            <a:r>
              <a:rPr lang="en-US" sz="2000" b="1" dirty="0" smtClean="0">
                <a:solidFill>
                  <a:srgbClr val="C00000"/>
                </a:solidFill>
              </a:rPr>
              <a:t>transforming all </a:t>
            </a:r>
            <a:r>
              <a:rPr lang="en-US" sz="2000" dirty="0" smtClean="0"/>
              <a:t>the features using the respective mean and variance.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We want our test data to be a completely </a:t>
            </a:r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  <a:r>
              <a:rPr lang="en-US" sz="2000" dirty="0" smtClean="0"/>
              <a:t> and a surprise set for our model.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161</TotalTime>
  <Words>290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Advertisement  Sale  Prediction  From Existing  Customer - Logistic Regression</vt:lpstr>
      <vt:lpstr>Flow Diagram</vt:lpstr>
      <vt:lpstr>*Importing Libraries*</vt:lpstr>
      <vt:lpstr>*Choose Dataset File From Local Directory*</vt:lpstr>
      <vt:lpstr>*Load the Dataset*</vt:lpstr>
      <vt:lpstr>*Summarize Dataset*</vt:lpstr>
      <vt:lpstr>*Segregate Dataset into X &amp; Y*</vt:lpstr>
      <vt:lpstr>*Splitting Dataset into Train &amp; Test*</vt:lpstr>
      <vt:lpstr>*Splitting Dataset into Train &amp; Test*</vt:lpstr>
      <vt:lpstr>*Linear Regression*</vt:lpstr>
      <vt:lpstr>find the value of a and b</vt:lpstr>
      <vt:lpstr>Conti…</vt:lpstr>
      <vt:lpstr>Conti…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  Sale  Prediction  From Existing  Customer - Logistic Regression</dc:title>
  <dc:creator>AdithyaAkashRajiv</dc:creator>
  <cp:lastModifiedBy>AdithyaAkashRajiv</cp:lastModifiedBy>
  <cp:revision>13</cp:revision>
  <dcterms:created xsi:type="dcterms:W3CDTF">2022-10-24T12:54:47Z</dcterms:created>
  <dcterms:modified xsi:type="dcterms:W3CDTF">2022-10-28T01:30:06Z</dcterms:modified>
</cp:coreProperties>
</file>