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B1B02-8B1B-43FC-A564-C4AAEA94DCB2}" v="60" dt="2025-09-28T05:54:14.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3" d="100"/>
          <a:sy n="83" d="100"/>
        </p:scale>
        <p:origin x="4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RANI" userId="ae9404bbecaa6884" providerId="LiveId" clId="{C7A87590-2A95-43DC-9068-286A02449676}"/>
    <pc:docChg chg="undo redo custSel addSld delSld modSld sldOrd addMainMaster delMainMaster modMainMaster">
      <pc:chgData name="RAMYA RANI" userId="ae9404bbecaa6884" providerId="LiveId" clId="{C7A87590-2A95-43DC-9068-286A02449676}" dt="2025-09-28T05:55:26.183" v="977" actId="113"/>
      <pc:docMkLst>
        <pc:docMk/>
      </pc:docMkLst>
      <pc:sldChg chg="add del">
        <pc:chgData name="RAMYA RANI" userId="ae9404bbecaa6884" providerId="LiveId" clId="{C7A87590-2A95-43DC-9068-286A02449676}" dt="2025-09-28T03:56:46.588" v="686" actId="2696"/>
        <pc:sldMkLst>
          <pc:docMk/>
          <pc:sldMk cId="2132460272" sldId="256"/>
        </pc:sldMkLst>
      </pc:sldChg>
      <pc:sldChg chg="addSp delSp modSp del mod">
        <pc:chgData name="RAMYA RANI" userId="ae9404bbecaa6884" providerId="LiveId" clId="{C7A87590-2A95-43DC-9068-286A02449676}" dt="2025-09-28T03:55:43.320" v="671" actId="2696"/>
        <pc:sldMkLst>
          <pc:docMk/>
          <pc:sldMk cId="2805487713" sldId="256"/>
        </pc:sldMkLst>
        <pc:spChg chg="del mod">
          <ac:chgData name="RAMYA RANI" userId="ae9404bbecaa6884" providerId="LiveId" clId="{C7A87590-2A95-43DC-9068-286A02449676}" dt="2025-09-28T03:51:38.169" v="654" actId="21"/>
          <ac:spMkLst>
            <pc:docMk/>
            <pc:sldMk cId="2805487713" sldId="256"/>
            <ac:spMk id="2" creationId="{D0F53F0A-5761-A1F3-6EE3-D34798B167FF}"/>
          </ac:spMkLst>
        </pc:spChg>
        <pc:spChg chg="del mod">
          <ac:chgData name="RAMYA RANI" userId="ae9404bbecaa6884" providerId="LiveId" clId="{C7A87590-2A95-43DC-9068-286A02449676}" dt="2025-09-28T03:51:19.728" v="575" actId="478"/>
          <ac:spMkLst>
            <pc:docMk/>
            <pc:sldMk cId="2805487713" sldId="256"/>
            <ac:spMk id="3" creationId="{C2BD93A9-35B0-87D4-1EA8-1BDE944423C1}"/>
          </ac:spMkLst>
        </pc:spChg>
        <pc:spChg chg="add mod">
          <ac:chgData name="RAMYA RANI" userId="ae9404bbecaa6884" providerId="LiveId" clId="{C7A87590-2A95-43DC-9068-286A02449676}" dt="2025-09-28T03:51:19.728" v="575" actId="478"/>
          <ac:spMkLst>
            <pc:docMk/>
            <pc:sldMk cId="2805487713" sldId="256"/>
            <ac:spMk id="7" creationId="{5FB4B1EF-0FEE-9228-9E71-62E3BCF175A9}"/>
          </ac:spMkLst>
        </pc:spChg>
        <pc:spChg chg="add mod">
          <ac:chgData name="RAMYA RANI" userId="ae9404bbecaa6884" providerId="LiveId" clId="{C7A87590-2A95-43DC-9068-286A02449676}" dt="2025-09-28T03:51:38.169" v="654" actId="21"/>
          <ac:spMkLst>
            <pc:docMk/>
            <pc:sldMk cId="2805487713" sldId="256"/>
            <ac:spMk id="9" creationId="{A49C4243-83B2-C4CF-3E93-04F2A1AEB74E}"/>
          </ac:spMkLst>
        </pc:spChg>
        <pc:picChg chg="add mod">
          <ac:chgData name="RAMYA RANI" userId="ae9404bbecaa6884" providerId="LiveId" clId="{C7A87590-2A95-43DC-9068-286A02449676}" dt="2025-09-28T03:52:49.650" v="664" actId="1076"/>
          <ac:picMkLst>
            <pc:docMk/>
            <pc:sldMk cId="2805487713" sldId="256"/>
            <ac:picMk id="4" creationId="{FA3CCAED-AB70-8B3D-53AA-9BBD5A7F6042}"/>
          </ac:picMkLst>
        </pc:picChg>
        <pc:picChg chg="add del mod">
          <ac:chgData name="RAMYA RANI" userId="ae9404bbecaa6884" providerId="LiveId" clId="{C7A87590-2A95-43DC-9068-286A02449676}" dt="2025-09-27T17:49:14.167" v="291" actId="21"/>
          <ac:picMkLst>
            <pc:docMk/>
            <pc:sldMk cId="2805487713" sldId="256"/>
            <ac:picMk id="5" creationId="{4CEEE13F-5FF3-5016-9898-3806C77D8DF8}"/>
          </ac:picMkLst>
        </pc:picChg>
        <pc:picChg chg="add del mod">
          <ac:chgData name="RAMYA RANI" userId="ae9404bbecaa6884" providerId="LiveId" clId="{C7A87590-2A95-43DC-9068-286A02449676}" dt="2025-09-28T03:27:55.631" v="525" actId="21"/>
          <ac:picMkLst>
            <pc:docMk/>
            <pc:sldMk cId="2805487713" sldId="256"/>
            <ac:picMk id="6" creationId="{AEF73E88-0F82-9E72-0A5C-398A9EA4E8A1}"/>
          </ac:picMkLst>
        </pc:picChg>
        <pc:picChg chg="add del mod modCrop">
          <ac:chgData name="RAMYA RANI" userId="ae9404bbecaa6884" providerId="LiveId" clId="{C7A87590-2A95-43DC-9068-286A02449676}" dt="2025-09-27T18:34:10.994" v="420" actId="21"/>
          <ac:picMkLst>
            <pc:docMk/>
            <pc:sldMk cId="2805487713" sldId="256"/>
            <ac:picMk id="8" creationId="{597B33F1-BB5B-9BCB-6061-F7077CB8547D}"/>
          </ac:picMkLst>
        </pc:picChg>
        <pc:picChg chg="add del mod">
          <ac:chgData name="RAMYA RANI" userId="ae9404bbecaa6884" providerId="LiveId" clId="{C7A87590-2A95-43DC-9068-286A02449676}" dt="2025-09-28T03:55:39.740" v="670" actId="21"/>
          <ac:picMkLst>
            <pc:docMk/>
            <pc:sldMk cId="2805487713" sldId="256"/>
            <ac:picMk id="11" creationId="{508C37E3-49F2-639A-C44C-C4C79430021E}"/>
          </ac:picMkLst>
        </pc:picChg>
      </pc:sldChg>
      <pc:sldChg chg="add del">
        <pc:chgData name="RAMYA RANI" userId="ae9404bbecaa6884" providerId="LiveId" clId="{C7A87590-2A95-43DC-9068-286A02449676}" dt="2025-09-28T03:56:10.094" v="677" actId="2696"/>
        <pc:sldMkLst>
          <pc:docMk/>
          <pc:sldMk cId="3182907104" sldId="256"/>
        </pc:sldMkLst>
      </pc:sldChg>
      <pc:sldChg chg="addSp delSp modSp mod ord">
        <pc:chgData name="RAMYA RANI" userId="ae9404bbecaa6884" providerId="LiveId" clId="{C7A87590-2A95-43DC-9068-286A02449676}" dt="2025-09-28T03:56:20.949" v="682"/>
        <pc:sldMkLst>
          <pc:docMk/>
          <pc:sldMk cId="3973309432" sldId="257"/>
        </pc:sldMkLst>
        <pc:spChg chg="mod">
          <ac:chgData name="RAMYA RANI" userId="ae9404bbecaa6884" providerId="LiveId" clId="{C7A87590-2A95-43DC-9068-286A02449676}" dt="2025-09-27T18:14:10.216" v="380" actId="113"/>
          <ac:spMkLst>
            <pc:docMk/>
            <pc:sldMk cId="3973309432" sldId="257"/>
            <ac:spMk id="2" creationId="{770F64E5-0EE7-EDCD-0B00-7653649A43DA}"/>
          </ac:spMkLst>
        </pc:spChg>
        <pc:spChg chg="mod">
          <ac:chgData name="RAMYA RANI" userId="ae9404bbecaa6884" providerId="LiveId" clId="{C7A87590-2A95-43DC-9068-286A02449676}" dt="2025-09-28T03:47:45.720" v="568" actId="255"/>
          <ac:spMkLst>
            <pc:docMk/>
            <pc:sldMk cId="3973309432" sldId="257"/>
            <ac:spMk id="3" creationId="{DA44B288-4901-709B-4A5A-FEB13C558296}"/>
          </ac:spMkLst>
        </pc:spChg>
        <pc:spChg chg="del mod">
          <ac:chgData name="RAMYA RANI" userId="ae9404bbecaa6884" providerId="LiveId" clId="{C7A87590-2A95-43DC-9068-286A02449676}" dt="2025-09-27T17:53:48.312" v="296" actId="21"/>
          <ac:spMkLst>
            <pc:docMk/>
            <pc:sldMk cId="3973309432" sldId="257"/>
            <ac:spMk id="6" creationId="{24646A57-C851-0181-363E-1E053555B49D}"/>
          </ac:spMkLst>
        </pc:spChg>
        <pc:spChg chg="del">
          <ac:chgData name="RAMYA RANI" userId="ae9404bbecaa6884" providerId="LiveId" clId="{C7A87590-2A95-43DC-9068-286A02449676}" dt="2025-09-27T17:51:56.729" v="292" actId="21"/>
          <ac:spMkLst>
            <pc:docMk/>
            <pc:sldMk cId="3973309432" sldId="257"/>
            <ac:spMk id="7" creationId="{2C2EE6F9-80C0-7C3A-4117-A12BAFDDB730}"/>
          </ac:spMkLst>
        </pc:spChg>
        <pc:spChg chg="add del">
          <ac:chgData name="RAMYA RANI" userId="ae9404bbecaa6884" providerId="LiveId" clId="{C7A87590-2A95-43DC-9068-286A02449676}" dt="2025-09-27T18:01:16.549" v="349" actId="11529"/>
          <ac:spMkLst>
            <pc:docMk/>
            <pc:sldMk cId="3973309432" sldId="257"/>
            <ac:spMk id="14" creationId="{E0DA1B4E-0296-DB7B-C73B-9379A9FE5B77}"/>
          </ac:spMkLst>
        </pc:spChg>
        <pc:picChg chg="add mod">
          <ac:chgData name="RAMYA RANI" userId="ae9404bbecaa6884" providerId="LiveId" clId="{C7A87590-2A95-43DC-9068-286A02449676}" dt="2025-09-28T03:43:40.463" v="529" actId="1076"/>
          <ac:picMkLst>
            <pc:docMk/>
            <pc:sldMk cId="3973309432" sldId="257"/>
            <ac:picMk id="4" creationId="{56B35EA2-9561-B534-D90D-020C8DC5649A}"/>
          </ac:picMkLst>
        </pc:picChg>
        <pc:picChg chg="add del mod">
          <ac:chgData name="RAMYA RANI" userId="ae9404bbecaa6884" providerId="LiveId" clId="{C7A87590-2A95-43DC-9068-286A02449676}" dt="2025-09-27T17:19:29.687" v="104" actId="21"/>
          <ac:picMkLst>
            <pc:docMk/>
            <pc:sldMk cId="3973309432" sldId="257"/>
            <ac:picMk id="5" creationId="{3750BE12-234E-BD29-D888-86DD8748C673}"/>
          </ac:picMkLst>
        </pc:picChg>
        <pc:picChg chg="add mod">
          <ac:chgData name="RAMYA RANI" userId="ae9404bbecaa6884" providerId="LiveId" clId="{C7A87590-2A95-43DC-9068-286A02449676}" dt="2025-09-28T03:48:19.541" v="571" actId="14100"/>
          <ac:picMkLst>
            <pc:docMk/>
            <pc:sldMk cId="3973309432" sldId="257"/>
            <ac:picMk id="6" creationId="{31C7655C-84BC-BC7C-AFEE-4EB9834A66AB}"/>
          </ac:picMkLst>
        </pc:picChg>
        <pc:picChg chg="add del mod">
          <ac:chgData name="RAMYA RANI" userId="ae9404bbecaa6884" providerId="LiveId" clId="{C7A87590-2A95-43DC-9068-286A02449676}" dt="2025-09-27T17:52:43.301" v="295" actId="21"/>
          <ac:picMkLst>
            <pc:docMk/>
            <pc:sldMk cId="3973309432" sldId="257"/>
            <ac:picMk id="9" creationId="{C03AF8B5-3BE4-B7B1-77BA-CB203391EEB6}"/>
          </ac:picMkLst>
        </pc:picChg>
        <pc:picChg chg="add del mod">
          <ac:chgData name="RAMYA RANI" userId="ae9404bbecaa6884" providerId="LiveId" clId="{C7A87590-2A95-43DC-9068-286A02449676}" dt="2025-09-27T17:54:45.106" v="300" actId="21"/>
          <ac:picMkLst>
            <pc:docMk/>
            <pc:sldMk cId="3973309432" sldId="257"/>
            <ac:picMk id="11" creationId="{FB8A760B-B8A9-1C9D-AA68-4B15D695B7EC}"/>
          </ac:picMkLst>
        </pc:picChg>
        <pc:picChg chg="add del mod">
          <ac:chgData name="RAMYA RANI" userId="ae9404bbecaa6884" providerId="LiveId" clId="{C7A87590-2A95-43DC-9068-286A02449676}" dt="2025-09-27T18:10:47.035" v="358" actId="21"/>
          <ac:picMkLst>
            <pc:docMk/>
            <pc:sldMk cId="3973309432" sldId="257"/>
            <ac:picMk id="13" creationId="{4FA51B87-9FC4-FF79-A7FB-6B10C4821BCD}"/>
          </ac:picMkLst>
        </pc:picChg>
      </pc:sldChg>
      <pc:sldChg chg="addSp modSp mod">
        <pc:chgData name="RAMYA RANI" userId="ae9404bbecaa6884" providerId="LiveId" clId="{C7A87590-2A95-43DC-9068-286A02449676}" dt="2025-09-28T03:44:51.530" v="539" actId="1076"/>
        <pc:sldMkLst>
          <pc:docMk/>
          <pc:sldMk cId="1492416296" sldId="258"/>
        </pc:sldMkLst>
        <pc:spChg chg="mod">
          <ac:chgData name="RAMYA RANI" userId="ae9404bbecaa6884" providerId="LiveId" clId="{C7A87590-2A95-43DC-9068-286A02449676}" dt="2025-09-27T18:14:32.705" v="383" actId="115"/>
          <ac:spMkLst>
            <pc:docMk/>
            <pc:sldMk cId="1492416296" sldId="258"/>
            <ac:spMk id="2" creationId="{3414DB19-3791-30CB-E638-9CE26027D87A}"/>
          </ac:spMkLst>
        </pc:spChg>
        <pc:spChg chg="mod">
          <ac:chgData name="RAMYA RANI" userId="ae9404bbecaa6884" providerId="LiveId" clId="{C7A87590-2A95-43DC-9068-286A02449676}" dt="2025-09-27T17:25:50.183" v="106" actId="27636"/>
          <ac:spMkLst>
            <pc:docMk/>
            <pc:sldMk cId="1492416296" sldId="258"/>
            <ac:spMk id="3" creationId="{20980126-6F52-1992-3E9E-17379052E5E8}"/>
          </ac:spMkLst>
        </pc:spChg>
        <pc:picChg chg="add mod">
          <ac:chgData name="RAMYA RANI" userId="ae9404bbecaa6884" providerId="LiveId" clId="{C7A87590-2A95-43DC-9068-286A02449676}" dt="2025-09-28T03:44:25.709" v="534" actId="1076"/>
          <ac:picMkLst>
            <pc:docMk/>
            <pc:sldMk cId="1492416296" sldId="258"/>
            <ac:picMk id="4" creationId="{03EDBD58-96B7-267A-142B-F68FB224F032}"/>
          </ac:picMkLst>
        </pc:picChg>
        <pc:picChg chg="add mod">
          <ac:chgData name="RAMYA RANI" userId="ae9404bbecaa6884" providerId="LiveId" clId="{C7A87590-2A95-43DC-9068-286A02449676}" dt="2025-09-27T17:25:54.008" v="107"/>
          <ac:picMkLst>
            <pc:docMk/>
            <pc:sldMk cId="1492416296" sldId="258"/>
            <ac:picMk id="5" creationId="{3750BE12-234E-BD29-D888-86DD8748C673}"/>
          </ac:picMkLst>
        </pc:picChg>
        <pc:picChg chg="add mod">
          <ac:chgData name="RAMYA RANI" userId="ae9404bbecaa6884" providerId="LiveId" clId="{C7A87590-2A95-43DC-9068-286A02449676}" dt="2025-09-28T03:44:51.530" v="539" actId="1076"/>
          <ac:picMkLst>
            <pc:docMk/>
            <pc:sldMk cId="1492416296" sldId="258"/>
            <ac:picMk id="5" creationId="{74979409-9C86-731F-F654-2DA8BD7DF5B6}"/>
          </ac:picMkLst>
        </pc:picChg>
      </pc:sldChg>
      <pc:sldChg chg="addSp modSp mod">
        <pc:chgData name="RAMYA RANI" userId="ae9404bbecaa6884" providerId="LiveId" clId="{C7A87590-2A95-43DC-9068-286A02449676}" dt="2025-09-28T03:45:16.157" v="545" actId="1076"/>
        <pc:sldMkLst>
          <pc:docMk/>
          <pc:sldMk cId="2914750174" sldId="259"/>
        </pc:sldMkLst>
        <pc:spChg chg="mod">
          <ac:chgData name="RAMYA RANI" userId="ae9404bbecaa6884" providerId="LiveId" clId="{C7A87590-2A95-43DC-9068-286A02449676}" dt="2025-09-27T18:14:53.759" v="386" actId="113"/>
          <ac:spMkLst>
            <pc:docMk/>
            <pc:sldMk cId="2914750174" sldId="259"/>
            <ac:spMk id="2" creationId="{7A35DC0D-27B6-724B-7296-FCA5468C5B76}"/>
          </ac:spMkLst>
        </pc:spChg>
        <pc:spChg chg="mod">
          <ac:chgData name="RAMYA RANI" userId="ae9404bbecaa6884" providerId="LiveId" clId="{C7A87590-2A95-43DC-9068-286A02449676}" dt="2025-09-27T18:18:14.083" v="400" actId="2"/>
          <ac:spMkLst>
            <pc:docMk/>
            <pc:sldMk cId="2914750174" sldId="259"/>
            <ac:spMk id="3" creationId="{C178ED7D-EF18-0626-7251-A277BC888A39}"/>
          </ac:spMkLst>
        </pc:spChg>
        <pc:picChg chg="add mod">
          <ac:chgData name="RAMYA RANI" userId="ae9404bbecaa6884" providerId="LiveId" clId="{C7A87590-2A95-43DC-9068-286A02449676}" dt="2025-09-28T03:45:10.825" v="544" actId="1076"/>
          <ac:picMkLst>
            <pc:docMk/>
            <pc:sldMk cId="2914750174" sldId="259"/>
            <ac:picMk id="4" creationId="{DB56C229-0F02-D0A5-598B-80B550A378D7}"/>
          </ac:picMkLst>
        </pc:picChg>
        <pc:picChg chg="add mod">
          <ac:chgData name="RAMYA RANI" userId="ae9404bbecaa6884" providerId="LiveId" clId="{C7A87590-2A95-43DC-9068-286A02449676}" dt="2025-09-28T03:45:16.157" v="545" actId="1076"/>
          <ac:picMkLst>
            <pc:docMk/>
            <pc:sldMk cId="2914750174" sldId="259"/>
            <ac:picMk id="5" creationId="{AF13E7CD-A61D-2607-F3DB-B09B83131F87}"/>
          </ac:picMkLst>
        </pc:picChg>
      </pc:sldChg>
      <pc:sldChg chg="addSp modSp mod">
        <pc:chgData name="RAMYA RANI" userId="ae9404bbecaa6884" providerId="LiveId" clId="{C7A87590-2A95-43DC-9068-286A02449676}" dt="2025-09-28T03:45:58.391" v="552" actId="1076"/>
        <pc:sldMkLst>
          <pc:docMk/>
          <pc:sldMk cId="1149422470" sldId="260"/>
        </pc:sldMkLst>
        <pc:spChg chg="mod">
          <ac:chgData name="RAMYA RANI" userId="ae9404bbecaa6884" providerId="LiveId" clId="{C7A87590-2A95-43DC-9068-286A02449676}" dt="2025-09-27T18:16:53.459" v="393" actId="115"/>
          <ac:spMkLst>
            <pc:docMk/>
            <pc:sldMk cId="1149422470" sldId="260"/>
            <ac:spMk id="2" creationId="{605C87F0-4619-5214-6769-7CA98E3C4060}"/>
          </ac:spMkLst>
        </pc:spChg>
        <pc:spChg chg="mod">
          <ac:chgData name="RAMYA RANI" userId="ae9404bbecaa6884" providerId="LiveId" clId="{C7A87590-2A95-43DC-9068-286A02449676}" dt="2025-09-27T17:31:29.648" v="116" actId="14100"/>
          <ac:spMkLst>
            <pc:docMk/>
            <pc:sldMk cId="1149422470" sldId="260"/>
            <ac:spMk id="3" creationId="{7FAF5DE6-D92B-2D43-2B61-C79718C21259}"/>
          </ac:spMkLst>
        </pc:spChg>
        <pc:picChg chg="add mod">
          <ac:chgData name="RAMYA RANI" userId="ae9404bbecaa6884" providerId="LiveId" clId="{C7A87590-2A95-43DC-9068-286A02449676}" dt="2025-09-28T03:45:58.391" v="552" actId="1076"/>
          <ac:picMkLst>
            <pc:docMk/>
            <pc:sldMk cId="1149422470" sldId="260"/>
            <ac:picMk id="4" creationId="{55959BDF-FB2A-2623-5D03-811711CFFC6A}"/>
          </ac:picMkLst>
        </pc:picChg>
        <pc:picChg chg="add mod">
          <ac:chgData name="RAMYA RANI" userId="ae9404bbecaa6884" providerId="LiveId" clId="{C7A87590-2A95-43DC-9068-286A02449676}" dt="2025-09-28T03:45:53.115" v="550" actId="14100"/>
          <ac:picMkLst>
            <pc:docMk/>
            <pc:sldMk cId="1149422470" sldId="260"/>
            <ac:picMk id="5" creationId="{A6BB3AD7-0F57-6CA5-ECCB-403222517414}"/>
          </ac:picMkLst>
        </pc:picChg>
      </pc:sldChg>
      <pc:sldChg chg="addSp delSp modSp mod">
        <pc:chgData name="RAMYA RANI" userId="ae9404bbecaa6884" providerId="LiveId" clId="{C7A87590-2A95-43DC-9068-286A02449676}" dt="2025-09-28T03:46:14.044" v="554" actId="1076"/>
        <pc:sldMkLst>
          <pc:docMk/>
          <pc:sldMk cId="3896344493" sldId="261"/>
        </pc:sldMkLst>
        <pc:spChg chg="mod">
          <ac:chgData name="RAMYA RANI" userId="ae9404bbecaa6884" providerId="LiveId" clId="{C7A87590-2A95-43DC-9068-286A02449676}" dt="2025-09-27T18:17:10.931" v="396" actId="113"/>
          <ac:spMkLst>
            <pc:docMk/>
            <pc:sldMk cId="3896344493" sldId="261"/>
            <ac:spMk id="2" creationId="{565606F2-EE72-F56E-27CE-FDCBDE194A5A}"/>
          </ac:spMkLst>
        </pc:spChg>
        <pc:spChg chg="del">
          <ac:chgData name="RAMYA RANI" userId="ae9404bbecaa6884" providerId="LiveId" clId="{C7A87590-2A95-43DC-9068-286A02449676}" dt="2025-09-27T16:51:38.108" v="20"/>
          <ac:spMkLst>
            <pc:docMk/>
            <pc:sldMk cId="3896344493" sldId="261"/>
            <ac:spMk id="3" creationId="{E82CA540-C40D-3CF7-AD58-6779B4C2740F}"/>
          </ac:spMkLst>
        </pc:spChg>
        <pc:picChg chg="add mod">
          <ac:chgData name="RAMYA RANI" userId="ae9404bbecaa6884" providerId="LiveId" clId="{C7A87590-2A95-43DC-9068-286A02449676}" dt="2025-09-28T03:46:14.044" v="554" actId="1076"/>
          <ac:picMkLst>
            <pc:docMk/>
            <pc:sldMk cId="3896344493" sldId="261"/>
            <ac:picMk id="3" creationId="{DA84CB68-81EF-B719-0303-8B315F3F648F}"/>
          </ac:picMkLst>
        </pc:picChg>
        <pc:picChg chg="add mod">
          <ac:chgData name="RAMYA RANI" userId="ae9404bbecaa6884" providerId="LiveId" clId="{C7A87590-2A95-43DC-9068-286A02449676}" dt="2025-09-27T17:33:32.467" v="132" actId="14100"/>
          <ac:picMkLst>
            <pc:docMk/>
            <pc:sldMk cId="3896344493" sldId="261"/>
            <ac:picMk id="5" creationId="{AB01802F-FD96-C4F6-4C73-E118D782F407}"/>
          </ac:picMkLst>
        </pc:picChg>
      </pc:sldChg>
      <pc:sldChg chg="addSp delSp modSp new del mod">
        <pc:chgData name="RAMYA RANI" userId="ae9404bbecaa6884" providerId="LiveId" clId="{C7A87590-2A95-43DC-9068-286A02449676}" dt="2025-09-27T18:36:14.286" v="425" actId="2696"/>
        <pc:sldMkLst>
          <pc:docMk/>
          <pc:sldMk cId="504427175" sldId="262"/>
        </pc:sldMkLst>
        <pc:spChg chg="mod">
          <ac:chgData name="RAMYA RANI" userId="ae9404bbecaa6884" providerId="LiveId" clId="{C7A87590-2A95-43DC-9068-286A02449676}" dt="2025-09-27T18:36:08.803" v="424" actId="14100"/>
          <ac:spMkLst>
            <pc:docMk/>
            <pc:sldMk cId="504427175" sldId="262"/>
            <ac:spMk id="2" creationId="{7B3B44A3-49C1-9A3B-8FBC-F6222D26DBA0}"/>
          </ac:spMkLst>
        </pc:spChg>
        <pc:picChg chg="add del">
          <ac:chgData name="RAMYA RANI" userId="ae9404bbecaa6884" providerId="LiveId" clId="{C7A87590-2A95-43DC-9068-286A02449676}" dt="2025-09-27T18:35:56.771" v="423" actId="21"/>
          <ac:picMkLst>
            <pc:docMk/>
            <pc:sldMk cId="504427175" sldId="262"/>
            <ac:picMk id="4" creationId="{13105677-6CFB-521B-B2AC-36440C2C1836}"/>
          </ac:picMkLst>
        </pc:picChg>
      </pc:sldChg>
      <pc:sldChg chg="addSp modSp new mod">
        <pc:chgData name="RAMYA RANI" userId="ae9404bbecaa6884" providerId="LiveId" clId="{C7A87590-2A95-43DC-9068-286A02449676}" dt="2025-09-28T05:35:30.165" v="850" actId="14100"/>
        <pc:sldMkLst>
          <pc:docMk/>
          <pc:sldMk cId="2190885611" sldId="262"/>
        </pc:sldMkLst>
        <pc:spChg chg="add mod">
          <ac:chgData name="RAMYA RANI" userId="ae9404bbecaa6884" providerId="LiveId" clId="{C7A87590-2A95-43DC-9068-286A02449676}" dt="2025-09-28T05:27:40.291" v="784" actId="255"/>
          <ac:spMkLst>
            <pc:docMk/>
            <pc:sldMk cId="2190885611" sldId="262"/>
            <ac:spMk id="8" creationId="{28AB6C40-B83E-E200-7B23-3338237C3AB3}"/>
          </ac:spMkLst>
        </pc:spChg>
        <pc:picChg chg="add mod">
          <ac:chgData name="RAMYA RANI" userId="ae9404bbecaa6884" providerId="LiveId" clId="{C7A87590-2A95-43DC-9068-286A02449676}" dt="2025-09-28T03:46:30.308" v="557" actId="1076"/>
          <ac:picMkLst>
            <pc:docMk/>
            <pc:sldMk cId="2190885611" sldId="262"/>
            <ac:picMk id="2" creationId="{C068A3AA-CDE2-A37A-7740-A99F196CEA8A}"/>
          </ac:picMkLst>
        </pc:picChg>
        <pc:picChg chg="add mod">
          <ac:chgData name="RAMYA RANI" userId="ae9404bbecaa6884" providerId="LiveId" clId="{C7A87590-2A95-43DC-9068-286A02449676}" dt="2025-09-28T05:32:00.042" v="819" actId="14100"/>
          <ac:picMkLst>
            <pc:docMk/>
            <pc:sldMk cId="2190885611" sldId="262"/>
            <ac:picMk id="3" creationId="{98D6403F-6252-2B15-34C5-617B56592AA6}"/>
          </ac:picMkLst>
        </pc:picChg>
        <pc:picChg chg="add mod">
          <ac:chgData name="RAMYA RANI" userId="ae9404bbecaa6884" providerId="LiveId" clId="{C7A87590-2A95-43DC-9068-286A02449676}" dt="2025-09-28T05:31:18.648" v="811" actId="14100"/>
          <ac:picMkLst>
            <pc:docMk/>
            <pc:sldMk cId="2190885611" sldId="262"/>
            <ac:picMk id="4" creationId="{B4184B07-D036-2823-E915-D3EC0F4C6A00}"/>
          </ac:picMkLst>
        </pc:picChg>
        <pc:picChg chg="add mod">
          <ac:chgData name="RAMYA RANI" userId="ae9404bbecaa6884" providerId="LiveId" clId="{C7A87590-2A95-43DC-9068-286A02449676}" dt="2025-09-28T05:32:10.517" v="820" actId="14100"/>
          <ac:picMkLst>
            <pc:docMk/>
            <pc:sldMk cId="2190885611" sldId="262"/>
            <ac:picMk id="5" creationId="{D3AA0D50-3362-F5DA-2466-7AB1FC335D4B}"/>
          </ac:picMkLst>
        </pc:picChg>
        <pc:picChg chg="add mod">
          <ac:chgData name="RAMYA RANI" userId="ae9404bbecaa6884" providerId="LiveId" clId="{C7A87590-2A95-43DC-9068-286A02449676}" dt="2025-09-28T05:31:41.571" v="815" actId="14100"/>
          <ac:picMkLst>
            <pc:docMk/>
            <pc:sldMk cId="2190885611" sldId="262"/>
            <ac:picMk id="6" creationId="{C28C3582-A059-5067-F034-990B6B9EF36B}"/>
          </ac:picMkLst>
        </pc:picChg>
        <pc:picChg chg="add mod">
          <ac:chgData name="RAMYA RANI" userId="ae9404bbecaa6884" providerId="LiveId" clId="{C7A87590-2A95-43DC-9068-286A02449676}" dt="2025-09-28T05:33:37.041" v="831" actId="14100"/>
          <ac:picMkLst>
            <pc:docMk/>
            <pc:sldMk cId="2190885611" sldId="262"/>
            <ac:picMk id="7" creationId="{26B73382-532E-1F9F-1638-C2EAFB530A36}"/>
          </ac:picMkLst>
        </pc:picChg>
        <pc:picChg chg="add mod">
          <ac:chgData name="RAMYA RANI" userId="ae9404bbecaa6884" providerId="LiveId" clId="{C7A87590-2A95-43DC-9068-286A02449676}" dt="2025-09-28T05:34:49.808" v="843" actId="14100"/>
          <ac:picMkLst>
            <pc:docMk/>
            <pc:sldMk cId="2190885611" sldId="262"/>
            <ac:picMk id="9" creationId="{10DD57D7-82C8-0953-C688-4A580B394370}"/>
          </ac:picMkLst>
        </pc:picChg>
        <pc:picChg chg="add mod">
          <ac:chgData name="RAMYA RANI" userId="ae9404bbecaa6884" providerId="LiveId" clId="{C7A87590-2A95-43DC-9068-286A02449676}" dt="2025-09-28T05:35:30.165" v="850" actId="14100"/>
          <ac:picMkLst>
            <pc:docMk/>
            <pc:sldMk cId="2190885611" sldId="262"/>
            <ac:picMk id="10" creationId="{1D30EA75-4B3C-D2F0-A6D9-2374E6164253}"/>
          </ac:picMkLst>
        </pc:picChg>
      </pc:sldChg>
      <pc:sldChg chg="addSp delSp modSp new mod ord">
        <pc:chgData name="RAMYA RANI" userId="ae9404bbecaa6884" providerId="LiveId" clId="{C7A87590-2A95-43DC-9068-286A02449676}" dt="2025-09-28T05:55:26.183" v="977" actId="113"/>
        <pc:sldMkLst>
          <pc:docMk/>
          <pc:sldMk cId="1478910675" sldId="263"/>
        </pc:sldMkLst>
        <pc:spChg chg="add del mod">
          <ac:chgData name="RAMYA RANI" userId="ae9404bbecaa6884" providerId="LiveId" clId="{C7A87590-2A95-43DC-9068-286A02449676}" dt="2025-09-28T04:27:49.692" v="709" actId="478"/>
          <ac:spMkLst>
            <pc:docMk/>
            <pc:sldMk cId="1478910675" sldId="263"/>
            <ac:spMk id="5" creationId="{513744DE-D94C-CAB9-1069-5D77381E643E}"/>
          </ac:spMkLst>
        </pc:spChg>
        <pc:spChg chg="add mod">
          <ac:chgData name="RAMYA RANI" userId="ae9404bbecaa6884" providerId="LiveId" clId="{C7A87590-2A95-43DC-9068-286A02449676}" dt="2025-09-28T05:55:26.183" v="977" actId="113"/>
          <ac:spMkLst>
            <pc:docMk/>
            <pc:sldMk cId="1478910675" sldId="263"/>
            <ac:spMk id="5" creationId="{EBC45EB9-6C26-E488-0298-FC31F9E8A9D4}"/>
          </ac:spMkLst>
        </pc:spChg>
        <pc:spChg chg="add mod">
          <ac:chgData name="RAMYA RANI" userId="ae9404bbecaa6884" providerId="LiveId" clId="{C7A87590-2A95-43DC-9068-286A02449676}" dt="2025-09-28T05:51:31.340" v="902" actId="20577"/>
          <ac:spMkLst>
            <pc:docMk/>
            <pc:sldMk cId="1478910675" sldId="263"/>
            <ac:spMk id="6" creationId="{37B64239-4E4B-452D-3C78-A531895AE1C0}"/>
          </ac:spMkLst>
        </pc:spChg>
        <pc:spChg chg="add del mod">
          <ac:chgData name="RAMYA RANI" userId="ae9404bbecaa6884" providerId="LiveId" clId="{C7A87590-2A95-43DC-9068-286A02449676}" dt="2025-09-28T04:29:14.430" v="729" actId="478"/>
          <ac:spMkLst>
            <pc:docMk/>
            <pc:sldMk cId="1478910675" sldId="263"/>
            <ac:spMk id="6" creationId="{6FC1AB50-3582-B868-7425-9484583EFCE9}"/>
          </ac:spMkLst>
        </pc:spChg>
        <pc:spChg chg="add del mod">
          <ac:chgData name="RAMYA RANI" userId="ae9404bbecaa6884" providerId="LiveId" clId="{C7A87590-2A95-43DC-9068-286A02449676}" dt="2025-09-28T04:31:25.355" v="767" actId="478"/>
          <ac:spMkLst>
            <pc:docMk/>
            <pc:sldMk cId="1478910675" sldId="263"/>
            <ac:spMk id="7" creationId="{921871E4-0537-61DB-A37C-5E726E422C2A}"/>
          </ac:spMkLst>
        </pc:spChg>
        <pc:spChg chg="add mod">
          <ac:chgData name="RAMYA RANI" userId="ae9404bbecaa6884" providerId="LiveId" clId="{C7A87590-2A95-43DC-9068-286A02449676}" dt="2025-09-28T05:51:58.840" v="923" actId="20577"/>
          <ac:spMkLst>
            <pc:docMk/>
            <pc:sldMk cId="1478910675" sldId="263"/>
            <ac:spMk id="7" creationId="{9730ABBA-5B2F-5F88-90D1-0B6E1969F640}"/>
          </ac:spMkLst>
        </pc:spChg>
        <pc:spChg chg="add del mod">
          <ac:chgData name="RAMYA RANI" userId="ae9404bbecaa6884" providerId="LiveId" clId="{C7A87590-2A95-43DC-9068-286A02449676}" dt="2025-09-28T04:30:21.135" v="752"/>
          <ac:spMkLst>
            <pc:docMk/>
            <pc:sldMk cId="1478910675" sldId="263"/>
            <ac:spMk id="8" creationId="{F014125E-0200-EB7C-DD1E-6400E7C7628F}"/>
          </ac:spMkLst>
        </pc:spChg>
        <pc:spChg chg="add mod">
          <ac:chgData name="RAMYA RANI" userId="ae9404bbecaa6884" providerId="LiveId" clId="{C7A87590-2A95-43DC-9068-286A02449676}" dt="2025-09-28T05:52:58.492" v="966" actId="14100"/>
          <ac:spMkLst>
            <pc:docMk/>
            <pc:sldMk cId="1478910675" sldId="263"/>
            <ac:spMk id="8" creationId="{F90B6A2B-2799-663B-6BC8-2472BDBD6DC4}"/>
          </ac:spMkLst>
        </pc:spChg>
        <pc:spChg chg="add del mod">
          <ac:chgData name="RAMYA RANI" userId="ae9404bbecaa6884" providerId="LiveId" clId="{C7A87590-2A95-43DC-9068-286A02449676}" dt="2025-09-28T04:31:34.746" v="779" actId="21"/>
          <ac:spMkLst>
            <pc:docMk/>
            <pc:sldMk cId="1478910675" sldId="263"/>
            <ac:spMk id="9" creationId="{00614987-B5F9-E568-9C92-F365AC3A6829}"/>
          </ac:spMkLst>
        </pc:spChg>
        <pc:spChg chg="add mod">
          <ac:chgData name="RAMYA RANI" userId="ae9404bbecaa6884" providerId="LiveId" clId="{C7A87590-2A95-43DC-9068-286A02449676}" dt="2025-09-28T05:53:05.052" v="967" actId="14100"/>
          <ac:spMkLst>
            <pc:docMk/>
            <pc:sldMk cId="1478910675" sldId="263"/>
            <ac:spMk id="9" creationId="{22798B55-5619-E593-AE02-6A65402771E6}"/>
          </ac:spMkLst>
        </pc:spChg>
        <pc:spChg chg="add mod">
          <ac:chgData name="RAMYA RANI" userId="ae9404bbecaa6884" providerId="LiveId" clId="{C7A87590-2A95-43DC-9068-286A02449676}" dt="2025-09-28T05:53:09.687" v="968" actId="14100"/>
          <ac:spMkLst>
            <pc:docMk/>
            <pc:sldMk cId="1478910675" sldId="263"/>
            <ac:spMk id="10" creationId="{11351DD3-821B-0A72-FF5C-4BE76E6EE4F4}"/>
          </ac:spMkLst>
        </pc:spChg>
        <pc:picChg chg="add mod">
          <ac:chgData name="RAMYA RANI" userId="ae9404bbecaa6884" providerId="LiveId" clId="{C7A87590-2A95-43DC-9068-286A02449676}" dt="2025-09-28T05:50:01.841" v="864" actId="14100"/>
          <ac:picMkLst>
            <pc:docMk/>
            <pc:sldMk cId="1478910675" sldId="263"/>
            <ac:picMk id="2" creationId="{EF4966A6-B865-CCF2-9755-2606072BCD86}"/>
          </ac:picMkLst>
        </pc:picChg>
        <pc:picChg chg="add mod">
          <ac:chgData name="RAMYA RANI" userId="ae9404bbecaa6884" providerId="LiveId" clId="{C7A87590-2A95-43DC-9068-286A02449676}" dt="2025-09-28T05:50:13.740" v="866" actId="1076"/>
          <ac:picMkLst>
            <pc:docMk/>
            <pc:sldMk cId="1478910675" sldId="263"/>
            <ac:picMk id="3" creationId="{942E3E88-AA9B-04D5-2D59-ADE2F2B257CF}"/>
          </ac:picMkLst>
        </pc:picChg>
        <pc:picChg chg="add mod">
          <ac:chgData name="RAMYA RANI" userId="ae9404bbecaa6884" providerId="LiveId" clId="{C7A87590-2A95-43DC-9068-286A02449676}" dt="2025-09-28T03:57:54.714" v="695" actId="1076"/>
          <ac:picMkLst>
            <pc:docMk/>
            <pc:sldMk cId="1478910675" sldId="263"/>
            <ac:picMk id="4" creationId="{F5A7F5B4-892E-A83D-C904-7F539CB10AAF}"/>
          </ac:picMkLst>
        </pc:picChg>
      </pc:sldChg>
      <pc:sldChg chg="new del ord">
        <pc:chgData name="RAMYA RANI" userId="ae9404bbecaa6884" providerId="LiveId" clId="{C7A87590-2A95-43DC-9068-286A02449676}" dt="2025-09-28T03:56:04.348" v="676" actId="2696"/>
        <pc:sldMkLst>
          <pc:docMk/>
          <pc:sldMk cId="3300431543" sldId="263"/>
        </pc:sldMkLst>
      </pc:sldChg>
      <pc:sldMasterChg chg="new add del mod addSldLayout delSldLayout">
        <pc:chgData name="RAMYA RANI" userId="ae9404bbecaa6884" providerId="LiveId" clId="{C7A87590-2A95-43DC-9068-286A02449676}" dt="2025-09-27T18:01:16.155" v="347" actId="6938"/>
        <pc:sldMasterMkLst>
          <pc:docMk/>
          <pc:sldMasterMk cId="194801944" sldId="2147483660"/>
        </pc:sldMasterMkLst>
        <pc:sldLayoutChg chg="new add del replId">
          <pc:chgData name="RAMYA RANI" userId="ae9404bbecaa6884" providerId="LiveId" clId="{C7A87590-2A95-43DC-9068-286A02449676}" dt="2025-09-27T18:01:16.155" v="347" actId="6938"/>
          <pc:sldLayoutMkLst>
            <pc:docMk/>
            <pc:sldMasterMk cId="194801944" sldId="2147483660"/>
            <pc:sldLayoutMk cId="2539168221" sldId="2147483661"/>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2979280580" sldId="2147483662"/>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841164734" sldId="2147483663"/>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1922255326" sldId="2147483664"/>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2248687682" sldId="2147483665"/>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3578989007" sldId="2147483666"/>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2801713118" sldId="2147483667"/>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4230205989" sldId="2147483668"/>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369342055" sldId="2147483669"/>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4081685359" sldId="2147483670"/>
          </pc:sldLayoutMkLst>
        </pc:sldLayoutChg>
        <pc:sldLayoutChg chg="new add del replId">
          <pc:chgData name="RAMYA RANI" userId="ae9404bbecaa6884" providerId="LiveId" clId="{C7A87590-2A95-43DC-9068-286A02449676}" dt="2025-09-27T18:01:16.155" v="347" actId="6938"/>
          <pc:sldLayoutMkLst>
            <pc:docMk/>
            <pc:sldMasterMk cId="194801944" sldId="2147483660"/>
            <pc:sldLayoutMk cId="285742408" sldId="2147483671"/>
          </pc:sldLayoutMkLst>
        </pc:sldLayoutChg>
      </pc:sldMasterChg>
      <pc:sldMasterChg chg="new add del mod addSldLayout delSldLayout">
        <pc:chgData name="RAMYA RANI" userId="ae9404bbecaa6884" providerId="LiveId" clId="{C7A87590-2A95-43DC-9068-286A02449676}" dt="2025-09-27T18:01:15.998" v="346" actId="6938"/>
        <pc:sldMasterMkLst>
          <pc:docMk/>
          <pc:sldMasterMk cId="3636186275" sldId="2147483672"/>
        </pc:sldMasterMkLst>
        <pc:sldLayoutChg chg="new add del replId">
          <pc:chgData name="RAMYA RANI" userId="ae9404bbecaa6884" providerId="LiveId" clId="{C7A87590-2A95-43DC-9068-286A02449676}" dt="2025-09-27T18:01:15.998" v="346" actId="6938"/>
          <pc:sldLayoutMkLst>
            <pc:docMk/>
            <pc:sldMasterMk cId="3636186275" sldId="2147483672"/>
            <pc:sldLayoutMk cId="180214385" sldId="2147483673"/>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4276952565" sldId="2147483674"/>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55310804" sldId="2147483675"/>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933687807" sldId="2147483676"/>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998700368" sldId="2147483677"/>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1680425643" sldId="2147483678"/>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3685302665" sldId="2147483679"/>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37694557" sldId="2147483680"/>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4029257563" sldId="2147483681"/>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3359064290" sldId="2147483682"/>
          </pc:sldLayoutMkLst>
        </pc:sldLayoutChg>
        <pc:sldLayoutChg chg="new add del replId">
          <pc:chgData name="RAMYA RANI" userId="ae9404bbecaa6884" providerId="LiveId" clId="{C7A87590-2A95-43DC-9068-286A02449676}" dt="2025-09-27T18:01:15.998" v="346" actId="6938"/>
          <pc:sldLayoutMkLst>
            <pc:docMk/>
            <pc:sldMasterMk cId="3636186275" sldId="2147483672"/>
            <pc:sldLayoutMk cId="1094503884" sldId="2147483683"/>
          </pc:sldLayoutMkLst>
        </pc:sldLayoutChg>
      </pc:sldMasterChg>
      <pc:sldMasterChg chg="new add del mod addSldLayout delSldLayout">
        <pc:chgData name="RAMYA RANI" userId="ae9404bbecaa6884" providerId="LiveId" clId="{C7A87590-2A95-43DC-9068-286A02449676}" dt="2025-09-27T18:01:15.818" v="345" actId="6938"/>
        <pc:sldMasterMkLst>
          <pc:docMk/>
          <pc:sldMasterMk cId="3323095651" sldId="2147483684"/>
        </pc:sldMasterMkLst>
        <pc:sldLayoutChg chg="new add del replId">
          <pc:chgData name="RAMYA RANI" userId="ae9404bbecaa6884" providerId="LiveId" clId="{C7A87590-2A95-43DC-9068-286A02449676}" dt="2025-09-27T18:01:15.818" v="345" actId="6938"/>
          <pc:sldLayoutMkLst>
            <pc:docMk/>
            <pc:sldMasterMk cId="3323095651" sldId="2147483684"/>
            <pc:sldLayoutMk cId="2136681384" sldId="2147483685"/>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80627405" sldId="2147483686"/>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2298645361" sldId="2147483687"/>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1703497489" sldId="2147483688"/>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4167772873" sldId="2147483689"/>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1791798842" sldId="2147483690"/>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4238341470" sldId="2147483691"/>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3980597461" sldId="2147483692"/>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1025528205" sldId="2147483693"/>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4176992943" sldId="2147483694"/>
          </pc:sldLayoutMkLst>
        </pc:sldLayoutChg>
        <pc:sldLayoutChg chg="new add del replId">
          <pc:chgData name="RAMYA RANI" userId="ae9404bbecaa6884" providerId="LiveId" clId="{C7A87590-2A95-43DC-9068-286A02449676}" dt="2025-09-27T18:01:15.818" v="345" actId="6938"/>
          <pc:sldLayoutMkLst>
            <pc:docMk/>
            <pc:sldMasterMk cId="3323095651" sldId="2147483684"/>
            <pc:sldLayoutMk cId="472318721" sldId="2147483695"/>
          </pc:sldLayoutMkLst>
        </pc:sldLayoutChg>
      </pc:sldMasterChg>
      <pc:sldMasterChg chg="new add del mod addSldLayout delSldLayout">
        <pc:chgData name="RAMYA RANI" userId="ae9404bbecaa6884" providerId="LiveId" clId="{C7A87590-2A95-43DC-9068-286A02449676}" dt="2025-09-27T18:01:15.636" v="344" actId="6938"/>
        <pc:sldMasterMkLst>
          <pc:docMk/>
          <pc:sldMasterMk cId="2136824115" sldId="2147483696"/>
        </pc:sldMasterMkLst>
        <pc:sldLayoutChg chg="new add del replId">
          <pc:chgData name="RAMYA RANI" userId="ae9404bbecaa6884" providerId="LiveId" clId="{C7A87590-2A95-43DC-9068-286A02449676}" dt="2025-09-27T18:01:15.636" v="344" actId="6938"/>
          <pc:sldLayoutMkLst>
            <pc:docMk/>
            <pc:sldMasterMk cId="2136824115" sldId="2147483696"/>
            <pc:sldLayoutMk cId="3551099046" sldId="2147483697"/>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1744160407" sldId="2147483698"/>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1178827806" sldId="2147483699"/>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3150965881" sldId="2147483700"/>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10701940" sldId="2147483701"/>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1751103439" sldId="2147483702"/>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960769560" sldId="2147483703"/>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4201169570" sldId="2147483704"/>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14523804" sldId="2147483705"/>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2658535074" sldId="2147483706"/>
          </pc:sldLayoutMkLst>
        </pc:sldLayoutChg>
        <pc:sldLayoutChg chg="new add del replId">
          <pc:chgData name="RAMYA RANI" userId="ae9404bbecaa6884" providerId="LiveId" clId="{C7A87590-2A95-43DC-9068-286A02449676}" dt="2025-09-27T18:01:15.636" v="344" actId="6938"/>
          <pc:sldLayoutMkLst>
            <pc:docMk/>
            <pc:sldMasterMk cId="2136824115" sldId="2147483696"/>
            <pc:sldLayoutMk cId="3362962346" sldId="2147483707"/>
          </pc:sldLayoutMkLst>
        </pc:sldLayoutChg>
      </pc:sldMasterChg>
      <pc:sldMasterChg chg="new add del mod addSldLayout delSldLayout">
        <pc:chgData name="RAMYA RANI" userId="ae9404bbecaa6884" providerId="LiveId" clId="{C7A87590-2A95-43DC-9068-286A02449676}" dt="2025-09-27T18:01:15.419" v="343" actId="6938"/>
        <pc:sldMasterMkLst>
          <pc:docMk/>
          <pc:sldMasterMk cId="1483595901" sldId="2147483708"/>
        </pc:sldMasterMkLst>
        <pc:sldLayoutChg chg="new add del replId">
          <pc:chgData name="RAMYA RANI" userId="ae9404bbecaa6884" providerId="LiveId" clId="{C7A87590-2A95-43DC-9068-286A02449676}" dt="2025-09-27T18:01:15.419" v="343" actId="6938"/>
          <pc:sldLayoutMkLst>
            <pc:docMk/>
            <pc:sldMasterMk cId="1483595901" sldId="2147483708"/>
            <pc:sldLayoutMk cId="292803717" sldId="2147483709"/>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2001621397" sldId="2147483710"/>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606569264" sldId="2147483711"/>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2260145861" sldId="2147483712"/>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3628498952" sldId="2147483713"/>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851356831" sldId="2147483714"/>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2995017359" sldId="2147483715"/>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3932106015" sldId="2147483716"/>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19616674" sldId="2147483717"/>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2229174735" sldId="2147483718"/>
          </pc:sldLayoutMkLst>
        </pc:sldLayoutChg>
        <pc:sldLayoutChg chg="new add del replId">
          <pc:chgData name="RAMYA RANI" userId="ae9404bbecaa6884" providerId="LiveId" clId="{C7A87590-2A95-43DC-9068-286A02449676}" dt="2025-09-27T18:01:15.419" v="343" actId="6938"/>
          <pc:sldLayoutMkLst>
            <pc:docMk/>
            <pc:sldMasterMk cId="1483595901" sldId="2147483708"/>
            <pc:sldLayoutMk cId="2379467453" sldId="2147483719"/>
          </pc:sldLayoutMkLst>
        </pc:sldLayoutChg>
      </pc:sldMasterChg>
      <pc:sldMasterChg chg="new add del mod addSldLayout delSldLayout">
        <pc:chgData name="RAMYA RANI" userId="ae9404bbecaa6884" providerId="LiveId" clId="{C7A87590-2A95-43DC-9068-286A02449676}" dt="2025-09-27T18:01:15.207" v="342" actId="6938"/>
        <pc:sldMasterMkLst>
          <pc:docMk/>
          <pc:sldMasterMk cId="2678082249" sldId="2147483720"/>
        </pc:sldMasterMkLst>
        <pc:sldLayoutChg chg="new add del replId">
          <pc:chgData name="RAMYA RANI" userId="ae9404bbecaa6884" providerId="LiveId" clId="{C7A87590-2A95-43DC-9068-286A02449676}" dt="2025-09-27T18:01:15.207" v="342" actId="6938"/>
          <pc:sldLayoutMkLst>
            <pc:docMk/>
            <pc:sldMasterMk cId="2678082249" sldId="2147483720"/>
            <pc:sldLayoutMk cId="1787781568" sldId="2147483721"/>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3982606024" sldId="2147483722"/>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3377520922" sldId="2147483723"/>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3586315462" sldId="2147483724"/>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2176230162" sldId="2147483725"/>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3212389779" sldId="2147483726"/>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3547162057" sldId="2147483727"/>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2450915426" sldId="2147483728"/>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3310690484" sldId="2147483729"/>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833174576" sldId="2147483730"/>
          </pc:sldLayoutMkLst>
        </pc:sldLayoutChg>
        <pc:sldLayoutChg chg="new add del replId">
          <pc:chgData name="RAMYA RANI" userId="ae9404bbecaa6884" providerId="LiveId" clId="{C7A87590-2A95-43DC-9068-286A02449676}" dt="2025-09-27T18:01:15.207" v="342" actId="6938"/>
          <pc:sldLayoutMkLst>
            <pc:docMk/>
            <pc:sldMasterMk cId="2678082249" sldId="2147483720"/>
            <pc:sldLayoutMk cId="405122388" sldId="214748373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55512-4E10-4A4D-8A10-CAFED93BE796}" type="datetimeFigureOut">
              <a:rPr lang="en-IN" smtClean="0"/>
              <a:t>28-09-2025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37570-395F-4828-8872-F510C7DC01E2}" type="slidenum">
              <a:rPr lang="en-IN" smtClean="0"/>
              <a:t>‹#›</a:t>
            </a:fld>
            <a:endParaRPr lang="en-IN" dirty="0"/>
          </a:p>
        </p:txBody>
      </p:sp>
    </p:spTree>
    <p:extLst>
      <p:ext uri="{BB962C8B-B14F-4D97-AF65-F5344CB8AC3E}">
        <p14:creationId xmlns:p14="http://schemas.microsoft.com/office/powerpoint/2010/main" val="148037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0BF9-309F-16DD-873A-9F4943F26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A21B6A-82A5-2EDD-CF01-85E905217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97721-2090-CA61-4443-FCD762C86184}"/>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5" name="Footer Placeholder 4">
            <a:extLst>
              <a:ext uri="{FF2B5EF4-FFF2-40B4-BE49-F238E27FC236}">
                <a16:creationId xmlns:a16="http://schemas.microsoft.com/office/drawing/2014/main" id="{10D35512-9627-CD16-03AC-DBF2F6C4504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B3707EF-B7ED-5E99-BB9C-F2BBFE6EE735}"/>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296326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A782-7A8B-6F20-AEAB-8C6A7DEB38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D7FED-59AE-3A47-B38E-F5832A335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1B320-1AD2-15DE-A1D0-ECDA07FAA031}"/>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5" name="Footer Placeholder 4">
            <a:extLst>
              <a:ext uri="{FF2B5EF4-FFF2-40B4-BE49-F238E27FC236}">
                <a16:creationId xmlns:a16="http://schemas.microsoft.com/office/drawing/2014/main" id="{D3A91893-8D7B-C195-0D6C-B89D8D42ECF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8473FA-C2D7-D98B-739A-B547D1484AAE}"/>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123193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39F2D-E251-7379-F241-8C9D7200A1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401E8-D35B-6AC6-D3A7-33334752E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31E85-4777-2AB3-C1E4-351A1A28A8C7}"/>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5" name="Footer Placeholder 4">
            <a:extLst>
              <a:ext uri="{FF2B5EF4-FFF2-40B4-BE49-F238E27FC236}">
                <a16:creationId xmlns:a16="http://schemas.microsoft.com/office/drawing/2014/main" id="{327107D6-2D30-267B-25CE-385529B695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16390D-D35B-2F8B-CAFB-45C1FC5A4072}"/>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188943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A155-5F4F-ADC0-847C-F96BC5BE5E3F}"/>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2F0FF438-B554-3EA2-2B72-33B28ADB9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6E16F-F3AD-532F-C69B-95C7EAE749D7}"/>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5" name="Footer Placeholder 4">
            <a:extLst>
              <a:ext uri="{FF2B5EF4-FFF2-40B4-BE49-F238E27FC236}">
                <a16:creationId xmlns:a16="http://schemas.microsoft.com/office/drawing/2014/main" id="{BD4FD560-35D9-0E39-9C54-483E241199C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4C2116F-BED1-2C3B-954D-3B668E4BFB59}"/>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425130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067D-A50A-9F0A-E145-FDAC7E1DB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FCFA4F-0521-50CD-6700-CB079D5E2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B6609-7E51-0A2C-4FA2-B6826E0F22CC}"/>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5" name="Footer Placeholder 4">
            <a:extLst>
              <a:ext uri="{FF2B5EF4-FFF2-40B4-BE49-F238E27FC236}">
                <a16:creationId xmlns:a16="http://schemas.microsoft.com/office/drawing/2014/main" id="{E3AD3649-B8E0-F7E7-51E7-C20D00D961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FDE1E6-CE74-BE27-9A55-BF70B51790F1}"/>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329180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6665-49D5-BA0F-CD2E-D13F7EDC44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93ECC7-9EA6-5664-FBA9-DC6F5232D9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BED9FF-3EC5-16CF-87C1-8EC590AAB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82090C-3405-7B0A-F0A0-B9654A539520}"/>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6" name="Footer Placeholder 5">
            <a:extLst>
              <a:ext uri="{FF2B5EF4-FFF2-40B4-BE49-F238E27FC236}">
                <a16:creationId xmlns:a16="http://schemas.microsoft.com/office/drawing/2014/main" id="{0847BA92-7CD3-2C4F-0F78-8CAF1244DCF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FE88D33-E58D-96C8-BEE1-711F2EA900C5}"/>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46193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C8EE-2B67-FF55-1846-EF5C28BD3C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9E62E3-04A9-CCF1-6E75-14F188567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0ECB23-5DEE-EB80-E68F-9D13A37D5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4C6D9C-076E-190F-E4E5-D64C5BEF1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32378-EAB1-D724-F8E6-51244BAFAE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9A8EE0-1393-BEEA-3739-90A4CF5D7788}"/>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8" name="Footer Placeholder 7">
            <a:extLst>
              <a:ext uri="{FF2B5EF4-FFF2-40B4-BE49-F238E27FC236}">
                <a16:creationId xmlns:a16="http://schemas.microsoft.com/office/drawing/2014/main" id="{8E018B0C-7728-BB6B-5A78-EE4C64A1F48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6FD9956-039E-5D61-EAFC-D66A9089E405}"/>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16355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E89C-858D-2214-A647-6CC7491F8F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4B5273-DE12-4905-3A2D-ED6D55BE2C9D}"/>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4" name="Footer Placeholder 3">
            <a:extLst>
              <a:ext uri="{FF2B5EF4-FFF2-40B4-BE49-F238E27FC236}">
                <a16:creationId xmlns:a16="http://schemas.microsoft.com/office/drawing/2014/main" id="{78AC494E-F008-805C-8B8B-E93DAE46D06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692A075-EBEE-330E-C79C-03A3A6D747A4}"/>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406640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30E82-B8A0-EBDA-C8E9-453E1A5E6E3B}"/>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3" name="Footer Placeholder 2">
            <a:extLst>
              <a:ext uri="{FF2B5EF4-FFF2-40B4-BE49-F238E27FC236}">
                <a16:creationId xmlns:a16="http://schemas.microsoft.com/office/drawing/2014/main" id="{3660501A-C0B9-61FC-85EE-7BBA9761101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6C5EE1F-FADC-250E-0962-4EF2394F36EB}"/>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9188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0FAE-B94A-071D-CEE5-8C7FCD32F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B36D09-7B1D-A186-D62A-5B0500F71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5D52F6-B6B5-7965-A0FF-9C651974C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A2087-D503-F91E-9C99-63CB3FA803BB}"/>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6" name="Footer Placeholder 5">
            <a:extLst>
              <a:ext uri="{FF2B5EF4-FFF2-40B4-BE49-F238E27FC236}">
                <a16:creationId xmlns:a16="http://schemas.microsoft.com/office/drawing/2014/main" id="{BD693B61-9105-3BCF-18C0-9FA25FAF938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DB4C563-5E59-C7BD-B0D1-C102031A4A75}"/>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157166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6DAC-6C6E-613F-63F2-C9834B0B0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5B19D1-70A1-48D9-3227-D163C08B5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BECFBE9-E2BB-9569-D937-3CF66AFED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7BAC4-6DA4-A085-C213-91E8F8CF72A9}"/>
              </a:ext>
            </a:extLst>
          </p:cNvPr>
          <p:cNvSpPr>
            <a:spLocks noGrp="1"/>
          </p:cNvSpPr>
          <p:nvPr>
            <p:ph type="dt" sz="half" idx="10"/>
          </p:nvPr>
        </p:nvSpPr>
        <p:spPr/>
        <p:txBody>
          <a:bodyPr/>
          <a:lstStyle/>
          <a:p>
            <a:fld id="{2FC08A4A-DE97-4C9E-B6F7-1A4123F2F6E2}" type="datetimeFigureOut">
              <a:rPr lang="en-IN" smtClean="0"/>
              <a:t>28-09-2025</a:t>
            </a:fld>
            <a:endParaRPr lang="en-IN" dirty="0"/>
          </a:p>
        </p:txBody>
      </p:sp>
      <p:sp>
        <p:nvSpPr>
          <p:cNvPr id="6" name="Footer Placeholder 5">
            <a:extLst>
              <a:ext uri="{FF2B5EF4-FFF2-40B4-BE49-F238E27FC236}">
                <a16:creationId xmlns:a16="http://schemas.microsoft.com/office/drawing/2014/main" id="{AABB3630-D12D-AC5F-7357-0251C1D3814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544DBBF-4320-5DEB-E2A7-8CD5E8F4D5D6}"/>
              </a:ext>
            </a:extLst>
          </p:cNvPr>
          <p:cNvSpPr>
            <a:spLocks noGrp="1"/>
          </p:cNvSpPr>
          <p:nvPr>
            <p:ph type="sldNum" sz="quarter" idx="12"/>
          </p:nvPr>
        </p:nvSpPr>
        <p:spPr/>
        <p:txBody>
          <a:bodyPr/>
          <a:lstStyle/>
          <a:p>
            <a:fld id="{35815941-E968-4A3D-A8EE-E8C390EDDAE0}" type="slidenum">
              <a:rPr lang="en-IN" smtClean="0"/>
              <a:t>‹#›</a:t>
            </a:fld>
            <a:endParaRPr lang="en-IN" dirty="0"/>
          </a:p>
        </p:txBody>
      </p:sp>
    </p:spTree>
    <p:extLst>
      <p:ext uri="{BB962C8B-B14F-4D97-AF65-F5344CB8AC3E}">
        <p14:creationId xmlns:p14="http://schemas.microsoft.com/office/powerpoint/2010/main" val="213869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59403-3C37-AAF9-5538-10A29A32E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73577A-24B6-1855-AB90-0BCCA2BB8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D05479-06E8-4DD7-B257-A7EF674DD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08A4A-DE97-4C9E-B6F7-1A4123F2F6E2}" type="datetimeFigureOut">
              <a:rPr lang="en-IN" smtClean="0"/>
              <a:t>28-09-2025</a:t>
            </a:fld>
            <a:endParaRPr lang="en-IN" dirty="0"/>
          </a:p>
        </p:txBody>
      </p:sp>
      <p:sp>
        <p:nvSpPr>
          <p:cNvPr id="5" name="Footer Placeholder 4">
            <a:extLst>
              <a:ext uri="{FF2B5EF4-FFF2-40B4-BE49-F238E27FC236}">
                <a16:creationId xmlns:a16="http://schemas.microsoft.com/office/drawing/2014/main" id="{41BD213E-31E1-6D87-5A6D-39A6B6DBA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94715F1-E368-03D2-AFC9-E2909CBCD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15941-E968-4A3D-A8EE-E8C390EDDAE0}" type="slidenum">
              <a:rPr lang="en-IN" smtClean="0"/>
              <a:t>‹#›</a:t>
            </a:fld>
            <a:endParaRPr lang="en-IN" dirty="0"/>
          </a:p>
        </p:txBody>
      </p:sp>
    </p:spTree>
    <p:extLst>
      <p:ext uri="{BB962C8B-B14F-4D97-AF65-F5344CB8AC3E}">
        <p14:creationId xmlns:p14="http://schemas.microsoft.com/office/powerpoint/2010/main" val="3865954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g"/><Relationship Id="rId7" Type="http://schemas.openxmlformats.org/officeDocument/2006/relationships/image" Target="../media/image14.pn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E3E88-AA9B-04D5-2D59-ADE2F2B25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51" y="1486218"/>
            <a:ext cx="8254275" cy="5077771"/>
          </a:xfrm>
          <a:prstGeom prst="rect">
            <a:avLst/>
          </a:prstGeom>
        </p:spPr>
      </p:pic>
      <p:pic>
        <p:nvPicPr>
          <p:cNvPr id="4" name="Picture 3">
            <a:extLst>
              <a:ext uri="{FF2B5EF4-FFF2-40B4-BE49-F238E27FC236}">
                <a16:creationId xmlns:a16="http://schemas.microsoft.com/office/drawing/2014/main" id="{F5A7F5B4-892E-A83D-C904-7F539CB10AAF}"/>
              </a:ext>
            </a:extLst>
          </p:cNvPr>
          <p:cNvPicPr>
            <a:picLocks noChangeAspect="1"/>
          </p:cNvPicPr>
          <p:nvPr/>
        </p:nvPicPr>
        <p:blipFill>
          <a:blip r:embed="rId3"/>
          <a:stretch>
            <a:fillRect/>
          </a:stretch>
        </p:blipFill>
        <p:spPr>
          <a:xfrm>
            <a:off x="10613985" y="148354"/>
            <a:ext cx="1395231" cy="1116185"/>
          </a:xfrm>
          <a:prstGeom prst="rect">
            <a:avLst/>
          </a:prstGeom>
        </p:spPr>
      </p:pic>
      <p:pic>
        <p:nvPicPr>
          <p:cNvPr id="2" name="Picture 1">
            <a:extLst>
              <a:ext uri="{FF2B5EF4-FFF2-40B4-BE49-F238E27FC236}">
                <a16:creationId xmlns:a16="http://schemas.microsoft.com/office/drawing/2014/main" id="{EF4966A6-B865-CCF2-9755-2606072BCD86}"/>
              </a:ext>
            </a:extLst>
          </p:cNvPr>
          <p:cNvPicPr>
            <a:picLocks noChangeAspect="1"/>
          </p:cNvPicPr>
          <p:nvPr/>
        </p:nvPicPr>
        <p:blipFill>
          <a:blip r:embed="rId4"/>
          <a:stretch>
            <a:fillRect/>
          </a:stretch>
        </p:blipFill>
        <p:spPr>
          <a:xfrm>
            <a:off x="182784" y="148355"/>
            <a:ext cx="10431201" cy="1007206"/>
          </a:xfrm>
          <a:prstGeom prst="rect">
            <a:avLst/>
          </a:prstGeom>
        </p:spPr>
      </p:pic>
      <p:sp>
        <p:nvSpPr>
          <p:cNvPr id="5" name="TextBox 4">
            <a:extLst>
              <a:ext uri="{FF2B5EF4-FFF2-40B4-BE49-F238E27FC236}">
                <a16:creationId xmlns:a16="http://schemas.microsoft.com/office/drawing/2014/main" id="{EBC45EB9-6C26-E488-0298-FC31F9E8A9D4}"/>
              </a:ext>
            </a:extLst>
          </p:cNvPr>
          <p:cNvSpPr txBox="1"/>
          <p:nvPr/>
        </p:nvSpPr>
        <p:spPr>
          <a:xfrm>
            <a:off x="8898194" y="2384970"/>
            <a:ext cx="2906215" cy="369332"/>
          </a:xfrm>
          <a:prstGeom prst="rect">
            <a:avLst/>
          </a:prstGeom>
          <a:noFill/>
        </p:spPr>
        <p:txBody>
          <a:bodyPr wrap="square" rtlCol="0">
            <a:spAutoFit/>
          </a:bodyPr>
          <a:lstStyle/>
          <a:p>
            <a:r>
              <a:rPr lang="en-US" b="1" dirty="0"/>
              <a:t>NIMBUS NAVIGATORS  </a:t>
            </a:r>
            <a:r>
              <a:rPr lang="en-US" dirty="0"/>
              <a:t>:</a:t>
            </a:r>
            <a:endParaRPr lang="en-IN" dirty="0"/>
          </a:p>
        </p:txBody>
      </p:sp>
      <p:sp>
        <p:nvSpPr>
          <p:cNvPr id="6" name="TextBox 5">
            <a:extLst>
              <a:ext uri="{FF2B5EF4-FFF2-40B4-BE49-F238E27FC236}">
                <a16:creationId xmlns:a16="http://schemas.microsoft.com/office/drawing/2014/main" id="{37B64239-4E4B-452D-3C78-A531895AE1C0}"/>
              </a:ext>
            </a:extLst>
          </p:cNvPr>
          <p:cNvSpPr txBox="1"/>
          <p:nvPr/>
        </p:nvSpPr>
        <p:spPr>
          <a:xfrm>
            <a:off x="9026013" y="3195484"/>
            <a:ext cx="1519327" cy="369332"/>
          </a:xfrm>
          <a:prstGeom prst="rect">
            <a:avLst/>
          </a:prstGeom>
          <a:noFill/>
        </p:spPr>
        <p:txBody>
          <a:bodyPr wrap="none" rtlCol="0">
            <a:spAutoFit/>
          </a:bodyPr>
          <a:lstStyle/>
          <a:p>
            <a:r>
              <a:rPr lang="en-US" dirty="0"/>
              <a:t>M.Govardhini</a:t>
            </a:r>
            <a:endParaRPr lang="en-IN" dirty="0"/>
          </a:p>
        </p:txBody>
      </p:sp>
      <p:sp>
        <p:nvSpPr>
          <p:cNvPr id="7" name="TextBox 6">
            <a:extLst>
              <a:ext uri="{FF2B5EF4-FFF2-40B4-BE49-F238E27FC236}">
                <a16:creationId xmlns:a16="http://schemas.microsoft.com/office/drawing/2014/main" id="{9730ABBA-5B2F-5F88-90D1-0B6E1969F640}"/>
              </a:ext>
            </a:extLst>
          </p:cNvPr>
          <p:cNvSpPr txBox="1"/>
          <p:nvPr/>
        </p:nvSpPr>
        <p:spPr>
          <a:xfrm>
            <a:off x="9026013" y="3765755"/>
            <a:ext cx="2232342" cy="369332"/>
          </a:xfrm>
          <a:prstGeom prst="rect">
            <a:avLst/>
          </a:prstGeom>
          <a:noFill/>
        </p:spPr>
        <p:txBody>
          <a:bodyPr wrap="none" rtlCol="0">
            <a:spAutoFit/>
          </a:bodyPr>
          <a:lstStyle/>
          <a:p>
            <a:r>
              <a:rPr lang="en-US" dirty="0"/>
              <a:t>K.Monika Satya Durga</a:t>
            </a:r>
            <a:endParaRPr lang="en-IN" dirty="0"/>
          </a:p>
        </p:txBody>
      </p:sp>
      <p:sp>
        <p:nvSpPr>
          <p:cNvPr id="8" name="TextBox 7">
            <a:extLst>
              <a:ext uri="{FF2B5EF4-FFF2-40B4-BE49-F238E27FC236}">
                <a16:creationId xmlns:a16="http://schemas.microsoft.com/office/drawing/2014/main" id="{F90B6A2B-2799-663B-6BC8-2472BDBD6DC4}"/>
              </a:ext>
            </a:extLst>
          </p:cNvPr>
          <p:cNvSpPr txBox="1"/>
          <p:nvPr/>
        </p:nvSpPr>
        <p:spPr>
          <a:xfrm>
            <a:off x="9026013" y="4424516"/>
            <a:ext cx="1822238" cy="369332"/>
          </a:xfrm>
          <a:prstGeom prst="rect">
            <a:avLst/>
          </a:prstGeom>
          <a:noFill/>
        </p:spPr>
        <p:txBody>
          <a:bodyPr wrap="square" rtlCol="0">
            <a:spAutoFit/>
          </a:bodyPr>
          <a:lstStyle/>
          <a:p>
            <a:r>
              <a:rPr lang="en-US" dirty="0"/>
              <a:t>K.Bhuvaneswari</a:t>
            </a:r>
            <a:endParaRPr lang="en-IN" dirty="0"/>
          </a:p>
        </p:txBody>
      </p:sp>
      <p:sp>
        <p:nvSpPr>
          <p:cNvPr id="9" name="TextBox 8">
            <a:extLst>
              <a:ext uri="{FF2B5EF4-FFF2-40B4-BE49-F238E27FC236}">
                <a16:creationId xmlns:a16="http://schemas.microsoft.com/office/drawing/2014/main" id="{22798B55-5619-E593-AE02-6A65402771E6}"/>
              </a:ext>
            </a:extLst>
          </p:cNvPr>
          <p:cNvSpPr txBox="1"/>
          <p:nvPr/>
        </p:nvSpPr>
        <p:spPr>
          <a:xfrm>
            <a:off x="9104671" y="5191432"/>
            <a:ext cx="1649836" cy="369332"/>
          </a:xfrm>
          <a:prstGeom prst="rect">
            <a:avLst/>
          </a:prstGeom>
          <a:noFill/>
        </p:spPr>
        <p:txBody>
          <a:bodyPr wrap="square" rtlCol="0">
            <a:spAutoFit/>
          </a:bodyPr>
          <a:lstStyle/>
          <a:p>
            <a:r>
              <a:rPr lang="en-US" dirty="0"/>
              <a:t>K.Naga Swetha</a:t>
            </a:r>
            <a:endParaRPr lang="en-IN" dirty="0"/>
          </a:p>
        </p:txBody>
      </p:sp>
      <p:sp>
        <p:nvSpPr>
          <p:cNvPr id="10" name="TextBox 9">
            <a:extLst>
              <a:ext uri="{FF2B5EF4-FFF2-40B4-BE49-F238E27FC236}">
                <a16:creationId xmlns:a16="http://schemas.microsoft.com/office/drawing/2014/main" id="{11351DD3-821B-0A72-FF5C-4BE76E6EE4F4}"/>
              </a:ext>
            </a:extLst>
          </p:cNvPr>
          <p:cNvSpPr txBox="1"/>
          <p:nvPr/>
        </p:nvSpPr>
        <p:spPr>
          <a:xfrm>
            <a:off x="9026013" y="5958348"/>
            <a:ext cx="1787195" cy="369332"/>
          </a:xfrm>
          <a:prstGeom prst="rect">
            <a:avLst/>
          </a:prstGeom>
          <a:noFill/>
        </p:spPr>
        <p:txBody>
          <a:bodyPr wrap="square" rtlCol="0">
            <a:spAutoFit/>
          </a:bodyPr>
          <a:lstStyle/>
          <a:p>
            <a:r>
              <a:rPr lang="en-US" dirty="0"/>
              <a:t>K.Ramya Rani</a:t>
            </a:r>
            <a:endParaRPr lang="en-IN" dirty="0"/>
          </a:p>
        </p:txBody>
      </p:sp>
    </p:spTree>
    <p:extLst>
      <p:ext uri="{BB962C8B-B14F-4D97-AF65-F5344CB8AC3E}">
        <p14:creationId xmlns:p14="http://schemas.microsoft.com/office/powerpoint/2010/main" val="147891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64E5-0EE7-EDCD-0B00-7653649A43DA}"/>
              </a:ext>
            </a:extLst>
          </p:cNvPr>
          <p:cNvSpPr>
            <a:spLocks noGrp="1"/>
          </p:cNvSpPr>
          <p:nvPr>
            <p:ph type="title"/>
          </p:nvPr>
        </p:nvSpPr>
        <p:spPr>
          <a:xfrm>
            <a:off x="147485" y="-1"/>
            <a:ext cx="11206316" cy="1690689"/>
          </a:xfrm>
        </p:spPr>
        <p:txBody>
          <a:bodyPr>
            <a:normAutofit/>
          </a:bodyPr>
          <a:lstStyle/>
          <a:p>
            <a:r>
              <a:rPr lang="en-US" sz="3600" b="1" u="sng" dirty="0"/>
              <a:t>Problem Statement </a:t>
            </a:r>
            <a:r>
              <a:rPr lang="en-US" sz="3600" b="1" dirty="0"/>
              <a:t>: </a:t>
            </a:r>
            <a:r>
              <a:rPr lang="en-US" sz="3600" b="1" u="sng" dirty="0"/>
              <a:t>Vahan Bazar</a:t>
            </a:r>
            <a:endParaRPr lang="en-IN" sz="3600" b="1" u="sng" dirty="0"/>
          </a:p>
        </p:txBody>
      </p:sp>
      <p:sp>
        <p:nvSpPr>
          <p:cNvPr id="3" name="Content Placeholder 2">
            <a:extLst>
              <a:ext uri="{FF2B5EF4-FFF2-40B4-BE49-F238E27FC236}">
                <a16:creationId xmlns:a16="http://schemas.microsoft.com/office/drawing/2014/main" id="{DA44B288-4901-709B-4A5A-FEB13C558296}"/>
              </a:ext>
            </a:extLst>
          </p:cNvPr>
          <p:cNvSpPr>
            <a:spLocks noGrp="1"/>
          </p:cNvSpPr>
          <p:nvPr>
            <p:ph idx="1"/>
          </p:nvPr>
        </p:nvSpPr>
        <p:spPr>
          <a:xfrm>
            <a:off x="415413" y="1452000"/>
            <a:ext cx="6722806" cy="4351338"/>
          </a:xfrm>
        </p:spPr>
        <p:txBody>
          <a:bodyPr/>
          <a:lstStyle/>
          <a:p>
            <a:pPr marL="0" indent="0">
              <a:buNone/>
            </a:pPr>
            <a:endParaRPr lang="en-US" dirty="0"/>
          </a:p>
          <a:p>
            <a:pPr marL="0" indent="0">
              <a:buNone/>
            </a:pPr>
            <a:endParaRPr lang="en-US" dirty="0"/>
          </a:p>
          <a:p>
            <a:pPr marL="0" indent="0">
              <a:buNone/>
            </a:pPr>
            <a:r>
              <a:rPr lang="en-US" dirty="0"/>
              <a:t>Build a two-wheeler marketplace web app where users can browse bikes, scooters, and EVs, search and filter by brand, price, or fuel type, view detailed specs with images, compare model's side by side, use EMI and fuel cost calculators, check upcoming launches, explore showrooms, and book test rides or sell used bikes.</a:t>
            </a:r>
            <a:endParaRPr lang="en-IN" dirty="0"/>
          </a:p>
        </p:txBody>
      </p:sp>
      <p:pic>
        <p:nvPicPr>
          <p:cNvPr id="4" name="Picture 3">
            <a:extLst>
              <a:ext uri="{FF2B5EF4-FFF2-40B4-BE49-F238E27FC236}">
                <a16:creationId xmlns:a16="http://schemas.microsoft.com/office/drawing/2014/main" id="{56B35EA2-9561-B534-D90D-020C8DC5649A}"/>
              </a:ext>
            </a:extLst>
          </p:cNvPr>
          <p:cNvPicPr>
            <a:picLocks noChangeAspect="1"/>
          </p:cNvPicPr>
          <p:nvPr/>
        </p:nvPicPr>
        <p:blipFill>
          <a:blip r:embed="rId2"/>
          <a:stretch>
            <a:fillRect/>
          </a:stretch>
        </p:blipFill>
        <p:spPr>
          <a:xfrm>
            <a:off x="10509812" y="287250"/>
            <a:ext cx="1395231" cy="1116185"/>
          </a:xfrm>
          <a:prstGeom prst="rect">
            <a:avLst/>
          </a:prstGeom>
        </p:spPr>
      </p:pic>
      <p:pic>
        <p:nvPicPr>
          <p:cNvPr id="6" name="Picture 5">
            <a:extLst>
              <a:ext uri="{FF2B5EF4-FFF2-40B4-BE49-F238E27FC236}">
                <a16:creationId xmlns:a16="http://schemas.microsoft.com/office/drawing/2014/main" id="{31C7655C-84BC-BC7C-AFEE-4EB9834A6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693" y="1690686"/>
            <a:ext cx="4524036" cy="4513344"/>
          </a:xfrm>
          <a:prstGeom prst="rect">
            <a:avLst/>
          </a:prstGeom>
        </p:spPr>
      </p:pic>
    </p:spTree>
    <p:extLst>
      <p:ext uri="{BB962C8B-B14F-4D97-AF65-F5344CB8AC3E}">
        <p14:creationId xmlns:p14="http://schemas.microsoft.com/office/powerpoint/2010/main" val="397330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DB19-3791-30CB-E638-9CE26027D87A}"/>
              </a:ext>
            </a:extLst>
          </p:cNvPr>
          <p:cNvSpPr>
            <a:spLocks noGrp="1"/>
          </p:cNvSpPr>
          <p:nvPr>
            <p:ph type="title"/>
          </p:nvPr>
        </p:nvSpPr>
        <p:spPr>
          <a:xfrm>
            <a:off x="599768" y="365125"/>
            <a:ext cx="10754032" cy="1325563"/>
          </a:xfrm>
        </p:spPr>
        <p:txBody>
          <a:bodyPr>
            <a:normAutofit/>
          </a:bodyPr>
          <a:lstStyle/>
          <a:p>
            <a:r>
              <a:rPr lang="en-US" sz="4000" b="1" u="sng" dirty="0"/>
              <a:t>Proposed Solution</a:t>
            </a:r>
            <a:r>
              <a:rPr lang="en-US" sz="4000" dirty="0"/>
              <a:t>:</a:t>
            </a:r>
            <a:endParaRPr lang="en-IN" sz="4000" dirty="0"/>
          </a:p>
        </p:txBody>
      </p:sp>
      <p:sp>
        <p:nvSpPr>
          <p:cNvPr id="3" name="Content Placeholder 2">
            <a:extLst>
              <a:ext uri="{FF2B5EF4-FFF2-40B4-BE49-F238E27FC236}">
                <a16:creationId xmlns:a16="http://schemas.microsoft.com/office/drawing/2014/main" id="{20980126-6F52-1992-3E9E-17379052E5E8}"/>
              </a:ext>
            </a:extLst>
          </p:cNvPr>
          <p:cNvSpPr>
            <a:spLocks noGrp="1"/>
          </p:cNvSpPr>
          <p:nvPr>
            <p:ph idx="1"/>
          </p:nvPr>
        </p:nvSpPr>
        <p:spPr>
          <a:xfrm>
            <a:off x="344129" y="1690688"/>
            <a:ext cx="6656439" cy="4351338"/>
          </a:xfrm>
        </p:spPr>
        <p:txBody>
          <a:bodyPr>
            <a:normAutofit fontScale="92500" lnSpcReduction="20000"/>
          </a:bodyPr>
          <a:lstStyle/>
          <a:p>
            <a:r>
              <a:rPr lang="en-US" sz="2200" b="1" dirty="0"/>
              <a:t>One-stop marketplace</a:t>
            </a:r>
            <a:r>
              <a:rPr lang="en-US" sz="2200" dirty="0"/>
              <a:t> for two-wheelers:</a:t>
            </a:r>
          </a:p>
          <a:p>
            <a:pPr lvl="1"/>
            <a:r>
              <a:rPr lang="en-US" sz="2200" dirty="0"/>
              <a:t>New bikes, scooters, EVs</a:t>
            </a:r>
          </a:p>
          <a:p>
            <a:pPr lvl="1"/>
            <a:r>
              <a:rPr lang="en-US" sz="2200" dirty="0"/>
              <a:t>Certified second-hand vehicles</a:t>
            </a:r>
          </a:p>
          <a:p>
            <a:r>
              <a:rPr lang="en-US" sz="2200" b="1" dirty="0"/>
              <a:t>Smart features for buyers:</a:t>
            </a:r>
            <a:endParaRPr lang="en-US" sz="2200" dirty="0"/>
          </a:p>
          <a:p>
            <a:pPr lvl="1"/>
            <a:r>
              <a:rPr lang="en-US" sz="2200" dirty="0"/>
              <a:t>Unified filtering by brand, price, fuel type &amp; model</a:t>
            </a:r>
          </a:p>
          <a:p>
            <a:pPr lvl="1"/>
            <a:r>
              <a:rPr lang="en-US" sz="2200" dirty="0"/>
              <a:t>Side-by-side vehicle comparison for quick decisions</a:t>
            </a:r>
          </a:p>
          <a:p>
            <a:pPr lvl="1"/>
            <a:r>
              <a:rPr lang="en-US" sz="2200" dirty="0"/>
              <a:t>Instant one-click test-ride booking with nearby dealers</a:t>
            </a:r>
          </a:p>
          <a:p>
            <a:r>
              <a:rPr lang="en-US" sz="2200" b="1" dirty="0"/>
              <a:t>Support for sellers &amp; dealers:</a:t>
            </a:r>
            <a:endParaRPr lang="en-US" sz="2200" dirty="0"/>
          </a:p>
          <a:p>
            <a:pPr lvl="1"/>
            <a:r>
              <a:rPr lang="en-US" sz="2200" dirty="0"/>
              <a:t>Easy listing process with vehicle details</a:t>
            </a:r>
          </a:p>
          <a:p>
            <a:pPr lvl="1"/>
            <a:r>
              <a:rPr lang="en-US" sz="2200" dirty="0"/>
              <a:t>Automated “second-hand score” for credibility</a:t>
            </a:r>
          </a:p>
          <a:p>
            <a:pPr lvl="1"/>
            <a:r>
              <a:rPr lang="en-US" sz="2200" dirty="0"/>
              <a:t>Direct lead generation through scheduled test rides</a:t>
            </a:r>
          </a:p>
          <a:p>
            <a:r>
              <a:rPr lang="en-US" sz="2200" b="1" dirty="0"/>
              <a:t>End-to-end user journey:</a:t>
            </a:r>
            <a:endParaRPr lang="en-US" sz="2200" dirty="0"/>
          </a:p>
          <a:p>
            <a:pPr lvl="1"/>
            <a:r>
              <a:rPr lang="en-US" sz="2200" dirty="0"/>
              <a:t>Browse → Filter → Compare → Book test ride → Connect with dealer</a:t>
            </a:r>
          </a:p>
          <a:p>
            <a:endParaRPr lang="en-IN" dirty="0"/>
          </a:p>
        </p:txBody>
      </p:sp>
      <p:pic>
        <p:nvPicPr>
          <p:cNvPr id="4" name="Picture 3">
            <a:extLst>
              <a:ext uri="{FF2B5EF4-FFF2-40B4-BE49-F238E27FC236}">
                <a16:creationId xmlns:a16="http://schemas.microsoft.com/office/drawing/2014/main" id="{03EDBD58-96B7-267A-142B-F68FB224F032}"/>
              </a:ext>
            </a:extLst>
          </p:cNvPr>
          <p:cNvPicPr>
            <a:picLocks noChangeAspect="1"/>
          </p:cNvPicPr>
          <p:nvPr/>
        </p:nvPicPr>
        <p:blipFill>
          <a:blip r:embed="rId2"/>
          <a:stretch>
            <a:fillRect/>
          </a:stretch>
        </p:blipFill>
        <p:spPr>
          <a:xfrm>
            <a:off x="6833624" y="1714294"/>
            <a:ext cx="5014247" cy="4778581"/>
          </a:xfrm>
          <a:prstGeom prst="rect">
            <a:avLst/>
          </a:prstGeom>
        </p:spPr>
      </p:pic>
      <p:pic>
        <p:nvPicPr>
          <p:cNvPr id="5" name="Picture 4">
            <a:extLst>
              <a:ext uri="{FF2B5EF4-FFF2-40B4-BE49-F238E27FC236}">
                <a16:creationId xmlns:a16="http://schemas.microsoft.com/office/drawing/2014/main" id="{74979409-9C86-731F-F654-2DA8BD7DF5B6}"/>
              </a:ext>
            </a:extLst>
          </p:cNvPr>
          <p:cNvPicPr>
            <a:picLocks noChangeAspect="1"/>
          </p:cNvPicPr>
          <p:nvPr/>
        </p:nvPicPr>
        <p:blipFill>
          <a:blip r:embed="rId3"/>
          <a:stretch>
            <a:fillRect/>
          </a:stretch>
        </p:blipFill>
        <p:spPr>
          <a:xfrm>
            <a:off x="10655747" y="199140"/>
            <a:ext cx="1396105" cy="1115665"/>
          </a:xfrm>
          <a:prstGeom prst="rect">
            <a:avLst/>
          </a:prstGeom>
        </p:spPr>
      </p:pic>
    </p:spTree>
    <p:extLst>
      <p:ext uri="{BB962C8B-B14F-4D97-AF65-F5344CB8AC3E}">
        <p14:creationId xmlns:p14="http://schemas.microsoft.com/office/powerpoint/2010/main" val="149241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DC0D-27B6-724B-7296-FCA5468C5B76}"/>
              </a:ext>
            </a:extLst>
          </p:cNvPr>
          <p:cNvSpPr>
            <a:spLocks noGrp="1"/>
          </p:cNvSpPr>
          <p:nvPr>
            <p:ph type="title"/>
          </p:nvPr>
        </p:nvSpPr>
        <p:spPr/>
        <p:txBody>
          <a:bodyPr>
            <a:normAutofit/>
          </a:bodyPr>
          <a:lstStyle/>
          <a:p>
            <a:r>
              <a:rPr lang="en-US" sz="3600" b="1" u="sng" dirty="0"/>
              <a:t>Technologies</a:t>
            </a:r>
            <a:r>
              <a:rPr lang="en-US" sz="3600" b="1" dirty="0"/>
              <a:t>:</a:t>
            </a:r>
            <a:endParaRPr lang="en-IN" sz="3600" b="1" dirty="0"/>
          </a:p>
        </p:txBody>
      </p:sp>
      <p:sp>
        <p:nvSpPr>
          <p:cNvPr id="3" name="Content Placeholder 2">
            <a:extLst>
              <a:ext uri="{FF2B5EF4-FFF2-40B4-BE49-F238E27FC236}">
                <a16:creationId xmlns:a16="http://schemas.microsoft.com/office/drawing/2014/main" id="{C178ED7D-EF18-0626-7251-A277BC888A39}"/>
              </a:ext>
            </a:extLst>
          </p:cNvPr>
          <p:cNvSpPr>
            <a:spLocks noGrp="1"/>
          </p:cNvSpPr>
          <p:nvPr>
            <p:ph idx="1"/>
          </p:nvPr>
        </p:nvSpPr>
        <p:spPr>
          <a:xfrm>
            <a:off x="680884" y="1520825"/>
            <a:ext cx="10515600" cy="4351338"/>
          </a:xfrm>
        </p:spPr>
        <p:txBody>
          <a:bodyPr>
            <a:normAutofit/>
          </a:bodyPr>
          <a:lstStyle/>
          <a:p>
            <a:r>
              <a:rPr lang="en-US" sz="2000" b="1" u="sng" dirty="0"/>
              <a:t>Frontend</a:t>
            </a:r>
            <a:r>
              <a:rPr lang="en-US" sz="2000" dirty="0"/>
              <a:t>:</a:t>
            </a:r>
          </a:p>
          <a:p>
            <a:pPr lvl="1"/>
            <a:r>
              <a:rPr lang="en-US" sz="2000" dirty="0"/>
              <a:t>HTML</a:t>
            </a:r>
          </a:p>
          <a:p>
            <a:pPr lvl="1"/>
            <a:r>
              <a:rPr lang="en-US" sz="2000" dirty="0"/>
              <a:t>CSS</a:t>
            </a:r>
          </a:p>
          <a:p>
            <a:pPr lvl="1"/>
            <a:r>
              <a:rPr lang="en-US" sz="2000" dirty="0"/>
              <a:t>Java Script</a:t>
            </a:r>
          </a:p>
          <a:p>
            <a:r>
              <a:rPr lang="en-US" sz="2000" b="1" u="sng" dirty="0"/>
              <a:t>Backend</a:t>
            </a:r>
            <a:r>
              <a:rPr lang="en-US" sz="2000" b="1" dirty="0"/>
              <a:t>:</a:t>
            </a:r>
            <a:endParaRPr lang="en-US" sz="2000" dirty="0"/>
          </a:p>
          <a:p>
            <a:pPr lvl="1"/>
            <a:r>
              <a:rPr lang="en-US" sz="2000" dirty="0"/>
              <a:t>Python</a:t>
            </a:r>
          </a:p>
          <a:p>
            <a:pPr lvl="1"/>
            <a:r>
              <a:rPr lang="en-US" sz="2000" dirty="0"/>
              <a:t>Django</a:t>
            </a:r>
          </a:p>
          <a:p>
            <a:r>
              <a:rPr lang="en-US" sz="2000" b="1" u="sng" dirty="0"/>
              <a:t>Data Base</a:t>
            </a:r>
            <a:r>
              <a:rPr lang="en-US" sz="2000" b="1" dirty="0"/>
              <a:t>:</a:t>
            </a:r>
            <a:endParaRPr lang="en-US" sz="2000" dirty="0"/>
          </a:p>
          <a:p>
            <a:pPr lvl="1"/>
            <a:r>
              <a:rPr lang="en-US" sz="2000" dirty="0"/>
              <a:t>MongoDb</a:t>
            </a:r>
          </a:p>
          <a:p>
            <a:endParaRPr lang="en-IN" dirty="0"/>
          </a:p>
        </p:txBody>
      </p:sp>
      <p:pic>
        <p:nvPicPr>
          <p:cNvPr id="5" name="Picture 4">
            <a:extLst>
              <a:ext uri="{FF2B5EF4-FFF2-40B4-BE49-F238E27FC236}">
                <a16:creationId xmlns:a16="http://schemas.microsoft.com/office/drawing/2014/main" id="{AF13E7CD-A61D-2607-F3DB-B09B83131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978" y="1253331"/>
            <a:ext cx="5997679" cy="4351338"/>
          </a:xfrm>
          <a:prstGeom prst="rect">
            <a:avLst/>
          </a:prstGeom>
        </p:spPr>
      </p:pic>
      <p:pic>
        <p:nvPicPr>
          <p:cNvPr id="4" name="Picture 3">
            <a:extLst>
              <a:ext uri="{FF2B5EF4-FFF2-40B4-BE49-F238E27FC236}">
                <a16:creationId xmlns:a16="http://schemas.microsoft.com/office/drawing/2014/main" id="{DB56C229-0F02-D0A5-598B-80B550A378D7}"/>
              </a:ext>
            </a:extLst>
          </p:cNvPr>
          <p:cNvPicPr>
            <a:picLocks noChangeAspect="1"/>
          </p:cNvPicPr>
          <p:nvPr/>
        </p:nvPicPr>
        <p:blipFill>
          <a:blip r:embed="rId3"/>
          <a:stretch>
            <a:fillRect/>
          </a:stretch>
        </p:blipFill>
        <p:spPr>
          <a:xfrm>
            <a:off x="10655747" y="137666"/>
            <a:ext cx="1396105" cy="1115665"/>
          </a:xfrm>
          <a:prstGeom prst="rect">
            <a:avLst/>
          </a:prstGeom>
        </p:spPr>
      </p:pic>
    </p:spTree>
    <p:extLst>
      <p:ext uri="{BB962C8B-B14F-4D97-AF65-F5344CB8AC3E}">
        <p14:creationId xmlns:p14="http://schemas.microsoft.com/office/powerpoint/2010/main" val="291475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87F0-4619-5214-6769-7CA98E3C4060}"/>
              </a:ext>
            </a:extLst>
          </p:cNvPr>
          <p:cNvSpPr>
            <a:spLocks noGrp="1"/>
          </p:cNvSpPr>
          <p:nvPr>
            <p:ph type="title"/>
          </p:nvPr>
        </p:nvSpPr>
        <p:spPr>
          <a:xfrm>
            <a:off x="599767" y="345460"/>
            <a:ext cx="10842523" cy="1325563"/>
          </a:xfrm>
        </p:spPr>
        <p:txBody>
          <a:bodyPr>
            <a:normAutofit/>
          </a:bodyPr>
          <a:lstStyle/>
          <a:p>
            <a:r>
              <a:rPr lang="en-US" sz="4000" b="1" u="sng" dirty="0"/>
              <a:t>Features</a:t>
            </a:r>
            <a:r>
              <a:rPr lang="en-US" sz="4000" b="1" dirty="0"/>
              <a:t>:</a:t>
            </a:r>
            <a:endParaRPr lang="en-IN" sz="4000" b="1" dirty="0"/>
          </a:p>
        </p:txBody>
      </p:sp>
      <p:sp>
        <p:nvSpPr>
          <p:cNvPr id="3" name="Content Placeholder 2">
            <a:extLst>
              <a:ext uri="{FF2B5EF4-FFF2-40B4-BE49-F238E27FC236}">
                <a16:creationId xmlns:a16="http://schemas.microsoft.com/office/drawing/2014/main" id="{7FAF5DE6-D92B-2D43-2B61-C79718C21259}"/>
              </a:ext>
            </a:extLst>
          </p:cNvPr>
          <p:cNvSpPr>
            <a:spLocks noGrp="1"/>
          </p:cNvSpPr>
          <p:nvPr>
            <p:ph idx="1"/>
          </p:nvPr>
        </p:nvSpPr>
        <p:spPr>
          <a:xfrm>
            <a:off x="363795" y="1858297"/>
            <a:ext cx="6705600" cy="3814916"/>
          </a:xfrm>
        </p:spPr>
        <p:txBody>
          <a:bodyPr>
            <a:normAutofit/>
          </a:bodyPr>
          <a:lstStyle/>
          <a:p>
            <a:r>
              <a:rPr lang="en-US" dirty="0"/>
              <a:t> </a:t>
            </a:r>
            <a:r>
              <a:rPr lang="en-US" sz="2000" dirty="0"/>
              <a:t>Smart Vehicle Search &amp; Filters – Browse bikes, scooters, and EVs with filters by brand, price, fuel type, and condition (new/second-hand).</a:t>
            </a:r>
          </a:p>
          <a:p>
            <a:r>
              <a:rPr lang="en-US" sz="2000" dirty="0"/>
              <a:t> Detailed Vehicle Listings – Each listing includes images, specifications, pricing, and comparison options.</a:t>
            </a:r>
          </a:p>
          <a:p>
            <a:r>
              <a:rPr lang="en-US" sz="2000" dirty="0"/>
              <a:t> Showroom &amp; Dealer Integration – Explore authorized showrooms, locate nearby dealers, and book test rides.</a:t>
            </a:r>
          </a:p>
          <a:p>
            <a:r>
              <a:rPr lang="en-US" sz="2000" dirty="0"/>
              <a:t> User-Friendly Interface – Simple, responsive design for easy navigation across devices.</a:t>
            </a:r>
          </a:p>
          <a:p>
            <a:r>
              <a:rPr lang="en-US" sz="2000" dirty="0"/>
              <a:t> Booking &amp; Contact Options – Direct booking requests, inquiries, and test ride scheduling.</a:t>
            </a:r>
            <a:endParaRPr lang="en-IN" sz="2000" dirty="0"/>
          </a:p>
        </p:txBody>
      </p:sp>
      <p:pic>
        <p:nvPicPr>
          <p:cNvPr id="5" name="Picture 4">
            <a:extLst>
              <a:ext uri="{FF2B5EF4-FFF2-40B4-BE49-F238E27FC236}">
                <a16:creationId xmlns:a16="http://schemas.microsoft.com/office/drawing/2014/main" id="{A6BB3AD7-0F57-6CA5-ECCB-403222517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865" y="1671023"/>
            <a:ext cx="4758811" cy="4953461"/>
          </a:xfrm>
          <a:prstGeom prst="rect">
            <a:avLst/>
          </a:prstGeom>
        </p:spPr>
      </p:pic>
      <p:pic>
        <p:nvPicPr>
          <p:cNvPr id="4" name="Picture 3">
            <a:extLst>
              <a:ext uri="{FF2B5EF4-FFF2-40B4-BE49-F238E27FC236}">
                <a16:creationId xmlns:a16="http://schemas.microsoft.com/office/drawing/2014/main" id="{55959BDF-FB2A-2623-5D03-811711CFFC6A}"/>
              </a:ext>
            </a:extLst>
          </p:cNvPr>
          <p:cNvPicPr>
            <a:picLocks noChangeAspect="1"/>
          </p:cNvPicPr>
          <p:nvPr/>
        </p:nvPicPr>
        <p:blipFill>
          <a:blip r:embed="rId3"/>
          <a:stretch>
            <a:fillRect/>
          </a:stretch>
        </p:blipFill>
        <p:spPr>
          <a:xfrm>
            <a:off x="10582571" y="233516"/>
            <a:ext cx="1396105" cy="1115665"/>
          </a:xfrm>
          <a:prstGeom prst="rect">
            <a:avLst/>
          </a:prstGeom>
        </p:spPr>
      </p:pic>
    </p:spTree>
    <p:extLst>
      <p:ext uri="{BB962C8B-B14F-4D97-AF65-F5344CB8AC3E}">
        <p14:creationId xmlns:p14="http://schemas.microsoft.com/office/powerpoint/2010/main" val="114942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06F2-EE72-F56E-27CE-FDCBDE194A5A}"/>
              </a:ext>
            </a:extLst>
          </p:cNvPr>
          <p:cNvSpPr>
            <a:spLocks noGrp="1"/>
          </p:cNvSpPr>
          <p:nvPr>
            <p:ph type="title"/>
          </p:nvPr>
        </p:nvSpPr>
        <p:spPr/>
        <p:txBody>
          <a:bodyPr>
            <a:normAutofit/>
          </a:bodyPr>
          <a:lstStyle/>
          <a:p>
            <a:r>
              <a:rPr lang="en-US" sz="3600" b="1" u="sng" dirty="0"/>
              <a:t>Customer Segmentation</a:t>
            </a:r>
            <a:r>
              <a:rPr lang="en-US" sz="3600" b="1" dirty="0"/>
              <a:t>:</a:t>
            </a:r>
            <a:endParaRPr lang="en-IN" sz="3600" b="1" dirty="0"/>
          </a:p>
        </p:txBody>
      </p:sp>
      <p:pic>
        <p:nvPicPr>
          <p:cNvPr id="5" name="Content Placeholder 4">
            <a:extLst>
              <a:ext uri="{FF2B5EF4-FFF2-40B4-BE49-F238E27FC236}">
                <a16:creationId xmlns:a16="http://schemas.microsoft.com/office/drawing/2014/main" id="{AB01802F-FD96-C4F6-4C73-E118D782F4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339" y="1395719"/>
            <a:ext cx="6302474" cy="4877261"/>
          </a:xfrm>
        </p:spPr>
      </p:pic>
      <p:pic>
        <p:nvPicPr>
          <p:cNvPr id="3" name="Picture 2">
            <a:extLst>
              <a:ext uri="{FF2B5EF4-FFF2-40B4-BE49-F238E27FC236}">
                <a16:creationId xmlns:a16="http://schemas.microsoft.com/office/drawing/2014/main" id="{DA84CB68-81EF-B719-0303-8B315F3F648F}"/>
              </a:ext>
            </a:extLst>
          </p:cNvPr>
          <p:cNvPicPr>
            <a:picLocks noChangeAspect="1"/>
          </p:cNvPicPr>
          <p:nvPr/>
        </p:nvPicPr>
        <p:blipFill>
          <a:blip r:embed="rId3"/>
          <a:stretch>
            <a:fillRect/>
          </a:stretch>
        </p:blipFill>
        <p:spPr>
          <a:xfrm>
            <a:off x="10655747" y="213499"/>
            <a:ext cx="1396105" cy="1115665"/>
          </a:xfrm>
          <a:prstGeom prst="rect">
            <a:avLst/>
          </a:prstGeom>
        </p:spPr>
      </p:pic>
    </p:spTree>
    <p:extLst>
      <p:ext uri="{BB962C8B-B14F-4D97-AF65-F5344CB8AC3E}">
        <p14:creationId xmlns:p14="http://schemas.microsoft.com/office/powerpoint/2010/main" val="389634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D6403F-6252-2B15-34C5-617B56592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18" y="2075346"/>
            <a:ext cx="2599401" cy="1487004"/>
          </a:xfrm>
          <a:prstGeom prst="rect">
            <a:avLst/>
          </a:prstGeom>
        </p:spPr>
      </p:pic>
      <p:pic>
        <p:nvPicPr>
          <p:cNvPr id="5" name="Picture 4">
            <a:extLst>
              <a:ext uri="{FF2B5EF4-FFF2-40B4-BE49-F238E27FC236}">
                <a16:creationId xmlns:a16="http://schemas.microsoft.com/office/drawing/2014/main" id="{D3AA0D50-3362-F5DA-2466-7AB1FC335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710" y="2075347"/>
            <a:ext cx="2399071" cy="1739570"/>
          </a:xfrm>
          <a:prstGeom prst="rect">
            <a:avLst/>
          </a:prstGeom>
        </p:spPr>
      </p:pic>
      <p:pic>
        <p:nvPicPr>
          <p:cNvPr id="6" name="Picture 5">
            <a:extLst>
              <a:ext uri="{FF2B5EF4-FFF2-40B4-BE49-F238E27FC236}">
                <a16:creationId xmlns:a16="http://schemas.microsoft.com/office/drawing/2014/main" id="{C28C3582-A059-5067-F034-990B6B9EF36B}"/>
              </a:ext>
            </a:extLst>
          </p:cNvPr>
          <p:cNvPicPr>
            <a:picLocks noChangeAspect="1"/>
          </p:cNvPicPr>
          <p:nvPr/>
        </p:nvPicPr>
        <p:blipFill>
          <a:blip r:embed="rId4"/>
          <a:stretch>
            <a:fillRect/>
          </a:stretch>
        </p:blipFill>
        <p:spPr>
          <a:xfrm>
            <a:off x="3553131" y="2075346"/>
            <a:ext cx="2434714" cy="1582254"/>
          </a:xfrm>
          <a:prstGeom prst="rect">
            <a:avLst/>
          </a:prstGeom>
        </p:spPr>
      </p:pic>
      <p:sp>
        <p:nvSpPr>
          <p:cNvPr id="8" name="TextBox 7">
            <a:extLst>
              <a:ext uri="{FF2B5EF4-FFF2-40B4-BE49-F238E27FC236}">
                <a16:creationId xmlns:a16="http://schemas.microsoft.com/office/drawing/2014/main" id="{28AB6C40-B83E-E200-7B23-3338237C3AB3}"/>
              </a:ext>
            </a:extLst>
          </p:cNvPr>
          <p:cNvSpPr txBox="1"/>
          <p:nvPr/>
        </p:nvSpPr>
        <p:spPr>
          <a:xfrm>
            <a:off x="634016" y="344129"/>
            <a:ext cx="10923967" cy="1438855"/>
          </a:xfrm>
          <a:prstGeom prst="rect">
            <a:avLst/>
          </a:prstGeom>
          <a:noFill/>
        </p:spPr>
        <p:txBody>
          <a:bodyPr wrap="square">
            <a:spAutoFit/>
          </a:bodyPr>
          <a:lstStyle/>
          <a:p>
            <a:r>
              <a:rPr lang="en-IN" sz="3200" b="1" dirty="0"/>
              <a:t>Conclusion:</a:t>
            </a:r>
          </a:p>
          <a:p>
            <a:endParaRPr lang="en-IN" sz="2400" dirty="0"/>
          </a:p>
          <a:p>
            <a:pPr marL="342900" indent="-342900">
              <a:buFont typeface="Arial" panose="020B0604020202020204" pitchFamily="34" charset="0"/>
              <a:buChar char="•"/>
            </a:pPr>
            <a:r>
              <a:rPr lang="en-IN" sz="1050" dirty="0"/>
              <a:t>One-stop platform for exploring, comparing, and purchasing  two-wheelers (new,     EVs, and second-hand).    </a:t>
            </a:r>
          </a:p>
          <a:p>
            <a:pPr marL="342900" indent="-342900">
              <a:buFont typeface="Arial" panose="020B0604020202020204" pitchFamily="34" charset="0"/>
              <a:buChar char="•"/>
            </a:pPr>
            <a:r>
              <a:rPr lang="en-IN" sz="1050" dirty="0"/>
              <a:t>Seamless user experience with smart filters, detailed listings, and showroom integration.</a:t>
            </a:r>
          </a:p>
          <a:p>
            <a:pPr marL="342900" indent="-342900">
              <a:buFont typeface="Arial" panose="020B0604020202020204" pitchFamily="34" charset="0"/>
              <a:buChar char="•"/>
            </a:pPr>
            <a:r>
              <a:rPr lang="en-IN" sz="1050" dirty="0"/>
              <a:t>Bridges customers and dealers by enhancing convenience, transparency, and trust.</a:t>
            </a:r>
          </a:p>
        </p:txBody>
      </p:sp>
      <p:pic>
        <p:nvPicPr>
          <p:cNvPr id="2" name="Picture 1">
            <a:extLst>
              <a:ext uri="{FF2B5EF4-FFF2-40B4-BE49-F238E27FC236}">
                <a16:creationId xmlns:a16="http://schemas.microsoft.com/office/drawing/2014/main" id="{C068A3AA-CDE2-A37A-7740-A99F196CEA8A}"/>
              </a:ext>
            </a:extLst>
          </p:cNvPr>
          <p:cNvPicPr>
            <a:picLocks noChangeAspect="1"/>
          </p:cNvPicPr>
          <p:nvPr/>
        </p:nvPicPr>
        <p:blipFill>
          <a:blip r:embed="rId5"/>
          <a:stretch>
            <a:fillRect/>
          </a:stretch>
        </p:blipFill>
        <p:spPr>
          <a:xfrm>
            <a:off x="10502383" y="51767"/>
            <a:ext cx="1396105" cy="1115665"/>
          </a:xfrm>
          <a:prstGeom prst="rect">
            <a:avLst/>
          </a:prstGeom>
        </p:spPr>
      </p:pic>
      <p:pic>
        <p:nvPicPr>
          <p:cNvPr id="4" name="Picture 3">
            <a:extLst>
              <a:ext uri="{FF2B5EF4-FFF2-40B4-BE49-F238E27FC236}">
                <a16:creationId xmlns:a16="http://schemas.microsoft.com/office/drawing/2014/main" id="{B4184B07-D036-2823-E915-D3EC0F4C6A00}"/>
              </a:ext>
            </a:extLst>
          </p:cNvPr>
          <p:cNvPicPr>
            <a:picLocks noChangeAspect="1"/>
          </p:cNvPicPr>
          <p:nvPr/>
        </p:nvPicPr>
        <p:blipFill>
          <a:blip r:embed="rId6"/>
          <a:stretch>
            <a:fillRect/>
          </a:stretch>
        </p:blipFill>
        <p:spPr>
          <a:xfrm>
            <a:off x="6204157" y="1992938"/>
            <a:ext cx="2202426" cy="1651819"/>
          </a:xfrm>
          <a:prstGeom prst="rect">
            <a:avLst/>
          </a:prstGeom>
        </p:spPr>
      </p:pic>
      <p:pic>
        <p:nvPicPr>
          <p:cNvPr id="7" name="Picture 6">
            <a:extLst>
              <a:ext uri="{FF2B5EF4-FFF2-40B4-BE49-F238E27FC236}">
                <a16:creationId xmlns:a16="http://schemas.microsoft.com/office/drawing/2014/main" id="{26B73382-532E-1F9F-1638-C2EAFB530A36}"/>
              </a:ext>
            </a:extLst>
          </p:cNvPr>
          <p:cNvPicPr>
            <a:picLocks noChangeAspect="1"/>
          </p:cNvPicPr>
          <p:nvPr/>
        </p:nvPicPr>
        <p:blipFill>
          <a:blip r:embed="rId7"/>
          <a:stretch>
            <a:fillRect/>
          </a:stretch>
        </p:blipFill>
        <p:spPr>
          <a:xfrm>
            <a:off x="737419" y="4109884"/>
            <a:ext cx="3352800" cy="1602658"/>
          </a:xfrm>
          <a:prstGeom prst="rect">
            <a:avLst/>
          </a:prstGeom>
        </p:spPr>
      </p:pic>
      <p:pic>
        <p:nvPicPr>
          <p:cNvPr id="9" name="Picture 8">
            <a:extLst>
              <a:ext uri="{FF2B5EF4-FFF2-40B4-BE49-F238E27FC236}">
                <a16:creationId xmlns:a16="http://schemas.microsoft.com/office/drawing/2014/main" id="{10DD57D7-82C8-0953-C688-4A580B394370}"/>
              </a:ext>
            </a:extLst>
          </p:cNvPr>
          <p:cNvPicPr>
            <a:picLocks noChangeAspect="1"/>
          </p:cNvPicPr>
          <p:nvPr/>
        </p:nvPicPr>
        <p:blipFill>
          <a:blip r:embed="rId8"/>
          <a:stretch>
            <a:fillRect/>
          </a:stretch>
        </p:blipFill>
        <p:spPr>
          <a:xfrm>
            <a:off x="4306531" y="4109884"/>
            <a:ext cx="3352801" cy="1602658"/>
          </a:xfrm>
          <a:prstGeom prst="rect">
            <a:avLst/>
          </a:prstGeom>
        </p:spPr>
      </p:pic>
      <p:pic>
        <p:nvPicPr>
          <p:cNvPr id="10" name="Picture 9">
            <a:extLst>
              <a:ext uri="{FF2B5EF4-FFF2-40B4-BE49-F238E27FC236}">
                <a16:creationId xmlns:a16="http://schemas.microsoft.com/office/drawing/2014/main" id="{1D30EA75-4B3C-D2F0-A6D9-2374E6164253}"/>
              </a:ext>
            </a:extLst>
          </p:cNvPr>
          <p:cNvPicPr>
            <a:picLocks noChangeAspect="1"/>
          </p:cNvPicPr>
          <p:nvPr/>
        </p:nvPicPr>
        <p:blipFill>
          <a:blip r:embed="rId9"/>
          <a:stretch>
            <a:fillRect/>
          </a:stretch>
        </p:blipFill>
        <p:spPr>
          <a:xfrm>
            <a:off x="8003459" y="4107280"/>
            <a:ext cx="3224979" cy="1526604"/>
          </a:xfrm>
          <a:prstGeom prst="rect">
            <a:avLst/>
          </a:prstGeom>
        </p:spPr>
      </p:pic>
      <p:sp>
        <p:nvSpPr>
          <p:cNvPr id="15" name="TextBox 14">
            <a:extLst>
              <a:ext uri="{FF2B5EF4-FFF2-40B4-BE49-F238E27FC236}">
                <a16:creationId xmlns:a16="http://schemas.microsoft.com/office/drawing/2014/main" id="{7B8AC7A9-91AC-7F72-731B-9A52B0A8769A}"/>
              </a:ext>
            </a:extLst>
          </p:cNvPr>
          <p:cNvSpPr txBox="1"/>
          <p:nvPr/>
        </p:nvSpPr>
        <p:spPr>
          <a:xfrm>
            <a:off x="1040921" y="6170762"/>
            <a:ext cx="8476890" cy="369332"/>
          </a:xfrm>
          <a:prstGeom prst="rect">
            <a:avLst/>
          </a:prstGeom>
          <a:noFill/>
        </p:spPr>
        <p:txBody>
          <a:bodyPr wrap="square" rtlCol="0">
            <a:spAutoFit/>
          </a:bodyPr>
          <a:lstStyle/>
          <a:p>
            <a:r>
              <a:rPr lang="en-IN" b="1" dirty="0"/>
              <a:t>GITHUB:</a:t>
            </a:r>
            <a:r>
              <a:rPr lang="en-IN" dirty="0"/>
              <a:t>   https://github.com/Govardhani-9696/VAHAN-BAZAR</a:t>
            </a:r>
          </a:p>
        </p:txBody>
      </p:sp>
    </p:spTree>
    <p:extLst>
      <p:ext uri="{BB962C8B-B14F-4D97-AF65-F5344CB8AC3E}">
        <p14:creationId xmlns:p14="http://schemas.microsoft.com/office/powerpoint/2010/main" val="2190885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358</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Problem Statement : Vahan Bazar</vt:lpstr>
      <vt:lpstr>Proposed Solution:</vt:lpstr>
      <vt:lpstr>Technologies:</vt:lpstr>
      <vt:lpstr>Features:</vt:lpstr>
      <vt:lpstr>Customer Segmentation: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RAMYA RANI</dc:creator>
  <cp:lastModifiedBy>RANGA RAO</cp:lastModifiedBy>
  <cp:revision>2</cp:revision>
  <dcterms:created xsi:type="dcterms:W3CDTF">2025-09-27T16:34:08Z</dcterms:created>
  <dcterms:modified xsi:type="dcterms:W3CDTF">2025-09-28T06:35:40Z</dcterms:modified>
</cp:coreProperties>
</file>