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90A2B043-6FAF-4A96-8EBF-B0BA76F1C0C7}" type="datetimeFigureOut">
              <a:rPr lang="en-US" smtClean="0"/>
              <a:t>12/13/2021</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Date Placeholder 3"/>
          <p:cNvSpPr>
            <a:spLocks noGrp="1"/>
          </p:cNvSpPr>
          <p:nvPr>
            <p:ph type="dt" sz="half" idx="10"/>
          </p:nvPr>
        </p:nvSpPr>
        <p:spPr/>
        <p:txBody>
          <a:bodyPr/>
          <a:p>
            <a:fld id="{90A2B043-6FAF-4A96-8EBF-B0BA76F1C0C7}" type="datetimeFigureOut">
              <a:rPr lang="en-US" smtClean="0"/>
              <a:t>12/13/2021</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1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4" name="Date Placeholder 3"/>
          <p:cNvSpPr>
            <a:spLocks noGrp="1"/>
          </p:cNvSpPr>
          <p:nvPr>
            <p:ph type="dt" sz="half" idx="10"/>
          </p:nvPr>
        </p:nvSpPr>
        <p:spPr/>
        <p:txBody>
          <a:bodyPr/>
          <a:p>
            <a:fld id="{90A2B043-6FAF-4A96-8EBF-B0BA76F1C0C7}" type="datetimeFigureOut">
              <a:rPr lang="en-US" smtClean="0"/>
              <a:t>12/13/2021</a:t>
            </a:fld>
            <a:endParaRPr lang="en-US"/>
          </a:p>
        </p:txBody>
      </p:sp>
      <p:sp>
        <p:nvSpPr>
          <p:cNvPr id="1048615" name="Footer Placeholder 4"/>
          <p:cNvSpPr>
            <a:spLocks noGrp="1"/>
          </p:cNvSpPr>
          <p:nvPr>
            <p:ph type="ftr" sz="quarter" idx="11"/>
          </p:nvPr>
        </p:nvSpPr>
        <p:spPr/>
        <p:txBody>
          <a:bodyPr/>
          <a:p>
            <a:endParaRPr lang="en-US"/>
          </a:p>
        </p:txBody>
      </p:sp>
      <p:sp>
        <p:nvSpPr>
          <p:cNvPr id="1048616" name="Slide Number Placeholder 5"/>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90A2B043-6FAF-4A96-8EBF-B0BA76F1C0C7}" type="datetimeFigureOut">
              <a:rPr lang="en-US" smtClean="0"/>
              <a:t>12/13/2021</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2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0" name="Date Placeholder 3"/>
          <p:cNvSpPr>
            <a:spLocks noGrp="1"/>
          </p:cNvSpPr>
          <p:nvPr>
            <p:ph type="dt" sz="half" idx="10"/>
          </p:nvPr>
        </p:nvSpPr>
        <p:spPr/>
        <p:txBody>
          <a:bodyPr/>
          <a:p>
            <a:fld id="{90A2B043-6FAF-4A96-8EBF-B0BA76F1C0C7}" type="datetimeFigureOut">
              <a:rPr lang="en-US" smtClean="0"/>
              <a:t>12/13/2021</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Date Placeholder 4"/>
          <p:cNvSpPr>
            <a:spLocks noGrp="1"/>
          </p:cNvSpPr>
          <p:nvPr>
            <p:ph type="dt" sz="half" idx="10"/>
          </p:nvPr>
        </p:nvSpPr>
        <p:spPr/>
        <p:txBody>
          <a:bodyPr/>
          <a:p>
            <a:fld id="{90A2B043-6FAF-4A96-8EBF-B0BA76F1C0C7}" type="datetimeFigureOut">
              <a:rPr lang="en-US" smtClean="0"/>
              <a:t>12/13/2021</a:t>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Date Placeholder 6"/>
          <p:cNvSpPr>
            <a:spLocks noGrp="1"/>
          </p:cNvSpPr>
          <p:nvPr>
            <p:ph type="dt" sz="half" idx="10"/>
          </p:nvPr>
        </p:nvSpPr>
        <p:spPr/>
        <p:txBody>
          <a:bodyPr/>
          <a:p>
            <a:fld id="{90A2B043-6FAF-4A96-8EBF-B0BA76F1C0C7}" type="datetimeFigureOut">
              <a:rPr lang="en-US" smtClean="0"/>
              <a:t>12/13/2021</a:t>
            </a:fld>
            <a:endParaRPr lang="en-US"/>
          </a:p>
        </p:txBody>
      </p:sp>
      <p:sp>
        <p:nvSpPr>
          <p:cNvPr id="1048645" name="Footer Placeholder 7"/>
          <p:cNvSpPr>
            <a:spLocks noGrp="1"/>
          </p:cNvSpPr>
          <p:nvPr>
            <p:ph type="ftr" sz="quarter" idx="11"/>
          </p:nvPr>
        </p:nvSpPr>
        <p:spPr/>
        <p:txBody>
          <a:bodyPr/>
          <a:p>
            <a:endParaRPr lang="en-US"/>
          </a:p>
        </p:txBody>
      </p:sp>
      <p:sp>
        <p:nvSpPr>
          <p:cNvPr id="1048646" name="Slide Number Placeholder 8"/>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08" name="Title 1"/>
          <p:cNvSpPr>
            <a:spLocks noGrp="1"/>
          </p:cNvSpPr>
          <p:nvPr>
            <p:ph type="title"/>
          </p:nvPr>
        </p:nvSpPr>
        <p:spPr/>
        <p:txBody>
          <a:bodyPr/>
          <a:p>
            <a:r>
              <a:rPr lang="en-US" smtClean="0"/>
              <a:t>Click to edit Master title style</a:t>
            </a:r>
            <a:endParaRPr lang="en-US"/>
          </a:p>
        </p:txBody>
      </p:sp>
      <p:sp>
        <p:nvSpPr>
          <p:cNvPr id="1048609" name="Date Placeholder 2"/>
          <p:cNvSpPr>
            <a:spLocks noGrp="1"/>
          </p:cNvSpPr>
          <p:nvPr>
            <p:ph type="dt" sz="half" idx="10"/>
          </p:nvPr>
        </p:nvSpPr>
        <p:spPr/>
        <p:txBody>
          <a:bodyPr/>
          <a:p>
            <a:fld id="{90A2B043-6FAF-4A96-8EBF-B0BA76F1C0C7}" type="datetimeFigureOut">
              <a:rPr lang="en-US" smtClean="0"/>
              <a:t>12/13/2021</a:t>
            </a:fld>
            <a:endParaRPr lang="en-US"/>
          </a:p>
        </p:txBody>
      </p:sp>
      <p:sp>
        <p:nvSpPr>
          <p:cNvPr id="1048610" name="Footer Placeholder 3"/>
          <p:cNvSpPr>
            <a:spLocks noGrp="1"/>
          </p:cNvSpPr>
          <p:nvPr>
            <p:ph type="ftr" sz="quarter" idx="11"/>
          </p:nvPr>
        </p:nvSpPr>
        <p:spPr/>
        <p:txBody>
          <a:bodyPr/>
          <a:p>
            <a:endParaRPr lang="en-US"/>
          </a:p>
        </p:txBody>
      </p:sp>
      <p:sp>
        <p:nvSpPr>
          <p:cNvPr id="1048611" name="Slide Number Placeholder 4"/>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47" name="Date Placeholder 1"/>
          <p:cNvSpPr>
            <a:spLocks noGrp="1"/>
          </p:cNvSpPr>
          <p:nvPr>
            <p:ph type="dt" sz="half" idx="10"/>
          </p:nvPr>
        </p:nvSpPr>
        <p:spPr/>
        <p:txBody>
          <a:bodyPr/>
          <a:p>
            <a:fld id="{90A2B043-6FAF-4A96-8EBF-B0BA76F1C0C7}" type="datetimeFigureOut">
              <a:rPr lang="en-US" smtClean="0"/>
              <a:t>12/13/2021</a:t>
            </a:fld>
            <a:endParaRPr lang="en-US"/>
          </a:p>
        </p:txBody>
      </p:sp>
      <p:sp>
        <p:nvSpPr>
          <p:cNvPr id="1048648" name="Footer Placeholder 2"/>
          <p:cNvSpPr>
            <a:spLocks noGrp="1"/>
          </p:cNvSpPr>
          <p:nvPr>
            <p:ph type="ftr" sz="quarter" idx="11"/>
          </p:nvPr>
        </p:nvSpPr>
        <p:spPr/>
        <p:txBody>
          <a:bodyPr/>
          <a:p>
            <a:endParaRPr lang="en-US"/>
          </a:p>
        </p:txBody>
      </p:sp>
      <p:sp>
        <p:nvSpPr>
          <p:cNvPr id="1048649" name="Slide Number Placeholder 3"/>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3" name="Date Placeholder 4"/>
          <p:cNvSpPr>
            <a:spLocks noGrp="1"/>
          </p:cNvSpPr>
          <p:nvPr>
            <p:ph type="dt" sz="half" idx="10"/>
          </p:nvPr>
        </p:nvSpPr>
        <p:spPr/>
        <p:txBody>
          <a:bodyPr/>
          <a:p>
            <a:fld id="{90A2B043-6FAF-4A96-8EBF-B0BA76F1C0C7}" type="datetimeFigureOut">
              <a:rPr lang="en-US" smtClean="0"/>
              <a:t>12/13/2021</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1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0" name="Date Placeholder 4"/>
          <p:cNvSpPr>
            <a:spLocks noGrp="1"/>
          </p:cNvSpPr>
          <p:nvPr>
            <p:ph type="dt" sz="half" idx="10"/>
          </p:nvPr>
        </p:nvSpPr>
        <p:spPr/>
        <p:txBody>
          <a:bodyPr/>
          <a:p>
            <a:fld id="{90A2B043-6FAF-4A96-8EBF-B0BA76F1C0C7}" type="datetimeFigureOut">
              <a:rPr lang="en-US" smtClean="0"/>
              <a:t>12/13/2021</a:t>
            </a:fld>
            <a:endParaRPr lang="en-US"/>
          </a:p>
        </p:txBody>
      </p:sp>
      <p:sp>
        <p:nvSpPr>
          <p:cNvPr id="1048621" name="Footer Placeholder 5"/>
          <p:cNvSpPr>
            <a:spLocks noGrp="1"/>
          </p:cNvSpPr>
          <p:nvPr>
            <p:ph type="ftr" sz="quarter" idx="11"/>
          </p:nvPr>
        </p:nvSpPr>
        <p:spPr/>
        <p:txBody>
          <a:bodyPr/>
          <a:p>
            <a:endParaRPr lang="en-US"/>
          </a:p>
        </p:txBody>
      </p:sp>
      <p:sp>
        <p:nvSpPr>
          <p:cNvPr id="1048622" name="Slide Number Placeholder 6"/>
          <p:cNvSpPr>
            <a:spLocks noGrp="1"/>
          </p:cNvSpPr>
          <p:nvPr>
            <p:ph type="sldNum" sz="quarter" idx="12"/>
          </p:nvPr>
        </p:nvSpPr>
        <p:spPr/>
        <p:txBody>
          <a:bodyPr/>
          <a:p>
            <a:fld id="{CD6CD563-E6EB-45E6-BFD4-BF9460C990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90A2B043-6FAF-4A96-8EBF-B0BA76F1C0C7}" type="datetimeFigureOut">
              <a:rPr lang="en-US" smtClean="0"/>
              <a:t>12/13/2021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CD6CD563-E6EB-45E6-BFD4-BF9460C990C7}"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685800" y="0"/>
            <a:ext cx="7772400" cy="6858000"/>
          </a:xfrm>
        </p:spPr>
        <p:txBody>
          <a:bodyPr>
            <a:normAutofit/>
          </a:bodyPr>
          <a:p>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r>
              <a:rPr dirty="0" sz="1800" lang="en-US" smtClean="0">
                <a:latin typeface="Times New Roman" pitchFamily="18" charset="0"/>
                <a:cs typeface="Times New Roman" pitchFamily="18" charset="0"/>
              </a:rPr>
              <a:t>A Project </a:t>
            </a:r>
            <a:br>
              <a:rPr dirty="0" sz="1800" lang="en-US" smtClean="0">
                <a:latin typeface="Times New Roman" pitchFamily="18" charset="0"/>
                <a:cs typeface="Times New Roman" pitchFamily="18" charset="0"/>
              </a:rPr>
            </a:br>
            <a:r>
              <a:rPr dirty="0" sz="1800" lang="en-US" smtClean="0">
                <a:latin typeface="Times New Roman" pitchFamily="18" charset="0"/>
                <a:cs typeface="Times New Roman" pitchFamily="18" charset="0"/>
              </a:rPr>
              <a:t/>
            </a:r>
            <a:br>
              <a:rPr dirty="0" sz="1800" lang="en-US" smtClean="0">
                <a:latin typeface="Times New Roman" pitchFamily="18" charset="0"/>
                <a:cs typeface="Times New Roman" pitchFamily="18" charset="0"/>
              </a:rPr>
            </a:br>
            <a:r>
              <a:rPr dirty="0" sz="1800" lang="en-US" smtClean="0">
                <a:latin typeface="Times New Roman" pitchFamily="18" charset="0"/>
                <a:cs typeface="Times New Roman" pitchFamily="18" charset="0"/>
              </a:rPr>
              <a:t>Report On</a:t>
            </a:r>
            <a:br>
              <a:rPr dirty="0" sz="1800" lang="en-US" smtClean="0">
                <a:latin typeface="Times New Roman" pitchFamily="18" charset="0"/>
                <a:cs typeface="Times New Roman" pitchFamily="18" charset="0"/>
              </a:rPr>
            </a:br>
            <a:r>
              <a:rPr dirty="0" sz="1800" lang="en-US" smtClean="0">
                <a:latin typeface="Times New Roman" pitchFamily="18" charset="0"/>
                <a:cs typeface="Times New Roman" pitchFamily="18" charset="0"/>
              </a:rPr>
              <a:t/>
            </a:r>
            <a:br>
              <a:rPr dirty="0" sz="1800" lang="en-US" smtClean="0">
                <a:latin typeface="Times New Roman" pitchFamily="18" charset="0"/>
                <a:cs typeface="Times New Roman" pitchFamily="18" charset="0"/>
              </a:rPr>
            </a:br>
            <a:r>
              <a:rPr b="1" dirty="0" sz="1800" lang="en-US" u="sng" smtClean="0">
                <a:latin typeface="Times New Roman" pitchFamily="18" charset="0"/>
                <a:cs typeface="Times New Roman" pitchFamily="18" charset="0"/>
              </a:rPr>
              <a:t>Hospital </a:t>
            </a:r>
            <a:r>
              <a:rPr b="1" dirty="0" sz="1800" lang="en-US" err="1" u="sng" smtClean="0">
                <a:latin typeface="Times New Roman" pitchFamily="18" charset="0"/>
                <a:cs typeface="Times New Roman" pitchFamily="18" charset="0"/>
              </a:rPr>
              <a:t>Manage</a:t>
            </a:r>
            <a:r>
              <a:rPr b="1" dirty="0" sz="1800" lang="en-US" err="1" u="sng" smtClean="0">
                <a:latin typeface="Times New Roman" pitchFamily="18" charset="0"/>
                <a:cs typeface="Times New Roman" pitchFamily="18" charset="0"/>
              </a:rPr>
              <a:t>m</a:t>
            </a:r>
            <a:r>
              <a:rPr b="1" dirty="0" sz="1800" lang="en-US" err="1" u="sng" smtClean="0">
                <a:latin typeface="Times New Roman" pitchFamily="18" charset="0"/>
                <a:cs typeface="Times New Roman" pitchFamily="18" charset="0"/>
              </a:rPr>
              <a:t>ent</a:t>
            </a:r>
            <a:r>
              <a:rPr b="1" dirty="0" sz="1800" lang="en-US" u="sng" smtClean="0">
                <a:latin typeface="Times New Roman" pitchFamily="18" charset="0"/>
                <a:cs typeface="Times New Roman" pitchFamily="18" charset="0"/>
              </a:rPr>
              <a:t> System</a:t>
            </a:r>
            <a:br>
              <a:rPr b="1" dirty="0" sz="1800" lang="en-US" u="sng" smtClean="0">
                <a:latin typeface="Times New Roman" pitchFamily="18" charset="0"/>
                <a:cs typeface="Times New Roman" pitchFamily="18" charset="0"/>
              </a:rPr>
            </a:br>
            <a:r>
              <a:rPr dirty="0" sz="1800" lang="en-US" smtClean="0">
                <a:latin typeface="Times New Roman" pitchFamily="18" charset="0"/>
                <a:cs typeface="Times New Roman" pitchFamily="18" charset="0"/>
              </a:rPr>
              <a:t>                                        B</a:t>
            </a:r>
            <a:r>
              <a:rPr dirty="0" sz="1800" lang="en-US" smtClean="0">
                <a:latin typeface="Times New Roman" pitchFamily="18" charset="0"/>
                <a:cs typeface="Times New Roman" pitchFamily="18" charset="0"/>
              </a:rPr>
              <a:t>y</a:t>
            </a:r>
            <a:r>
              <a:rPr dirty="0" sz="1800" lang="en-US" smtClean="0">
                <a:solidFill>
                  <a:schemeClr val="tx2">
                    <a:lumMod val="75000"/>
                  </a:schemeClr>
                </a:solidFill>
                <a:latin typeface="Times New Roman" pitchFamily="18" charset="0"/>
                <a:cs typeface="Times New Roman" pitchFamily="18" charset="0"/>
              </a:rPr>
              <a:t>        </a:t>
            </a:r>
            <a:r>
              <a:rPr dirty="0" sz="1800" lang="en-US" smtClean="0">
                <a:solidFill>
                  <a:schemeClr val="tx2">
                    <a:lumMod val="75000"/>
                  </a:schemeClr>
                </a:solidFill>
                <a:latin typeface="Times New Roman" pitchFamily="18" charset="0"/>
                <a:cs typeface="Times New Roman" pitchFamily="18" charset="0"/>
              </a:rPr>
              <a:t/>
            </a:r>
            <a:br>
              <a:rPr dirty="0" sz="1800" lang="en-US" smtClean="0">
                <a:solidFill>
                  <a:schemeClr val="tx2">
                    <a:lumMod val="75000"/>
                  </a:schemeClr>
                </a:solidFill>
                <a:latin typeface="Times New Roman" pitchFamily="18" charset="0"/>
                <a:cs typeface="Times New Roman" pitchFamily="18" charset="0"/>
              </a:rPr>
            </a:br>
            <a:r>
              <a:rPr dirty="0" sz="1800" lang="en-US" err="1" smtClean="0">
                <a:solidFill>
                  <a:schemeClr val="tx2">
                    <a:lumMod val="75000"/>
                  </a:schemeClr>
                </a:solidFill>
                <a:latin typeface="Times New Roman" pitchFamily="18" charset="0"/>
                <a:cs typeface="Times New Roman" pitchFamily="18" charset="0"/>
              </a:rPr>
              <a:t>K.Govardhani</a:t>
            </a:r>
            <a:r>
              <a:rPr dirty="0" sz="1800" lang="en-US" smtClean="0">
                <a:solidFill>
                  <a:schemeClr val="tx2">
                    <a:lumMod val="75000"/>
                  </a:schemeClr>
                </a:solidFill>
                <a:latin typeface="Times New Roman" pitchFamily="18" charset="0"/>
                <a:cs typeface="Times New Roman" pitchFamily="18" charset="0"/>
              </a:rPr>
              <a:t/>
            </a:r>
            <a:br>
              <a:rPr dirty="0" sz="1800" lang="en-US" smtClean="0">
                <a:solidFill>
                  <a:schemeClr val="tx2">
                    <a:lumMod val="75000"/>
                  </a:schemeClr>
                </a:solidFill>
                <a:latin typeface="Times New Roman" pitchFamily="18" charset="0"/>
                <a:cs typeface="Times New Roman" pitchFamily="18" charset="0"/>
              </a:rPr>
            </a:br>
            <a:r>
              <a:rPr dirty="0" sz="1800" lang="en-US" smtClean="0">
                <a:solidFill>
                  <a:schemeClr val="tx2">
                    <a:lumMod val="75000"/>
                  </a:schemeClr>
                </a:solidFill>
                <a:latin typeface="Times New Roman" pitchFamily="18" charset="0"/>
                <a:cs typeface="Times New Roman" pitchFamily="18" charset="0"/>
              </a:rPr>
              <a:t> </a:t>
            </a:r>
            <a:br>
              <a:rPr dirty="0" sz="1800" lang="en-US" smtClean="0">
                <a:solidFill>
                  <a:schemeClr val="tx2">
                    <a:lumMod val="75000"/>
                  </a:schemeClr>
                </a:solidFill>
                <a:latin typeface="Times New Roman" pitchFamily="18" charset="0"/>
                <a:cs typeface="Times New Roman" pitchFamily="18" charset="0"/>
              </a:rPr>
            </a:br>
            <a:r>
              <a:rPr dirty="0" sz="1800" lang="en-US" smtClean="0">
                <a:solidFill>
                  <a:schemeClr val="tx2">
                    <a:lumMod val="75000"/>
                  </a:schemeClr>
                </a:solidFill>
                <a:latin typeface="Times New Roman" pitchFamily="18" charset="0"/>
                <a:cs typeface="Times New Roman" pitchFamily="18" charset="0"/>
              </a:rPr>
              <a:t/>
            </a:r>
            <a:br>
              <a:rPr dirty="0" sz="1800" lang="en-US" smtClean="0">
                <a:solidFill>
                  <a:schemeClr val="tx2">
                    <a:lumMod val="75000"/>
                  </a:schemeClr>
                </a:solidFill>
                <a:latin typeface="Times New Roman" pitchFamily="18" charset="0"/>
                <a:cs typeface="Times New Roman" pitchFamily="18" charset="0"/>
              </a:rPr>
            </a:br>
            <a:r>
              <a:rPr dirty="0" sz="1800" lang="en-US" smtClean="0">
                <a:solidFill>
                  <a:schemeClr val="tx2">
                    <a:lumMod val="75000"/>
                  </a:schemeClr>
                </a:solidFill>
                <a:latin typeface="Times New Roman" pitchFamily="18" charset="0"/>
                <a:cs typeface="Times New Roman" pitchFamily="18" charset="0"/>
              </a:rPr>
              <a:t>Batch:2021-5889</a:t>
            </a:r>
            <a:br>
              <a:rPr dirty="0" sz="1800" lang="en-US" smtClean="0">
                <a:solidFill>
                  <a:schemeClr val="tx2">
                    <a:lumMod val="75000"/>
                  </a:schemeClr>
                </a:solidFill>
                <a:latin typeface="Times New Roman" pitchFamily="18" charset="0"/>
                <a:cs typeface="Times New Roman" pitchFamily="18" charset="0"/>
              </a:rPr>
            </a:br>
            <a:r>
              <a:rPr dirty="0" sz="1800" lang="en-US" smtClean="0">
                <a:solidFill>
                  <a:schemeClr val="tx2">
                    <a:lumMod val="75000"/>
                  </a:schemeClr>
                </a:solidFill>
                <a:latin typeface="Times New Roman" pitchFamily="18" charset="0"/>
                <a:cs typeface="Times New Roman" pitchFamily="18" charset="0"/>
              </a:rPr>
              <a:t/>
            </a:r>
            <a:br>
              <a:rPr dirty="0" sz="1800" lang="en-US" smtClean="0">
                <a:solidFill>
                  <a:schemeClr val="tx2">
                    <a:lumMod val="75000"/>
                  </a:schemeClr>
                </a:solidFill>
                <a:latin typeface="Times New Roman" pitchFamily="18" charset="0"/>
                <a:cs typeface="Times New Roman" pitchFamily="18" charset="0"/>
              </a:rPr>
            </a:br>
            <a:r>
              <a:rPr dirty="0" sz="1800" lang="en-US" smtClean="0">
                <a:solidFill>
                  <a:schemeClr val="tx2">
                    <a:lumMod val="75000"/>
                  </a:schemeClr>
                </a:solidFill>
                <a:latin typeface="Times New Roman" pitchFamily="18" charset="0"/>
                <a:cs typeface="Times New Roman" pitchFamily="18" charset="0"/>
              </a:rPr>
              <a:t>Under the Guidance of,</a:t>
            </a:r>
            <a:br>
              <a:rPr dirty="0" sz="1800" lang="en-US" smtClean="0">
                <a:solidFill>
                  <a:schemeClr val="tx2">
                    <a:lumMod val="75000"/>
                  </a:schemeClr>
                </a:solidFill>
                <a:latin typeface="Times New Roman" pitchFamily="18" charset="0"/>
                <a:cs typeface="Times New Roman" pitchFamily="18" charset="0"/>
              </a:rPr>
            </a:br>
            <a:r>
              <a:rPr dirty="0" sz="1800" lang="en-US" err="1" smtClean="0">
                <a:solidFill>
                  <a:srgbClr val="FF0000"/>
                </a:solidFill>
                <a:latin typeface="Times New Roman" pitchFamily="18" charset="0"/>
                <a:cs typeface="Times New Roman" pitchFamily="18" charset="0"/>
              </a:rPr>
              <a:t>Mamta</a:t>
            </a:r>
            <a:r>
              <a:rPr dirty="0" sz="1800" lang="en-US" smtClean="0">
                <a:solidFill>
                  <a:srgbClr val="FF0000"/>
                </a:solidFill>
                <a:latin typeface="Times New Roman" pitchFamily="18" charset="0"/>
                <a:cs typeface="Times New Roman" pitchFamily="18" charset="0"/>
              </a:rPr>
              <a:t> </a:t>
            </a:r>
            <a:r>
              <a:rPr dirty="0" sz="1800" lang="en-US" err="1" smtClean="0">
                <a:solidFill>
                  <a:srgbClr val="FF0000"/>
                </a:solidFill>
                <a:latin typeface="Times New Roman" pitchFamily="18" charset="0"/>
                <a:cs typeface="Times New Roman" pitchFamily="18" charset="0"/>
              </a:rPr>
              <a:t>Boga</a:t>
            </a:r>
            <a:r>
              <a:rPr dirty="0" sz="1800" lang="en-US" smtClean="0">
                <a:solidFill>
                  <a:srgbClr val="FF0000"/>
                </a:solidFill>
                <a:latin typeface="Times New Roman" pitchFamily="18" charset="0"/>
                <a:cs typeface="Times New Roman" pitchFamily="18" charset="0"/>
              </a:rPr>
              <a:t/>
            </a:r>
            <a:br>
              <a:rPr dirty="0" sz="1800" lang="en-US" smtClean="0">
                <a:solidFill>
                  <a:srgbClr val="FF0000"/>
                </a:solidFill>
                <a:latin typeface="Times New Roman" pitchFamily="18" charset="0"/>
                <a:cs typeface="Times New Roman" pitchFamily="18" charset="0"/>
              </a:rPr>
            </a:br>
            <a:r>
              <a:rPr dirty="0" sz="1800" lang="en-US" smtClean="0">
                <a:latin typeface="Times New Roman" pitchFamily="18" charset="0"/>
                <a:cs typeface="Times New Roman" pitchFamily="18" charset="0"/>
              </a:rPr>
              <a:t/>
            </a:r>
            <a:br>
              <a:rPr dirty="0" sz="1800" lang="en-US" smtClean="0">
                <a:latin typeface="Times New Roman" pitchFamily="18" charset="0"/>
                <a:cs typeface="Times New Roman" pitchFamily="18" charset="0"/>
              </a:rPr>
            </a:br>
            <a:r>
              <a:rPr dirty="0" sz="1800" lang="en-US" smtClean="0">
                <a:latin typeface="Times New Roman" pitchFamily="18" charset="0"/>
                <a:cs typeface="Times New Roman" pitchFamily="18" charset="0"/>
              </a:rPr>
              <a:t>Technical Trainer</a:t>
            </a:r>
            <a:br>
              <a:rPr dirty="0" sz="1800" lang="en-US" smtClean="0">
                <a:latin typeface="Times New Roman" pitchFamily="18" charset="0"/>
                <a:cs typeface="Times New Roman" pitchFamily="18" charset="0"/>
              </a:rPr>
            </a:br>
            <a:r>
              <a:rPr b="1" dirty="0" sz="1800" lang="en-US" err="1" u="sng" smtClean="0">
                <a:solidFill>
                  <a:schemeClr val="tx2">
                    <a:lumMod val="75000"/>
                  </a:schemeClr>
                </a:solidFill>
                <a:latin typeface="Times New Roman" pitchFamily="18" charset="0"/>
                <a:cs typeface="Times New Roman" pitchFamily="18" charset="0"/>
              </a:rPr>
              <a:t>EduBridge</a:t>
            </a:r>
            <a:r>
              <a:rPr dirty="0" sz="1800" lang="en-US" smtClean="0">
                <a:latin typeface="Times New Roman" pitchFamily="18" charset="0"/>
                <a:cs typeface="Times New Roman" pitchFamily="18" charset="0"/>
              </a:rPr>
              <a:t/>
            </a:r>
            <a:br>
              <a:rPr dirty="0" sz="1800" lang="en-US" smtClean="0">
                <a:latin typeface="Times New Roman" pitchFamily="18" charset="0"/>
                <a:cs typeface="Times New Roman" pitchFamily="18" charset="0"/>
              </a:rPr>
            </a:br>
            <a:r>
              <a:rPr dirty="0" sz="1800" lang="en-US" smtClean="0">
                <a:solidFill>
                  <a:schemeClr val="accent4">
                    <a:lumMod val="75000"/>
                  </a:schemeClr>
                </a:solidFill>
                <a:latin typeface="Times New Roman" pitchFamily="18" charset="0"/>
                <a:cs typeface="Times New Roman" pitchFamily="18" charset="0"/>
              </a:rPr>
              <a:t>(</a:t>
            </a:r>
            <a:r>
              <a:rPr dirty="0" sz="1800" lang="en-US" err="1" smtClean="0">
                <a:solidFill>
                  <a:schemeClr val="accent4">
                    <a:lumMod val="75000"/>
                  </a:schemeClr>
                </a:solidFill>
                <a:latin typeface="Times New Roman" pitchFamily="18" charset="0"/>
                <a:cs typeface="Times New Roman" pitchFamily="18" charset="0"/>
              </a:rPr>
              <a:t>Schoolof</a:t>
            </a:r>
            <a:r>
              <a:rPr dirty="0" sz="1800" lang="en-US" smtClean="0">
                <a:solidFill>
                  <a:schemeClr val="accent4">
                    <a:lumMod val="75000"/>
                  </a:schemeClr>
                </a:solidFill>
                <a:latin typeface="Times New Roman" pitchFamily="18" charset="0"/>
                <a:cs typeface="Times New Roman" pitchFamily="18" charset="0"/>
              </a:rPr>
              <a:t> Coding)</a:t>
            </a:r>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endParaRPr dirty="0" sz="1600" lang="en-US">
              <a:latin typeface="Times New Roman" pitchFamily="18" charset="0"/>
              <a:cs typeface="Times New Roman" pitchFamily="18" charset="0"/>
            </a:endParaRPr>
          </a:p>
        </p:txBody>
      </p:sp>
      <p:sp>
        <p:nvSpPr>
          <p:cNvPr id="1048587" name="Subtitle 2"/>
          <p:cNvSpPr>
            <a:spLocks noGrp="1"/>
          </p:cNvSpPr>
          <p:nvPr>
            <p:ph type="subTitle" idx="1"/>
          </p:nvPr>
        </p:nvSpPr>
        <p:spPr>
          <a:xfrm>
            <a:off x="228600" y="6553200"/>
            <a:ext cx="8686800" cy="152400"/>
          </a:xfrm>
        </p:spPr>
        <p:txBody>
          <a:bodyPr>
            <a:normAutofit fontScale="40000" lnSpcReduction="20000"/>
          </a:bodyPr>
          <a:p>
            <a:endParaRPr dirty="0" sz="2000" lang="en-US" smtClean="0">
              <a:latin typeface="Times New Roman" pitchFamily="18" charset="0"/>
              <a:cs typeface="Times New Roman" pitchFamily="18" charset="0"/>
            </a:endParaRPr>
          </a:p>
        </p:txBody>
      </p:sp>
      <p:pic>
        <p:nvPicPr>
          <p:cNvPr id="2097152" name="Picture 3" descr="EduBridge-550x330.jpg"/>
          <p:cNvPicPr>
            <a:picLocks noChangeAspect="1"/>
          </p:cNvPicPr>
          <p:nvPr/>
        </p:nvPicPr>
        <p:blipFill>
          <a:blip xmlns:r="http://schemas.openxmlformats.org/officeDocument/2006/relationships" r:embed="rId1" cstate="print"/>
          <a:stretch>
            <a:fillRect/>
          </a:stretch>
        </p:blipFill>
        <p:spPr>
          <a:xfrm>
            <a:off x="2590799" y="228600"/>
            <a:ext cx="4600575" cy="91440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Doctor’s List</a:t>
            </a:r>
            <a:endParaRPr b="1" dirty="0" sz="2400" lang="en-US">
              <a:latin typeface="Times New Roman" pitchFamily="18" charset="0"/>
              <a:cs typeface="Times New Roman" pitchFamily="18" charset="0"/>
            </a:endParaRPr>
          </a:p>
        </p:txBody>
      </p:sp>
      <p:pic>
        <p:nvPicPr>
          <p:cNvPr id="2097159" name="Content Placeholder 5" descr="c1c03339-e87e-46e3-b1d6-e2460ee2de94.jpg"/>
          <p:cNvPicPr>
            <a:picLocks noChangeAspect="1" noGrp="1"/>
          </p:cNvPicPr>
          <p:nvPr>
            <p:ph idx="1"/>
          </p:nvPr>
        </p:nvPicPr>
        <p:blipFill>
          <a:blip xmlns:r="http://schemas.openxmlformats.org/officeDocument/2006/relationships" r:embed="rId1" cstate="print"/>
          <a:stretch>
            <a:fillRect/>
          </a:stretch>
        </p:blipFill>
        <p:spPr>
          <a:xfrm>
            <a:off x="457200" y="1600201"/>
            <a:ext cx="8229600" cy="41821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p:txBody>
          <a:bodyPr/>
          <a:p>
            <a:r>
              <a:rPr dirty="0" lang="en-US" smtClean="0"/>
              <a:t>Booking Appointment </a:t>
            </a:r>
            <a:endParaRPr dirty="0" lang="en-US"/>
          </a:p>
        </p:txBody>
      </p:sp>
      <p:pic>
        <p:nvPicPr>
          <p:cNvPr id="2097160" name="Content Placeholder 3" descr="WhatsApp Image 2021-12-13 at 8.39.44 AM.jpeg"/>
          <p:cNvPicPr>
            <a:picLocks noChangeAspect="1" noGrp="1"/>
          </p:cNvPicPr>
          <p:nvPr>
            <p:ph idx="1"/>
          </p:nvPr>
        </p:nvPicPr>
        <p:blipFill>
          <a:blip xmlns:r="http://schemas.openxmlformats.org/officeDocument/2006/relationships" r:embed="rId1" cstate="print"/>
          <a:srcRect t="31989"/>
          <a:stretch>
            <a:fillRect/>
          </a:stretch>
        </p:blipFill>
        <p:spPr>
          <a:xfrm>
            <a:off x="1828800" y="1600200"/>
            <a:ext cx="5638800" cy="3886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p:txBody>
          <a:bodyPr/>
          <a:p>
            <a:r>
              <a:rPr b="1" dirty="0" sz="2400" lang="en-US" smtClean="0">
                <a:latin typeface="Times New Roman" pitchFamily="18" charset="0"/>
                <a:cs typeface="Times New Roman" pitchFamily="18" charset="0"/>
              </a:rPr>
              <a:t>Appointment Page</a:t>
            </a:r>
            <a:endParaRPr b="1" dirty="0" sz="2400" lang="en-US">
              <a:latin typeface="Times New Roman" pitchFamily="18" charset="0"/>
              <a:cs typeface="Times New Roman" pitchFamily="18" charset="0"/>
            </a:endParaRPr>
          </a:p>
        </p:txBody>
      </p:sp>
      <p:pic>
        <p:nvPicPr>
          <p:cNvPr id="2097161" name="Content Placeholder 5" descr="2719ffc2-ccfe-411e-97fa-668fb849565a.jpg"/>
          <p:cNvPicPr>
            <a:picLocks noChangeAspect="1" noGrp="1"/>
          </p:cNvPicPr>
          <p:nvPr>
            <p:ph idx="1"/>
          </p:nvPr>
        </p:nvPicPr>
        <p:blipFill>
          <a:blip xmlns:r="http://schemas.openxmlformats.org/officeDocument/2006/relationships" r:embed="rId1" cstate="print"/>
          <a:stretch>
            <a:fillRect/>
          </a:stretch>
        </p:blipFill>
        <p:spPr>
          <a:xfrm>
            <a:off x="457200" y="1676400"/>
            <a:ext cx="8229600" cy="428728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t>Contact Page</a:t>
            </a:r>
            <a:endParaRPr dirty="0" lang="en-US"/>
          </a:p>
        </p:txBody>
      </p:sp>
      <p:pic>
        <p:nvPicPr>
          <p:cNvPr id="2097162" name="Content Placeholder 3" descr="WhatsApp Image 2021-12-13 at 8.40.24 AM.jpeg"/>
          <p:cNvPicPr>
            <a:picLocks noChangeAspect="1" noGrp="1"/>
          </p:cNvPicPr>
          <p:nvPr>
            <p:ph idx="1"/>
          </p:nvPr>
        </p:nvPicPr>
        <p:blipFill>
          <a:blip xmlns:r="http://schemas.openxmlformats.org/officeDocument/2006/relationships" r:embed="rId1" cstate="print"/>
          <a:srcRect t="26938" b="29288"/>
          <a:stretch>
            <a:fillRect/>
          </a:stretch>
        </p:blipFill>
        <p:spPr>
          <a:xfrm>
            <a:off x="2209800" y="1828800"/>
            <a:ext cx="4953000" cy="3581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p>
            <a:endParaRPr lang="en-US"/>
          </a:p>
        </p:txBody>
      </p:sp>
      <p:pic>
        <p:nvPicPr>
          <p:cNvPr id="2097163" name="Content Placeholder 3" descr="thank-you-word-blue-computer-keyboard-key-211252507.jpg"/>
          <p:cNvPicPr>
            <a:picLocks noChangeAspect="1" noGrp="1"/>
          </p:cNvPicPr>
          <p:nvPr>
            <p:ph idx="1"/>
          </p:nvPr>
        </p:nvPicPr>
        <p:blipFill>
          <a:blip xmlns:r="http://schemas.openxmlformats.org/officeDocument/2006/relationships" r:embed="rId1" cstate="print"/>
          <a:stretch>
            <a:fillRect/>
          </a:stretch>
        </p:blipFill>
        <p:spPr>
          <a:xfrm>
            <a:off x="457200" y="228600"/>
            <a:ext cx="8229600" cy="58975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title"/>
          </p:nvPr>
        </p:nvSpPr>
        <p:spPr>
          <a:xfrm>
            <a:off x="228600" y="0"/>
            <a:ext cx="8915400" cy="6324600"/>
          </a:xfrm>
        </p:spPr>
        <p:txBody>
          <a:bodyPr>
            <a:noAutofit/>
          </a:bodyPr>
          <a:p>
            <a:pPr algn="l"/>
            <a:r>
              <a:rPr b="1" dirty="0" sz="1600" lang="en-US" smtClean="0">
                <a:latin typeface="Times New Roman" pitchFamily="18" charset="0"/>
                <a:cs typeface="Times New Roman" pitchFamily="18" charset="0"/>
              </a:rPr>
              <a:t/>
            </a:r>
            <a:br>
              <a:rPr b="1" dirty="0" sz="1600" lang="en-US" smtClean="0">
                <a:latin typeface="Times New Roman" pitchFamily="18" charset="0"/>
                <a:cs typeface="Times New Roman" pitchFamily="18" charset="0"/>
              </a:rPr>
            </a:br>
            <a:r>
              <a:rPr b="1" dirty="0" sz="1600" lang="en-US" smtClean="0">
                <a:latin typeface="Times New Roman" pitchFamily="18" charset="0"/>
                <a:cs typeface="Times New Roman" pitchFamily="18" charset="0"/>
              </a:rPr>
              <a:t/>
            </a:r>
            <a:br>
              <a:rPr b="1" dirty="0" sz="1600" lang="en-US" smtClean="0">
                <a:latin typeface="Times New Roman" pitchFamily="18" charset="0"/>
                <a:cs typeface="Times New Roman" pitchFamily="18" charset="0"/>
              </a:rPr>
            </a:br>
            <a:r>
              <a:rPr b="1" dirty="0" sz="2000" lang="en-US" smtClean="0">
                <a:latin typeface="Times New Roman" pitchFamily="18" charset="0"/>
                <a:cs typeface="Times New Roman" pitchFamily="18" charset="0"/>
              </a:rPr>
              <a:t>Introduction:</a:t>
            </a:r>
            <a:r>
              <a:rPr dirty="0" sz="2000" lang="en-US" smtClean="0">
                <a:latin typeface="Times New Roman" pitchFamily="18" charset="0"/>
                <a:cs typeface="Times New Roman" pitchFamily="18" charset="0"/>
              </a:rPr>
              <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Our project explains about the Hospital </a:t>
            </a:r>
            <a:r>
              <a:rPr dirty="0" sz="2000" lang="en-US" err="1" smtClean="0">
                <a:latin typeface="Times New Roman" pitchFamily="18" charset="0"/>
                <a:cs typeface="Times New Roman" pitchFamily="18" charset="0"/>
              </a:rPr>
              <a:t>Management.This</a:t>
            </a:r>
            <a:r>
              <a:rPr dirty="0" sz="2000" lang="en-US" smtClean="0">
                <a:latin typeface="Times New Roman" pitchFamily="18" charset="0"/>
                <a:cs typeface="Times New Roman" pitchFamily="18" charset="0"/>
              </a:rPr>
              <a:t> project  is user friendly simple, fast, and cost effective. It deals with the collection of patient’s information, diagnosis details, etc. The main function of the system is register and store patient details and doctor details and retrieve these details as and when required. The </a:t>
            </a:r>
            <a:r>
              <a:rPr dirty="0" sz="2000" lang="en-US" err="1" smtClean="0">
                <a:latin typeface="Times New Roman" pitchFamily="18" charset="0"/>
                <a:cs typeface="Times New Roman" pitchFamily="18" charset="0"/>
              </a:rPr>
              <a:t>datacan</a:t>
            </a:r>
            <a:r>
              <a:rPr dirty="0" sz="2000" lang="en-US" smtClean="0">
                <a:latin typeface="Times New Roman" pitchFamily="18" charset="0"/>
                <a:cs typeface="Times New Roman" pitchFamily="18" charset="0"/>
              </a:rPr>
              <a:t> be retrieved easily. The data are well protected for  personal use and makes the data processing very fast. Our Project Include </a:t>
            </a:r>
            <a:br>
              <a:rPr dirty="0" sz="2000" lang="en-US" smtClean="0">
                <a:latin typeface="Times New Roman" pitchFamily="18" charset="0"/>
                <a:cs typeface="Times New Roman" pitchFamily="18" charset="0"/>
              </a:rPr>
            </a:br>
            <a:r>
              <a:rPr b="1" dirty="0" sz="2000" lang="en-US" smtClean="0">
                <a:latin typeface="Times New Roman" pitchFamily="18" charset="0"/>
                <a:cs typeface="Times New Roman" pitchFamily="18" charset="0"/>
              </a:rPr>
              <a:t>Modules:-</a:t>
            </a:r>
            <a:r>
              <a:rPr dirty="0" sz="2000" lang="en-US" smtClean="0">
                <a:latin typeface="Times New Roman" pitchFamily="18" charset="0"/>
                <a:cs typeface="Times New Roman" pitchFamily="18" charset="0"/>
              </a:rPr>
              <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                               • Admin Module</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                               • Doctor Module</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                               • </a:t>
            </a:r>
            <a:r>
              <a:rPr dirty="0" sz="2000" lang="en-US" err="1" smtClean="0">
                <a:latin typeface="Times New Roman" pitchFamily="18" charset="0"/>
                <a:cs typeface="Times New Roman" pitchFamily="18" charset="0"/>
              </a:rPr>
              <a:t>Paitent</a:t>
            </a:r>
            <a:r>
              <a:rPr dirty="0" sz="2000" lang="en-US" smtClean="0">
                <a:latin typeface="Times New Roman" pitchFamily="18" charset="0"/>
                <a:cs typeface="Times New Roman" pitchFamily="18" charset="0"/>
              </a:rPr>
              <a:t> Module</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I have developed this Application in Java, Hibernate and </a:t>
            </a:r>
            <a:r>
              <a:rPr dirty="0" sz="2000" lang="en-US" err="1" smtClean="0">
                <a:latin typeface="Times New Roman" pitchFamily="18" charset="0"/>
                <a:cs typeface="Times New Roman" pitchFamily="18" charset="0"/>
              </a:rPr>
              <a:t>MySQL</a:t>
            </a:r>
            <a:r>
              <a:rPr dirty="0" sz="2000" lang="en-US" smtClean="0">
                <a:latin typeface="Times New Roman" pitchFamily="18" charset="0"/>
                <a:cs typeface="Times New Roman" pitchFamily="18" charset="0"/>
              </a:rPr>
              <a:t>. It’s a web-based projects so I have used HTML, CSS, JavaScript and . </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User can search availability of a doctor and the details of a patient using the id . Hospital Management System is designed for multi </a:t>
            </a:r>
            <a:r>
              <a:rPr dirty="0" sz="2000" lang="en-US" err="1" smtClean="0">
                <a:latin typeface="Times New Roman" pitchFamily="18" charset="0"/>
                <a:cs typeface="Times New Roman" pitchFamily="18" charset="0"/>
              </a:rPr>
              <a:t>speciality</a:t>
            </a:r>
            <a:r>
              <a:rPr dirty="0" sz="2000" lang="en-US" smtClean="0">
                <a:latin typeface="Times New Roman" pitchFamily="18" charset="0"/>
                <a:cs typeface="Times New Roman" pitchFamily="18" charset="0"/>
              </a:rPr>
              <a:t> hospitals, to cover a wide range of hospital administration and management processes.</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Hospital Management System is powerful, flexible, and easy to use and is designed and developed to deliver real conceivable benefits to hospitals</a:t>
            </a:r>
            <a:r>
              <a:rPr dirty="0" sz="1600" lang="en-US" smtClean="0">
                <a:latin typeface="Times New Roman" pitchFamily="18" charset="0"/>
                <a:cs typeface="Times New Roman" pitchFamily="18" charset="0"/>
              </a:rPr>
              <a:t/>
            </a:r>
            <a:br>
              <a:rPr dirty="0" sz="1600" lang="en-US" smtClean="0">
                <a:latin typeface="Times New Roman" pitchFamily="18" charset="0"/>
                <a:cs typeface="Times New Roman" pitchFamily="18" charset="0"/>
              </a:rPr>
            </a:br>
            <a:endParaRPr dirty="0" sz="1600" lang="en-US">
              <a:latin typeface="Times New Roman" pitchFamily="18" charset="0"/>
              <a:cs typeface="Times New Roman" pitchFamily="18" charset="0"/>
            </a:endParaRPr>
          </a:p>
        </p:txBody>
      </p:sp>
      <p:sp>
        <p:nvSpPr>
          <p:cNvPr id="1048594" name="Content Placeholder 2"/>
          <p:cNvSpPr>
            <a:spLocks noGrp="1"/>
          </p:cNvSpPr>
          <p:nvPr>
            <p:ph idx="1"/>
          </p:nvPr>
        </p:nvSpPr>
        <p:spPr>
          <a:xfrm>
            <a:off x="457200" y="6477000"/>
            <a:ext cx="8229600" cy="152400"/>
          </a:xfrm>
        </p:spPr>
        <p:txBody>
          <a:bodyPr>
            <a:normAutofit fontScale="25000" lnSpcReduction="20000"/>
          </a:bodyPr>
          <a:p>
            <a:endParaRPr dirty="0" lang="en-US" smtClean="0"/>
          </a:p>
          <a:p>
            <a:endParaRPr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Software Requirements</a:t>
            </a:r>
            <a:endParaRPr b="1" dirty="0" sz="2400" lang="en-US">
              <a:latin typeface="Times New Roman" pitchFamily="18" charset="0"/>
              <a:cs typeface="Times New Roman" pitchFamily="18" charset="0"/>
            </a:endParaRPr>
          </a:p>
        </p:txBody>
      </p:sp>
      <p:sp>
        <p:nvSpPr>
          <p:cNvPr id="1048596" name="Content Placeholder 2"/>
          <p:cNvSpPr>
            <a:spLocks noGrp="1"/>
          </p:cNvSpPr>
          <p:nvPr>
            <p:ph idx="1"/>
          </p:nvPr>
        </p:nvSpPr>
        <p:spPr/>
        <p:txBody>
          <a:bodyPr>
            <a:normAutofit/>
          </a:bodyPr>
          <a:p>
            <a:r>
              <a:rPr dirty="0" sz="2000" lang="en-US" smtClean="0">
                <a:latin typeface="Times New Roman" pitchFamily="18" charset="0"/>
                <a:cs typeface="Times New Roman" pitchFamily="18" charset="0"/>
              </a:rPr>
              <a:t>Front end: HTML, CSS, JavaScript, Java</a:t>
            </a:r>
          </a:p>
          <a:p>
            <a:r>
              <a:rPr dirty="0" sz="2000" lang="en-US" smtClean="0">
                <a:latin typeface="Times New Roman" pitchFamily="18" charset="0"/>
                <a:cs typeface="Times New Roman" pitchFamily="18" charset="0"/>
              </a:rPr>
              <a:t>Back end: </a:t>
            </a:r>
            <a:r>
              <a:rPr dirty="0" sz="2000" lang="en-US" err="1" smtClean="0">
                <a:latin typeface="Times New Roman" pitchFamily="18" charset="0"/>
                <a:cs typeface="Times New Roman" pitchFamily="18" charset="0"/>
              </a:rPr>
              <a:t>MySQL</a:t>
            </a:r>
            <a:r>
              <a:rPr dirty="0" sz="2000" lang="en-US" smtClean="0">
                <a:latin typeface="Times New Roman" pitchFamily="18" charset="0"/>
                <a:cs typeface="Times New Roman" pitchFamily="18" charset="0"/>
              </a:rPr>
              <a:t> workbench 8.0.23CE.,Springboot</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Middleware/</a:t>
            </a:r>
          </a:p>
          <a:p>
            <a:r>
              <a:rPr dirty="0" sz="2000" lang="en-US" smtClean="0">
                <a:latin typeface="Times New Roman" pitchFamily="18" charset="0"/>
                <a:cs typeface="Times New Roman" pitchFamily="18" charset="0"/>
              </a:rPr>
              <a:t>Server: Apache Tomcat v8.5. IDE: Eclipse IDE for Java EE Developers </a:t>
            </a:r>
          </a:p>
          <a:p>
            <a:r>
              <a:rPr dirty="0" sz="2000" lang="en-US" smtClean="0">
                <a:latin typeface="Times New Roman" pitchFamily="18" charset="0"/>
                <a:cs typeface="Times New Roman" pitchFamily="18" charset="0"/>
              </a:rPr>
              <a:t>Browser: Best result on Google Chrome</a:t>
            </a:r>
            <a:br>
              <a:rPr dirty="0" sz="2000" lang="en-US" smtClean="0">
                <a:latin typeface="Times New Roman" pitchFamily="18" charset="0"/>
                <a:cs typeface="Times New Roman" pitchFamily="18" charset="0"/>
              </a:rPr>
            </a:br>
            <a:r>
              <a:rPr dirty="0" sz="2000" lang="en-US" smtClean="0">
                <a:latin typeface="Times New Roman" pitchFamily="18" charset="0"/>
                <a:cs typeface="Times New Roman" pitchFamily="18" charset="0"/>
              </a:rPr>
              <a:t>Operating System: Window 10.</a:t>
            </a:r>
            <a:endParaRPr dirty="0" sz="2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1"/>
          <p:cNvSpPr>
            <a:spLocks noGrp="1"/>
          </p:cNvSpPr>
          <p:nvPr>
            <p:ph type="title"/>
          </p:nvPr>
        </p:nvSpPr>
        <p:spPr>
          <a:xfrm>
            <a:off x="457200" y="274638"/>
            <a:ext cx="8229600" cy="639762"/>
          </a:xfrm>
        </p:spPr>
        <p:txBody>
          <a:bodyPr>
            <a:noAutofit/>
          </a:bodyPr>
          <a:p>
            <a:r>
              <a:rPr dirty="0" sz="2400" lang="en-US" smtClean="0">
                <a:latin typeface="Times New Roman" pitchFamily="18" charset="0"/>
                <a:cs typeface="Times New Roman" pitchFamily="18" charset="0"/>
              </a:rPr>
              <a:t>Screenshots</a:t>
            </a:r>
            <a:r>
              <a:rPr dirty="0" sz="2400" lang="en-US" smtClean="0">
                <a:latin typeface="Times New Roman" pitchFamily="18" charset="0"/>
                <a:cs typeface="Times New Roman" pitchFamily="18" charset="0"/>
              </a:rPr>
              <a:t>:- Home </a:t>
            </a:r>
            <a:r>
              <a:rPr dirty="0" sz="2400" lang="en-US" smtClean="0">
                <a:latin typeface="Times New Roman" pitchFamily="18" charset="0"/>
                <a:cs typeface="Times New Roman" pitchFamily="18" charset="0"/>
              </a:rPr>
              <a:t>Page:</a:t>
            </a:r>
            <a:endParaRPr dirty="0" sz="2400" lang="en-US">
              <a:latin typeface="Times New Roman" pitchFamily="18" charset="0"/>
              <a:cs typeface="Times New Roman" pitchFamily="18" charset="0"/>
            </a:endParaRPr>
          </a:p>
        </p:txBody>
      </p:sp>
      <p:pic>
        <p:nvPicPr>
          <p:cNvPr id="2097153" name="Content Placeholder 3" descr="WhatsApp Image 2021-12-12 at 15.14.12.jpeg"/>
          <p:cNvPicPr>
            <a:picLocks noChangeAspect="1" noGrp="1"/>
          </p:cNvPicPr>
          <p:nvPr>
            <p:ph idx="1"/>
          </p:nvPr>
        </p:nvPicPr>
        <p:blipFill>
          <a:blip xmlns:r="http://schemas.openxmlformats.org/officeDocument/2006/relationships" r:embed="rId1" cstate="print"/>
          <a:stretch>
            <a:fillRect/>
          </a:stretch>
        </p:blipFill>
        <p:spPr>
          <a:xfrm>
            <a:off x="457200" y="990601"/>
            <a:ext cx="8229600" cy="449659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Services and About Us</a:t>
            </a:r>
            <a:endParaRPr b="1" dirty="0" sz="2400" lang="en-US">
              <a:latin typeface="Times New Roman" pitchFamily="18" charset="0"/>
              <a:cs typeface="Times New Roman" pitchFamily="18" charset="0"/>
            </a:endParaRPr>
          </a:p>
        </p:txBody>
      </p:sp>
      <p:pic>
        <p:nvPicPr>
          <p:cNvPr id="2097154" name="Content Placeholder 3" descr="de89551c-8c69-47d9-8aff-94be03cf221f.jpg"/>
          <p:cNvPicPr>
            <a:picLocks noChangeAspect="1" noGrp="1"/>
          </p:cNvPicPr>
          <p:nvPr>
            <p:ph idx="1"/>
          </p:nvPr>
        </p:nvPicPr>
        <p:blipFill>
          <a:blip xmlns:r="http://schemas.openxmlformats.org/officeDocument/2006/relationships" r:embed="rId1" cstate="print"/>
          <a:stretch>
            <a:fillRect/>
          </a:stretch>
        </p:blipFill>
        <p:spPr>
          <a:xfrm>
            <a:off x="457200" y="1371600"/>
            <a:ext cx="8229600" cy="4419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Admin Login Page</a:t>
            </a:r>
            <a:endParaRPr b="1" dirty="0" sz="2400" lang="en-US">
              <a:latin typeface="Times New Roman" pitchFamily="18" charset="0"/>
              <a:cs typeface="Times New Roman" pitchFamily="18" charset="0"/>
            </a:endParaRPr>
          </a:p>
        </p:txBody>
      </p:sp>
      <p:pic>
        <p:nvPicPr>
          <p:cNvPr id="2097155" name="Content Placeholder 5" descr="ab116965-a4cc-4edb-b7af-f9ebc6622159.jpg"/>
          <p:cNvPicPr>
            <a:picLocks noChangeAspect="1" noGrp="1"/>
          </p:cNvPicPr>
          <p:nvPr>
            <p:ph idx="1"/>
          </p:nvPr>
        </p:nvPicPr>
        <p:blipFill>
          <a:blip xmlns:r="http://schemas.openxmlformats.org/officeDocument/2006/relationships" r:embed="rId1" cstate="print"/>
          <a:stretch>
            <a:fillRect/>
          </a:stretch>
        </p:blipFill>
        <p:spPr>
          <a:xfrm>
            <a:off x="457200" y="1371600"/>
            <a:ext cx="8229600" cy="443325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Doctor Login Page</a:t>
            </a:r>
            <a:endParaRPr b="1" dirty="0" sz="2400" lang="en-US">
              <a:latin typeface="Times New Roman" pitchFamily="18" charset="0"/>
              <a:cs typeface="Times New Roman" pitchFamily="18" charset="0"/>
            </a:endParaRPr>
          </a:p>
        </p:txBody>
      </p:sp>
      <p:pic>
        <p:nvPicPr>
          <p:cNvPr id="2097156" name="Content Placeholder 3" descr="74da76c5-fbc5-4d48-a32c-e36045709921.jpg"/>
          <p:cNvPicPr>
            <a:picLocks noChangeAspect="1" noGrp="1"/>
          </p:cNvPicPr>
          <p:nvPr>
            <p:ph idx="1"/>
          </p:nvPr>
        </p:nvPicPr>
        <p:blipFill>
          <a:blip xmlns:r="http://schemas.openxmlformats.org/officeDocument/2006/relationships" r:embed="rId1" cstate="print"/>
          <a:stretch>
            <a:fillRect/>
          </a:stretch>
        </p:blipFill>
        <p:spPr>
          <a:xfrm>
            <a:off x="457200" y="1600200"/>
            <a:ext cx="8229600" cy="420786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1"/>
          <p:cNvSpPr>
            <a:spLocks noGrp="1"/>
          </p:cNvSpPr>
          <p:nvPr>
            <p:ph type="title"/>
          </p:nvPr>
        </p:nvSpPr>
        <p:spPr/>
        <p:txBody>
          <a:bodyPr/>
          <a:p>
            <a:r>
              <a:rPr dirty="0" lang="en-US" smtClean="0"/>
              <a:t>Doctor Page</a:t>
            </a:r>
            <a:endParaRPr dirty="0" lang="en-US"/>
          </a:p>
        </p:txBody>
      </p:sp>
      <p:pic>
        <p:nvPicPr>
          <p:cNvPr id="2097157" name="Content Placeholder 3" descr="58b5b03d-74b3-45e7-b3ee-42de9a45da0d.jpg"/>
          <p:cNvPicPr>
            <a:picLocks noChangeAspect="1" noGrp="1"/>
          </p:cNvPicPr>
          <p:nvPr>
            <p:ph idx="1"/>
          </p:nvPr>
        </p:nvPicPr>
        <p:blipFill>
          <a:blip xmlns:r="http://schemas.openxmlformats.org/officeDocument/2006/relationships" r:embed="rId1" cstate="print"/>
          <a:stretch>
            <a:fillRect/>
          </a:stretch>
        </p:blipFill>
        <p:spPr>
          <a:xfrm>
            <a:off x="457200" y="1371600"/>
            <a:ext cx="8229600" cy="442682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p:txBody>
          <a:bodyPr>
            <a:normAutofit/>
          </a:bodyPr>
          <a:p>
            <a:r>
              <a:rPr b="1" dirty="0" sz="2400" lang="en-US" smtClean="0">
                <a:latin typeface="Times New Roman" pitchFamily="18" charset="0"/>
                <a:cs typeface="Times New Roman" pitchFamily="18" charset="0"/>
              </a:rPr>
              <a:t>Doctor Details</a:t>
            </a:r>
            <a:endParaRPr b="1" dirty="0" sz="2400" lang="en-US">
              <a:latin typeface="Times New Roman" pitchFamily="18" charset="0"/>
              <a:cs typeface="Times New Roman" pitchFamily="18" charset="0"/>
            </a:endParaRPr>
          </a:p>
        </p:txBody>
      </p:sp>
      <p:pic>
        <p:nvPicPr>
          <p:cNvPr id="2097158" name="Content Placeholder 3" descr="96092e4a-2230-4eb2-adbe-1bce37770cfa.jpg"/>
          <p:cNvPicPr>
            <a:picLocks noChangeAspect="1" noGrp="1"/>
          </p:cNvPicPr>
          <p:nvPr>
            <p:ph idx="1"/>
          </p:nvPr>
        </p:nvPicPr>
        <p:blipFill>
          <a:blip xmlns:r="http://schemas.openxmlformats.org/officeDocument/2006/relationships" r:embed="rId1" cstate="print"/>
          <a:stretch>
            <a:fillRect/>
          </a:stretch>
        </p:blipFill>
        <p:spPr>
          <a:xfrm>
            <a:off x="457200" y="1447800"/>
            <a:ext cx="8229600" cy="4953000"/>
          </a:xfrm>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Lenovo</dc:creator>
  <cp:lastModifiedBy>sunil</cp:lastModifiedBy>
  <dcterms:created xsi:type="dcterms:W3CDTF">2021-12-12T03:06:22Z</dcterms:created>
  <dcterms:modified xsi:type="dcterms:W3CDTF">2021-12-15T12:44:05Z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7eabd68ad7494fb5a5580127defde9d7</vt:lpwstr>
  </property>
</Properties>
</file>