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a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b.xml" ContentType="application/vnd.openxmlformats-officedocument.presentationml.slide+xml"/>
  <Override PartName="/ppt/notesSlides/notesSlidea.xml" ContentType="application/vnd.openxmlformats-officedocument.presentationml.notesSlide+xml"/>
  <Override PartName="/ppt/slides/slidec.xml" ContentType="application/vnd.openxmlformats-officedocument.presentationml.slide+xml"/>
  <Override PartName="/ppt/notesSlides/notesSlideb.xml" ContentType="application/vnd.openxmlformats-officedocument.presentationml.notesSlide+xml"/>
  <Override PartName="/ppt/slides/slided.xml" ContentType="application/vnd.openxmlformats-officedocument.presentationml.slide+xml"/>
  <Override PartName="/ppt/notesSlides/notesSlidec.xml" ContentType="application/vnd.openxmlformats-officedocument.presentationml.notesSlide+xml"/>
  <Override PartName="/ppt/slides/slidee.xml" ContentType="application/vnd.openxmlformats-officedocument.presentationml.slide+xml"/>
  <Override PartName="/ppt/notesSlides/notesSlided.xml" ContentType="application/vnd.openxmlformats-officedocument.presentationml.notesSlide+xml"/>
  <Override PartName="/ppt/slides/slidef.xml" ContentType="application/vnd.openxmlformats-officedocument.presentationml.slide+xml"/>
  <Override PartName="/ppt/notesSlides/notesSlidee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f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a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b.xml" ContentType="application/vnd.openxmlformats-officedocument.presentationml.slide+xml"/>
  <Override PartName="/ppt/notesSlides/notesSlide1a.xml" ContentType="application/vnd.openxmlformats-officedocument.presentationml.notesSlide+xml"/>
  <Override PartName="/ppt/slides/slide1c.xml" ContentType="application/vnd.openxmlformats-officedocument.presentationml.slide+xml"/>
  <Override PartName="/ppt/notesSlides/notesSlide1b.xml" ContentType="application/vnd.openxmlformats-officedocument.presentationml.notesSlide+xml"/>
  <Override PartName="/ppt/slides/slide1d.xml" ContentType="application/vnd.openxmlformats-officedocument.presentationml.slide+xml"/>
  <Override PartName="/ppt/notesSlides/notesSlide1c.xml" ContentType="application/vnd.openxmlformats-officedocument.presentationml.notesSlide+xml"/>
  <Override PartName="/ppt/slides/slide1e.xml" ContentType="application/vnd.openxmlformats-officedocument.presentationml.slide+xml"/>
  <Override PartName="/ppt/notesSlides/notesSlide1d.xml" ContentType="application/vnd.openxmlformats-officedocument.presentationml.notesSlide+xml"/>
  <Override PartName="/ppt/slides/slide1f.xml" ContentType="application/vnd.openxmlformats-officedocument.presentationml.slide+xml"/>
  <Override PartName="/ppt/notesSlides/notesSlide1e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f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2a.xml" ContentType="application/vnd.openxmlformats-officedocument.presentationml.slid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  <p:sldId id="270" r:id="RelId13"/>
    <p:sldId id="271" r:id="RelId14"/>
    <p:sldId id="272" r:id="RelId15"/>
    <p:sldId id="273" r:id="RelId16"/>
    <p:sldId id="274" r:id="RelId17"/>
    <p:sldId id="275" r:id="RelId18"/>
    <p:sldId id="276" r:id="RelId19"/>
    <p:sldId id="277" r:id="RelId20"/>
    <p:sldId id="278" r:id="RelId21"/>
    <p:sldId id="279" r:id="RelId22"/>
    <p:sldId id="280" r:id="RelId23"/>
    <p:sldId id="281" r:id="RelId24"/>
    <p:sldId id="282" r:id="RelId25"/>
    <p:sldId id="283" r:id="RelId26"/>
    <p:sldId id="284" r:id="RelId27"/>
    <p:sldId id="285" r:id="RelId28"/>
    <p:sldId id="286" r:id="RelId29"/>
    <p:sldId id="287" r:id="RelId30"/>
    <p:sldId id="288" r:id="RelId31"/>
    <p:sldId id="289" r:id="RelId32"/>
    <p:sldId id="290" r:id="RelId33"/>
    <p:sldId id="291" r:id="RelId34"/>
    <p:sldId id="292" r:id="RelId35"/>
    <p:sldId id="293" r:id="RelId36"/>
    <p:sldId id="294" r:id="RelId37"/>
    <p:sldId id="295" r:id="RelId38"/>
    <p:sldId id="296" r:id="RelId39"/>
    <p:sldId id="297" r:id="Rel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Relationship Type="http://schemas.openxmlformats.org/officeDocument/2006/relationships/slide" Target="/ppt/slides/slidef.xml" Id="RelId13" /><Relationship Type="http://schemas.openxmlformats.org/officeDocument/2006/relationships/slide" Target="/ppt/slides/slide10.xml" Id="RelId14" /><Relationship Type="http://schemas.openxmlformats.org/officeDocument/2006/relationships/slide" Target="/ppt/slides/slide11.xml" Id="RelId15" /><Relationship Type="http://schemas.openxmlformats.org/officeDocument/2006/relationships/slide" Target="/ppt/slides/slide12.xml" Id="RelId16" /><Relationship Type="http://schemas.openxmlformats.org/officeDocument/2006/relationships/slide" Target="/ppt/slides/slide13.xml" Id="RelId17" /><Relationship Type="http://schemas.openxmlformats.org/officeDocument/2006/relationships/slide" Target="/ppt/slides/slide14.xml" Id="RelId18" /><Relationship Type="http://schemas.openxmlformats.org/officeDocument/2006/relationships/slide" Target="/ppt/slides/slide15.xml" Id="RelId19" /><Relationship Type="http://schemas.openxmlformats.org/officeDocument/2006/relationships/slide" Target="/ppt/slides/slide16.xml" Id="RelId20" /><Relationship Type="http://schemas.openxmlformats.org/officeDocument/2006/relationships/slide" Target="/ppt/slides/slide17.xml" Id="RelId21" /><Relationship Type="http://schemas.openxmlformats.org/officeDocument/2006/relationships/slide" Target="/ppt/slides/slide18.xml" Id="RelId22" /><Relationship Type="http://schemas.openxmlformats.org/officeDocument/2006/relationships/slide" Target="/ppt/slides/slide19.xml" Id="RelId23" /><Relationship Type="http://schemas.openxmlformats.org/officeDocument/2006/relationships/slide" Target="/ppt/slides/slide1a.xml" Id="RelId24" /><Relationship Type="http://schemas.openxmlformats.org/officeDocument/2006/relationships/slide" Target="/ppt/slides/slide1b.xml" Id="RelId25" /><Relationship Type="http://schemas.openxmlformats.org/officeDocument/2006/relationships/slide" Target="/ppt/slides/slide1c.xml" Id="RelId26" /><Relationship Type="http://schemas.openxmlformats.org/officeDocument/2006/relationships/slide" Target="/ppt/slides/slide1d.xml" Id="RelId27" /><Relationship Type="http://schemas.openxmlformats.org/officeDocument/2006/relationships/slide" Target="/ppt/slides/slide1e.xml" Id="RelId28" /><Relationship Type="http://schemas.openxmlformats.org/officeDocument/2006/relationships/slide" Target="/ppt/slides/slide1f.xml" Id="RelId29" /><Relationship Type="http://schemas.openxmlformats.org/officeDocument/2006/relationships/slide" Target="/ppt/slides/slide20.xml" Id="RelId30" /><Relationship Type="http://schemas.openxmlformats.org/officeDocument/2006/relationships/slide" Target="/ppt/slides/slide21.xml" Id="RelId31" /><Relationship Type="http://schemas.openxmlformats.org/officeDocument/2006/relationships/slide" Target="/ppt/slides/slide22.xml" Id="RelId32" /><Relationship Type="http://schemas.openxmlformats.org/officeDocument/2006/relationships/slide" Target="/ppt/slides/slide23.xml" Id="RelId33" /><Relationship Type="http://schemas.openxmlformats.org/officeDocument/2006/relationships/slide" Target="/ppt/slides/slide24.xml" Id="RelId34" /><Relationship Type="http://schemas.openxmlformats.org/officeDocument/2006/relationships/slide" Target="/ppt/slides/slide25.xml" Id="RelId35" /><Relationship Type="http://schemas.openxmlformats.org/officeDocument/2006/relationships/slide" Target="/ppt/slides/slide26.xml" Id="RelId36" /><Relationship Type="http://schemas.openxmlformats.org/officeDocument/2006/relationships/slide" Target="/ppt/slides/slide27.xml" Id="RelId37" /><Relationship Type="http://schemas.openxmlformats.org/officeDocument/2006/relationships/slide" Target="/ppt/slides/slide28.xml" Id="RelId38" /><Relationship Type="http://schemas.openxmlformats.org/officeDocument/2006/relationships/slide" Target="/ppt/slides/slide29.xml" Id="RelId39" /><Relationship Type="http://schemas.openxmlformats.org/officeDocument/2006/relationships/slide" Target="/ppt/slides/slide2a.xml" Id="RelId4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1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0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9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a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b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c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d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f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wishyoulizationbarchartrace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1aa1043-4419-487b-bb3e-f45c6ce185db?pbi_source=PowerPoint" TargetMode="External" Id="coverSlideHpLink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f.xml" Id="R6239e06b6e4349d1" /><Relationship Type="http://schemas.openxmlformats.org/officeDocument/2006/relationships/slideLayout" Target="/ppt/slideLayouts/slideLayout8.xml" Id="Rb42835ac77e144f4" /><Relationship Type="http://schemas.openxmlformats.org/officeDocument/2006/relationships/hyperlink" Target="https://app.powerbi.com/groups/me/reports/b1aa1043-4419-487b-bb3e-f45c6ce185db/?pbi_source=PowerPoint" TargetMode="External" Id="RelId14" /><Relationship Type="http://schemas.openxmlformats.org/officeDocument/2006/relationships/image" Target="/ppt/media/image12.png" Id="imgId27877121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0.xml" Id="R4d75a63d12f3472b" /><Relationship Type="http://schemas.openxmlformats.org/officeDocument/2006/relationships/slideLayout" Target="/ppt/slideLayouts/slideLayout8.xml" Id="R185ecf4fec784dd8" /><Relationship Type="http://schemas.openxmlformats.org/officeDocument/2006/relationships/hyperlink" Target="https://app.powerbi.com/groups/me/reports/b1aa1043-4419-487b-bb3e-f45c6ce185db/?pbi_source=PowerPoint" TargetMode="External" Id="RelId15" /><Relationship Type="http://schemas.openxmlformats.org/officeDocument/2006/relationships/image" Target="/ppt/media/image13.png" Id="imgId27877121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ef763f86afbd44a7" /><Relationship Type="http://schemas.openxmlformats.org/officeDocument/2006/relationships/slideLayout" Target="/ppt/slideLayouts/slideLayout8.xml" Id="R3a106077474d4c13" /><Relationship Type="http://schemas.openxmlformats.org/officeDocument/2006/relationships/hyperlink" Target="https://app.powerbi.com/groups/me/reports/b1aa1043-4419-487b-bb3e-f45c6ce185db/?pbi_source=PowerPoint" TargetMode="External" Id="RelId16" /><Relationship Type="http://schemas.openxmlformats.org/officeDocument/2006/relationships/image" Target="/ppt/media/image14.png" Id="imgId278771214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notesSlide" Target="/ppt/notesSlides/notesSlide12.xml" Id="R0bed3cb6643c4b82" /><Relationship Type="http://schemas.openxmlformats.org/officeDocument/2006/relationships/slideLayout" Target="/ppt/slideLayouts/slideLayout8.xml" Id="R19d01e50436f4b5c" /><Relationship Type="http://schemas.openxmlformats.org/officeDocument/2006/relationships/hyperlink" Target="https://app.powerbi.com/groups/me/reports/b1aa1043-4419-487b-bb3e-f45c6ce185db/?pbi_source=PowerPoint" TargetMode="External" Id="RelId17" /><Relationship Type="http://schemas.openxmlformats.org/officeDocument/2006/relationships/image" Target="/ppt/media/image15.png" Id="imgId278771215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c8947fe447374b42" /><Relationship Type="http://schemas.openxmlformats.org/officeDocument/2006/relationships/slideLayout" Target="/ppt/slideLayouts/slideLayout8.xml" Id="Rf11d879c1b684fd2" /><Relationship Type="http://schemas.openxmlformats.org/officeDocument/2006/relationships/hyperlink" Target="https://app.powerbi.com/groups/me/reports/b1aa1043-4419-487b-bb3e-f45c6ce185db/?pbi_source=PowerPoint" TargetMode="External" Id="RelId18" /><Relationship Type="http://schemas.openxmlformats.org/officeDocument/2006/relationships/image" Target="/ppt/media/image16.png" Id="imgId278771216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notesSlide" Target="/ppt/notesSlides/notesSlide14.xml" Id="R75cbccc009e54d41" /><Relationship Type="http://schemas.openxmlformats.org/officeDocument/2006/relationships/slideLayout" Target="/ppt/slideLayouts/slideLayout8.xml" Id="R0843a129dde349a6" /><Relationship Type="http://schemas.openxmlformats.org/officeDocument/2006/relationships/hyperlink" Target="https://app.powerbi.com/groups/me/reports/b1aa1043-4419-487b-bb3e-f45c6ce185db/?pbi_source=PowerPoint" TargetMode="External" Id="RelId19" /><Relationship Type="http://schemas.openxmlformats.org/officeDocument/2006/relationships/image" Target="/ppt/media/image17.png" Id="imgId278771217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5.xml" Id="R8db90e232d334bec" /><Relationship Type="http://schemas.openxmlformats.org/officeDocument/2006/relationships/slideLayout" Target="/ppt/slideLayouts/slideLayout8.xml" Id="Rf7bf8a1c4a5e4063" /><Relationship Type="http://schemas.openxmlformats.org/officeDocument/2006/relationships/hyperlink" Target="https://app.powerbi.com/groups/me/reports/b1aa1043-4419-487b-bb3e-f45c6ce185db/?pbi_source=PowerPoint" TargetMode="External" Id="RelId20" /><Relationship Type="http://schemas.openxmlformats.org/officeDocument/2006/relationships/image" Target="/ppt/media/image18.png" Id="imgId278771218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c9b6e94f2a444179" /><Relationship Type="http://schemas.openxmlformats.org/officeDocument/2006/relationships/slideLayout" Target="/ppt/slideLayouts/slideLayout8.xml" Id="R0d460be645fb4676" /><Relationship Type="http://schemas.openxmlformats.org/officeDocument/2006/relationships/hyperlink" Target="https://app.powerbi.com/groups/me/reports/b1aa1043-4419-487b-bb3e-f45c6ce185db/?pbi_source=PowerPoint" TargetMode="External" Id="RelId21" /><Relationship Type="http://schemas.openxmlformats.org/officeDocument/2006/relationships/image" Target="/ppt/media/image19.png" Id="imgId278771219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notesSlide" Target="/ppt/notesSlides/notesSlide17.xml" Id="Rb3d0bbecca404440" /><Relationship Type="http://schemas.openxmlformats.org/officeDocument/2006/relationships/slideLayout" Target="/ppt/slideLayouts/slideLayout8.xml" Id="R333258b12c134760" /><Relationship Type="http://schemas.openxmlformats.org/officeDocument/2006/relationships/hyperlink" Target="https://app.powerbi.com/groups/me/reports/b1aa1043-4419-487b-bb3e-f45c6ce185db/?pbi_source=PowerPoint" TargetMode="External" Id="RelId22" /><Relationship Type="http://schemas.openxmlformats.org/officeDocument/2006/relationships/image" Target="/ppt/media/image1a.png" Id="imgId278771220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8.xml" Id="R6a4dbb15cdca49d5" /><Relationship Type="http://schemas.openxmlformats.org/officeDocument/2006/relationships/slideLayout" Target="/ppt/slideLayouts/slideLayout8.xml" Id="Rfc721c0b8c1e4168" /><Relationship Type="http://schemas.openxmlformats.org/officeDocument/2006/relationships/hyperlink" Target="https://app.powerbi.com/groups/me/reports/b1aa1043-4419-487b-bb3e-f45c6ce185db/?pbi_source=PowerPoint" TargetMode="External" Id="RelId23" /><Relationship Type="http://schemas.openxmlformats.org/officeDocument/2006/relationships/image" Target="/ppt/media/image1b.png" Id="imgId278771221" /></Relationships>
</file>

<file path=ppt/slides/_rels/slide1a.xml.rels>&#65279;<?xml version="1.0" encoding="utf-8"?><Relationships xmlns="http://schemas.openxmlformats.org/package/2006/relationships"><Relationship Type="http://schemas.openxmlformats.org/officeDocument/2006/relationships/notesSlide" Target="/ppt/notesSlides/notesSlide19.xml" Id="R301f02c8b0e04f98" /><Relationship Type="http://schemas.openxmlformats.org/officeDocument/2006/relationships/slideLayout" Target="/ppt/slideLayouts/slideLayout8.xml" Id="Rb00a3b68f7a44c74" /><Relationship Type="http://schemas.openxmlformats.org/officeDocument/2006/relationships/hyperlink" Target="https://app.powerbi.com/groups/me/reports/b1aa1043-4419-487b-bb3e-f45c6ce185db/?pbi_source=PowerPoint" TargetMode="External" Id="RelId24" /><Relationship Type="http://schemas.openxmlformats.org/officeDocument/2006/relationships/image" Target="/ppt/media/image1c.png" Id="imgId278771222" /></Relationships>
</file>

<file path=ppt/slides/_rels/slide1b.xml.rels>&#65279;<?xml version="1.0" encoding="utf-8"?><Relationships xmlns="http://schemas.openxmlformats.org/package/2006/relationships"><Relationship Type="http://schemas.openxmlformats.org/officeDocument/2006/relationships/notesSlide" Target="/ppt/notesSlides/notesSlide1a.xml" Id="Rab23f64859464b1c" /><Relationship Type="http://schemas.openxmlformats.org/officeDocument/2006/relationships/slideLayout" Target="/ppt/slideLayouts/slideLayout8.xml" Id="R772462f6a3244a15" /><Relationship Type="http://schemas.openxmlformats.org/officeDocument/2006/relationships/hyperlink" Target="https://app.powerbi.com/groups/me/reports/b1aa1043-4419-487b-bb3e-f45c6ce185db/?pbi_source=PowerPoint" TargetMode="External" Id="RelId25" /><Relationship Type="http://schemas.openxmlformats.org/officeDocument/2006/relationships/image" Target="/ppt/media/image1d.png" Id="imgId278771223" /></Relationships>
</file>

<file path=ppt/slides/_rels/slide1c.xml.rels>&#65279;<?xml version="1.0" encoding="utf-8"?><Relationships xmlns="http://schemas.openxmlformats.org/package/2006/relationships"><Relationship Type="http://schemas.openxmlformats.org/officeDocument/2006/relationships/notesSlide" Target="/ppt/notesSlides/notesSlide1b.xml" Id="R7fbcf6c4223d48fd" /><Relationship Type="http://schemas.openxmlformats.org/officeDocument/2006/relationships/slideLayout" Target="/ppt/slideLayouts/slideLayout8.xml" Id="R9af7e28b3e9a4ae2" /><Relationship Type="http://schemas.openxmlformats.org/officeDocument/2006/relationships/hyperlink" Target="https://app.powerbi.com/groups/me/reports/b1aa1043-4419-487b-bb3e-f45c6ce185db/?pbi_source=PowerPoint" TargetMode="External" Id="RelId26" /><Relationship Type="http://schemas.openxmlformats.org/officeDocument/2006/relationships/image" Target="/ppt/media/image1e.png" Id="imgId278771224" /></Relationships>
</file>

<file path=ppt/slides/_rels/slide1d.xml.rels>&#65279;<?xml version="1.0" encoding="utf-8"?><Relationships xmlns="http://schemas.openxmlformats.org/package/2006/relationships"><Relationship Type="http://schemas.openxmlformats.org/officeDocument/2006/relationships/notesSlide" Target="/ppt/notesSlides/notesSlide1c.xml" Id="R2962ac36234d4c1b" /><Relationship Type="http://schemas.openxmlformats.org/officeDocument/2006/relationships/slideLayout" Target="/ppt/slideLayouts/slideLayout8.xml" Id="R8a46cab6a21740eb" /><Relationship Type="http://schemas.openxmlformats.org/officeDocument/2006/relationships/hyperlink" Target="https://app.powerbi.com/groups/me/reports/b1aa1043-4419-487b-bb3e-f45c6ce185db/?pbi_source=PowerPoint" TargetMode="External" Id="RelId27" /><Relationship Type="http://schemas.openxmlformats.org/officeDocument/2006/relationships/image" Target="/ppt/media/image1f.png" Id="imgId278771225" /></Relationships>
</file>

<file path=ppt/slides/_rels/slide1e.xml.rels>&#65279;<?xml version="1.0" encoding="utf-8"?><Relationships xmlns="http://schemas.openxmlformats.org/package/2006/relationships"><Relationship Type="http://schemas.openxmlformats.org/officeDocument/2006/relationships/notesSlide" Target="/ppt/notesSlides/notesSlide1d.xml" Id="Re99c789e9a414eb5" /><Relationship Type="http://schemas.openxmlformats.org/officeDocument/2006/relationships/slideLayout" Target="/ppt/slideLayouts/slideLayout8.xml" Id="R0f204f88c7a34ca5" /><Relationship Type="http://schemas.openxmlformats.org/officeDocument/2006/relationships/hyperlink" Target="https://app.powerbi.com/groups/me/reports/b1aa1043-4419-487b-bb3e-f45c6ce185db/?pbi_source=PowerPoint" TargetMode="External" Id="RelId28" /><Relationship Type="http://schemas.openxmlformats.org/officeDocument/2006/relationships/image" Target="/ppt/media/image20.png" Id="imgId278771226" /></Relationships>
</file>

<file path=ppt/slides/_rels/slide1f.xml.rels>&#65279;<?xml version="1.0" encoding="utf-8"?><Relationships xmlns="http://schemas.openxmlformats.org/package/2006/relationships"><Relationship Type="http://schemas.openxmlformats.org/officeDocument/2006/relationships/notesSlide" Target="/ppt/notesSlides/notesSlide1e.xml" Id="Rf6fb73ad63ad40bb" /><Relationship Type="http://schemas.openxmlformats.org/officeDocument/2006/relationships/slideLayout" Target="/ppt/slideLayouts/slideLayout8.xml" Id="R8237d9ebb5ba4c06" /><Relationship Type="http://schemas.openxmlformats.org/officeDocument/2006/relationships/hyperlink" Target="https://app.powerbi.com/groups/me/reports/b1aa1043-4419-487b-bb3e-f45c6ce185db/?pbi_source=PowerPoint" TargetMode="External" Id="RelId29" /><Relationship Type="http://schemas.openxmlformats.org/officeDocument/2006/relationships/image" Target="/ppt/media/image21.png" Id="imgId27877122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f47ba11a6484ef4" /><Relationship Type="http://schemas.openxmlformats.org/officeDocument/2006/relationships/slideLayout" Target="/ppt/slideLayouts/slideLayout8.xml" Id="R1963672aa0f944ea" /><Relationship Type="http://schemas.openxmlformats.org/officeDocument/2006/relationships/hyperlink" Target="https://app.powerbi.com/groups/me/reports/b1aa1043-4419-487b-bb3e-f45c6ce185db/?pbi_source=PowerPoint" TargetMode="External" Id="RelId0" /><Relationship Type="http://schemas.openxmlformats.org/officeDocument/2006/relationships/image" Target="/ppt/media/image4.png" Id="imgId278771198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notesSlide" Target="/ppt/notesSlides/notesSlide1f.xml" Id="R67e9558526074f4d" /><Relationship Type="http://schemas.openxmlformats.org/officeDocument/2006/relationships/slideLayout" Target="/ppt/slideLayouts/slideLayout8.xml" Id="R790e90aa0aec4931" /><Relationship Type="http://schemas.openxmlformats.org/officeDocument/2006/relationships/hyperlink" Target="https://app.powerbi.com/groups/me/reports/b1aa1043-4419-487b-bb3e-f45c6ce185db/?pbi_source=PowerPoint" TargetMode="External" Id="RelId30" /><Relationship Type="http://schemas.openxmlformats.org/officeDocument/2006/relationships/image" Target="/ppt/media/image22.png" Id="imgId278771228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notesSlide" Target="/ppt/notesSlides/notesSlide20.xml" Id="R597e221497394509" /><Relationship Type="http://schemas.openxmlformats.org/officeDocument/2006/relationships/slideLayout" Target="/ppt/slideLayouts/slideLayout8.xml" Id="Ra625b2434f874cfd" /><Relationship Type="http://schemas.openxmlformats.org/officeDocument/2006/relationships/hyperlink" Target="https://app.powerbi.com/groups/me/reports/b1aa1043-4419-487b-bb3e-f45c6ce185db/?pbi_source=PowerPoint" TargetMode="External" Id="RelId31" /><Relationship Type="http://schemas.openxmlformats.org/officeDocument/2006/relationships/image" Target="/ppt/media/image23.png" Id="imgId278771229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notesSlide" Target="/ppt/notesSlides/notesSlide21.xml" Id="Rc993520ef628443f" /><Relationship Type="http://schemas.openxmlformats.org/officeDocument/2006/relationships/slideLayout" Target="/ppt/slideLayouts/slideLayout8.xml" Id="Ra38e90c2c8354837" /><Relationship Type="http://schemas.openxmlformats.org/officeDocument/2006/relationships/hyperlink" Target="https://app.powerbi.com/groups/me/reports/b1aa1043-4419-487b-bb3e-f45c6ce185db/?pbi_source=PowerPoint" TargetMode="External" Id="RelId32" /><Relationship Type="http://schemas.openxmlformats.org/officeDocument/2006/relationships/image" Target="/ppt/media/image24.png" Id="imgId278771230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2.xml" Id="R15496fc751a6404a" /><Relationship Type="http://schemas.openxmlformats.org/officeDocument/2006/relationships/slideLayout" Target="/ppt/slideLayouts/slideLayout8.xml" Id="R9ffa0cb4086b47f3" /><Relationship Type="http://schemas.openxmlformats.org/officeDocument/2006/relationships/hyperlink" Target="https://app.powerbi.com/groups/me/reports/b1aa1043-4419-487b-bb3e-f45c6ce185db/?pbi_source=PowerPoint" TargetMode="External" Id="RelId33" /><Relationship Type="http://schemas.openxmlformats.org/officeDocument/2006/relationships/image" Target="/ppt/media/image25.png" Id="imgId27877123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f118e4d4f24b4389" /><Relationship Type="http://schemas.openxmlformats.org/officeDocument/2006/relationships/slideLayout" Target="/ppt/slideLayouts/slideLayout8.xml" Id="R4f86abd736014e5b" /><Relationship Type="http://schemas.openxmlformats.org/officeDocument/2006/relationships/hyperlink" Target="https://app.powerbi.com/groups/me/reports/b1aa1043-4419-487b-bb3e-f45c6ce185db/?pbi_source=PowerPoint" TargetMode="External" Id="RelId34" /><Relationship Type="http://schemas.openxmlformats.org/officeDocument/2006/relationships/image" Target="/ppt/media/image26.png" Id="imgId278771232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notesSlide" Target="/ppt/notesSlides/notesSlide24.xml" Id="R562c53c3dc9b48a8" /><Relationship Type="http://schemas.openxmlformats.org/officeDocument/2006/relationships/slideLayout" Target="/ppt/slideLayouts/slideLayout8.xml" Id="R5e2a4023c2fe4421" /><Relationship Type="http://schemas.openxmlformats.org/officeDocument/2006/relationships/hyperlink" Target="https://app.powerbi.com/groups/me/reports/b1aa1043-4419-487b-bb3e-f45c6ce185db/?pbi_source=PowerPoint" TargetMode="External" Id="RelId35" /><Relationship Type="http://schemas.openxmlformats.org/officeDocument/2006/relationships/image" Target="/ppt/media/image27.png" Id="imgId278771233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notesSlide" Target="/ppt/notesSlides/notesSlide25.xml" Id="R1c04b15023f0490d" /><Relationship Type="http://schemas.openxmlformats.org/officeDocument/2006/relationships/slideLayout" Target="/ppt/slideLayouts/slideLayout8.xml" Id="R37852e0d7f0642a9" /><Relationship Type="http://schemas.openxmlformats.org/officeDocument/2006/relationships/hyperlink" Target="https://app.powerbi.com/groups/me/reports/b1aa1043-4419-487b-bb3e-f45c6ce185db/?pbi_source=PowerPoint" TargetMode="External" Id="RelId36" /><Relationship Type="http://schemas.openxmlformats.org/officeDocument/2006/relationships/image" Target="/ppt/media/image28.png" Id="imgId278771234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6.xml" Id="R21a4d5ecb6344ea2" /><Relationship Type="http://schemas.openxmlformats.org/officeDocument/2006/relationships/slideLayout" Target="/ppt/slideLayouts/slideLayout8.xml" Id="R8f1fc7af6a444456" /><Relationship Type="http://schemas.openxmlformats.org/officeDocument/2006/relationships/hyperlink" Target="https://app.powerbi.com/groups/me/reports/b1aa1043-4419-487b-bb3e-f45c6ce185db/?pbi_source=PowerPoint" TargetMode="External" Id="RelId37" /><Relationship Type="http://schemas.openxmlformats.org/officeDocument/2006/relationships/image" Target="/ppt/media/image29.png" Id="imgId278771235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0066347e4b4546ce" /><Relationship Type="http://schemas.openxmlformats.org/officeDocument/2006/relationships/slideLayout" Target="/ppt/slideLayouts/slideLayout8.xml" Id="Ra33bbd279f1142b4" /><Relationship Type="http://schemas.openxmlformats.org/officeDocument/2006/relationships/hyperlink" Target="https://app.powerbi.com/groups/me/reports/b1aa1043-4419-487b-bb3e-f45c6ce185db/?pbi_source=PowerPoint" TargetMode="External" Id="RelId38" /><Relationship Type="http://schemas.openxmlformats.org/officeDocument/2006/relationships/image" Target="/ppt/media/image2a.png" Id="imgId278771236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notesSlide" Target="/ppt/notesSlides/notesSlide28.xml" Id="R60dc365bc7584d62" /><Relationship Type="http://schemas.openxmlformats.org/officeDocument/2006/relationships/slideLayout" Target="/ppt/slideLayouts/slideLayout8.xml" Id="R17473975f8214bce" /><Relationship Type="http://schemas.openxmlformats.org/officeDocument/2006/relationships/hyperlink" Target="https://app.powerbi.com/groups/me/reports/b1aa1043-4419-487b-bb3e-f45c6ce185db/?pbi_source=PowerPoint" TargetMode="External" Id="RelId39" /><Relationship Type="http://schemas.openxmlformats.org/officeDocument/2006/relationships/image" Target="/ppt/media/image2b.png" Id="imgId278771237" /></Relationships>
</file>

<file path=ppt/slides/_rels/slide2a.xml.rels>&#65279;<?xml version="1.0" encoding="utf-8"?><Relationships xmlns="http://schemas.openxmlformats.org/package/2006/relationships"><Relationship Type="http://schemas.openxmlformats.org/officeDocument/2006/relationships/notesSlide" Target="/ppt/notesSlides/notesSlide29.xml" Id="R9f3026e0abc8499b" /><Relationship Type="http://schemas.openxmlformats.org/officeDocument/2006/relationships/slideLayout" Target="/ppt/slideLayouts/slideLayout8.xml" Id="Rce8c33bead314284" /><Relationship Type="http://schemas.openxmlformats.org/officeDocument/2006/relationships/hyperlink" Target="https://app.powerbi.com/groups/me/reports/b1aa1043-4419-487b-bb3e-f45c6ce185db/?pbi_source=PowerPoint" TargetMode="External" Id="RelId40" /><Relationship Type="http://schemas.openxmlformats.org/officeDocument/2006/relationships/image" Target="/ppt/media/image2c.png" Id="imgId27877123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18c31f9d4b34d99" /><Relationship Type="http://schemas.openxmlformats.org/officeDocument/2006/relationships/slideLayout" Target="/ppt/slideLayouts/slideLayout8.xml" Id="R281394f3075647cb" /><Relationship Type="http://schemas.openxmlformats.org/officeDocument/2006/relationships/hyperlink" Target="https://app.powerbi.com/groups/me/reports/b1aa1043-4419-487b-bb3e-f45c6ce185db/?pbi_source=PowerPoint" TargetMode="External" Id="RelId1" /><Relationship Type="http://schemas.openxmlformats.org/officeDocument/2006/relationships/image" Target="/ppt/media/image5.png" Id="imgId27877119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6f416c6b7a5546fb" /><Relationship Type="http://schemas.openxmlformats.org/officeDocument/2006/relationships/slideLayout" Target="/ppt/slideLayouts/slideLayout8.xml" Id="Re7ccfd45f3c84bbb" /><Relationship Type="http://schemas.openxmlformats.org/officeDocument/2006/relationships/hyperlink" Target="https://app.powerbi.com/groups/me/reports/b1aa1043-4419-487b-bb3e-f45c6ce185db/?pbi_source=PowerPoint" TargetMode="External" Id="RelId2" /><Relationship Type="http://schemas.openxmlformats.org/officeDocument/2006/relationships/image" Target="/ppt/media/image6.png" Id="imgId27877120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8a4ae73400814097" /><Relationship Type="http://schemas.openxmlformats.org/officeDocument/2006/relationships/slideLayout" Target="/ppt/slideLayouts/slideLayout8.xml" Id="R7f62e8d6fbbb4423" /><Relationship Type="http://schemas.openxmlformats.org/officeDocument/2006/relationships/hyperlink" Target="https://app.powerbi.com/groups/me/reports/b1aa1043-4419-487b-bb3e-f45c6ce185db/?pbi_source=PowerPoint" TargetMode="External" Id="RelId3" /><Relationship Type="http://schemas.openxmlformats.org/officeDocument/2006/relationships/image" Target="/ppt/media/image7.png" Id="imgId27877120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c4bbf49dc41c4afa" /><Relationship Type="http://schemas.openxmlformats.org/officeDocument/2006/relationships/slideLayout" Target="/ppt/slideLayouts/slideLayout8.xml" Id="R4a70473084224448" /><Relationship Type="http://schemas.openxmlformats.org/officeDocument/2006/relationships/hyperlink" Target="https://app.powerbi.com/groups/me/reports/b1aa1043-4419-487b-bb3e-f45c6ce185db/?pbi_source=PowerPoint" TargetMode="External" Id="RelId4" /><Relationship Type="http://schemas.openxmlformats.org/officeDocument/2006/relationships/image" Target="/ppt/media/image8.png" Id="imgId27877120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1d4c22358f804730" /><Relationship Type="http://schemas.openxmlformats.org/officeDocument/2006/relationships/slideLayout" Target="/ppt/slideLayouts/slideLayout8.xml" Id="Reb6d1a5f130940b9" /><Relationship Type="http://schemas.openxmlformats.org/officeDocument/2006/relationships/hyperlink" Target="https://app.powerbi.com/groups/me/reports/b1aa1043-4419-487b-bb3e-f45c6ce185db/?pbi_source=PowerPoint" TargetMode="External" Id="RelId5" /><Relationship Type="http://schemas.openxmlformats.org/officeDocument/2006/relationships/image" Target="/ppt/media/image9.png" Id="imgId27877120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a856181a0d694fa6" /><Relationship Type="http://schemas.openxmlformats.org/officeDocument/2006/relationships/slideLayout" Target="/ppt/slideLayouts/slideLayout8.xml" Id="R5490d97372a04818" /><Relationship Type="http://schemas.openxmlformats.org/officeDocument/2006/relationships/hyperlink" Target="https://app.powerbi.com/groups/me/reports/b1aa1043-4419-487b-bb3e-f45c6ce185db/?pbi_source=PowerPoint" TargetMode="External" Id="RelId6" /><Relationship Type="http://schemas.openxmlformats.org/officeDocument/2006/relationships/image" Target="/ppt/media/imagea.png" Id="imgId27877120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d466a52787ff4b57" /><Relationship Type="http://schemas.openxmlformats.org/officeDocument/2006/relationships/slideLayout" Target="/ppt/slideLayouts/slideLayout8.xml" Id="Rd04ea6e96ece4edd" /><Relationship Type="http://schemas.openxmlformats.org/officeDocument/2006/relationships/hyperlink" Target="https://app.powerbi.com/groups/me/reports/b1aa1043-4419-487b-bb3e-f45c6ce185db/?pbi_source=PowerPoint" TargetMode="External" Id="RelId7" /><Relationship Type="http://schemas.openxmlformats.org/officeDocument/2006/relationships/image" Target="/ppt/media/imageb.png" Id="imgId278771205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notesSlide" Target="/ppt/notesSlides/notesSlide9.xml" Id="R65b58e3851ce45c6" /><Relationship Type="http://schemas.openxmlformats.org/officeDocument/2006/relationships/slideLayout" Target="/ppt/slideLayouts/slideLayout8.xml" Id="R135d6a5afdb24fe3" /><Relationship Type="http://schemas.openxmlformats.org/officeDocument/2006/relationships/hyperlink" Target="https://app.powerbi.com/groups/me/reports/b1aa1043-4419-487b-bb3e-f45c6ce185db/?pbi_source=PowerPoint" TargetMode="External" Id="RelId8" /><Relationship Type="http://schemas.openxmlformats.org/officeDocument/2006/relationships/image" Target="/ppt/media/imagec.png" Id="imgId278771206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notesSlide" Target="/ppt/notesSlides/notesSlidea.xml" Id="Rbf2630fe33664ba8" /><Relationship Type="http://schemas.openxmlformats.org/officeDocument/2006/relationships/slideLayout" Target="/ppt/slideLayouts/slideLayout8.xml" Id="R774995ae31234539" /><Relationship Type="http://schemas.openxmlformats.org/officeDocument/2006/relationships/hyperlink" Target="https://app.powerbi.com/groups/me/reports/b1aa1043-4419-487b-bb3e-f45c6ce185db/?pbi_source=PowerPoint" TargetMode="External" Id="RelId9" /><Relationship Type="http://schemas.openxmlformats.org/officeDocument/2006/relationships/image" Target="/ppt/media/imaged.png" Id="imgId278771207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notesSlide" Target="/ppt/notesSlides/notesSlideb.xml" Id="R99ecd8466b7f4795" /><Relationship Type="http://schemas.openxmlformats.org/officeDocument/2006/relationships/slideLayout" Target="/ppt/slideLayouts/slideLayout8.xml" Id="R16ea4dca80814c8c" /><Relationship Type="http://schemas.openxmlformats.org/officeDocument/2006/relationships/hyperlink" Target="https://app.powerbi.com/groups/me/reports/b1aa1043-4419-487b-bb3e-f45c6ce185db/?pbi_source=PowerPoint" TargetMode="External" Id="RelId10" /><Relationship Type="http://schemas.openxmlformats.org/officeDocument/2006/relationships/image" Target="/ppt/media/imagee.png" Id="imgId278771208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notesSlide" Target="/ppt/notesSlides/notesSlidec.xml" Id="R5ba5dc760b3e4c41" /><Relationship Type="http://schemas.openxmlformats.org/officeDocument/2006/relationships/slideLayout" Target="/ppt/slideLayouts/slideLayout8.xml" Id="R7276d34994464da5" /><Relationship Type="http://schemas.openxmlformats.org/officeDocument/2006/relationships/hyperlink" Target="https://app.powerbi.com/groups/me/reports/b1aa1043-4419-487b-bb3e-f45c6ce185db/?pbi_source=PowerPoint" TargetMode="External" Id="RelId11" /><Relationship Type="http://schemas.openxmlformats.org/officeDocument/2006/relationships/image" Target="/ppt/media/imagef.png" Id="imgId278771209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notesSlide" Target="/ppt/notesSlides/notesSlided.xml" Id="Rc384fd38afc64823" /><Relationship Type="http://schemas.openxmlformats.org/officeDocument/2006/relationships/slideLayout" Target="/ppt/slideLayouts/slideLayout8.xml" Id="Re2df3b100e3b43fd" /><Relationship Type="http://schemas.openxmlformats.org/officeDocument/2006/relationships/hyperlink" Target="https://app.powerbi.com/groups/me/reports/b1aa1043-4419-487b-bb3e-f45c6ce185db/?pbi_source=PowerPoint" TargetMode="External" Id="RelId12" /><Relationship Type="http://schemas.openxmlformats.org/officeDocument/2006/relationships/image" Target="/ppt/media/image10.png" Id="imgId278771210" /></Relationships>
</file>

<file path=ppt/slides/_rels/slidef.xml.rels>&#65279;<?xml version="1.0" encoding="utf-8"?><Relationships xmlns="http://schemas.openxmlformats.org/package/2006/relationships"><Relationship Type="http://schemas.openxmlformats.org/officeDocument/2006/relationships/notesSlide" Target="/ppt/notesSlides/notesSlidee.xml" Id="R2b15aa238a5a4c0b" /><Relationship Type="http://schemas.openxmlformats.org/officeDocument/2006/relationships/slideLayout" Target="/ppt/slideLayouts/slideLayout8.xml" Id="R699ad59d40b14714" /><Relationship Type="http://schemas.openxmlformats.org/officeDocument/2006/relationships/hyperlink" Target="https://app.powerbi.com/groups/me/reports/b1aa1043-4419-487b-bb3e-f45c6ce185db/?pbi_source=PowerPoint" TargetMode="External" Id="RelId13" /><Relationship Type="http://schemas.openxmlformats.org/officeDocument/2006/relationships/image" Target="/ppt/media/image11.png" Id="imgId27877121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Análisis SML Toxicología MG Dennise V3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09/10/2023 1:06:25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09/10/2023 1:00:20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D20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2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. Please refer to the notes on this slide for details">
            <a:hlinkClick xmlns:r="http://schemas.openxmlformats.org/officeDocument/2006/relationships" xmlns:a="http://schemas.openxmlformats.org/drawingml/2006/main" r:id="RelId2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por sexo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licer. Please refer to the notes on this slide for details">
            <a:hlinkClick xmlns:r="http://schemas.openxmlformats.org/officeDocument/2006/relationships" xmlns:a="http://schemas.openxmlformats.org/drawingml/2006/main" r:id="RelId2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Torta Región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1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slicer. Please refer to the notes on this slide for details">
            <a:hlinkClick xmlns:r="http://schemas.openxmlformats.org/officeDocument/2006/relationships" xmlns:a="http://schemas.openxmlformats.org/drawingml/2006/main" r:id="RelId2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Torta Fallecidos por Año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pivotTable ,pivotTabl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1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Tablas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slicer. Please refer to the notes on this slide for details">
            <a:hlinkClick xmlns:r="http://schemas.openxmlformats.org/officeDocument/2006/relationships" xmlns:a="http://schemas.openxmlformats.org/drawingml/2006/main" r:id="RelId3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Barras Fallecido por Sexo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slicer ,slicer. Please refer to the notes on this slide for details">
            <a:hlinkClick xmlns:r="http://schemas.openxmlformats.org/officeDocument/2006/relationships" xmlns:a="http://schemas.openxmlformats.org/drawingml/2006/main" r:id="RelId3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Histograma Región Año y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1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2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3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4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5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6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clusteredColumnChart. Please refer to the notes on this slide for details">
            <a:hlinkClick xmlns:r="http://schemas.openxmlformats.org/officeDocument/2006/relationships" xmlns:a="http://schemas.openxmlformats.org/drawingml/2006/main" r:id="RelId3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Exploración Analito Causa de Muerte 7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slicer ,slicer. Please refer to the notes on this slide for details">
            <a:hlinkClick xmlns:r="http://schemas.openxmlformats.org/officeDocument/2006/relationships" xmlns:a="http://schemas.openxmlformats.org/drawingml/2006/main" r:id="RelId3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Visualización Drogas x Región top 3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2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BarChart ,slicer ,slicer ,slicer. Please refer to the notes on this slide for details">
            <a:hlinkClick xmlns:r="http://schemas.openxmlformats.org/officeDocument/2006/relationships" xmlns:a="http://schemas.openxmlformats.org/drawingml/2006/main" r:id="RelId4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3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Visualización Causa de muerte Tops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19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Temporal Fallecidos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 ,slicer ,clusteredColumnChart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Exploratorio Causa de Muerte H y Codigo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Trayectoria Temporal x Código (!)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D8</a:t>
            </a:r>
          </a:p>
        </p:txBody>
      </p:sp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D9</a:t>
            </a:r>
          </a:p>
        </p:txBody>
      </p:sp>
    </p:spTree>
    <p:clrMapOvr>
      <a:masterClrMapping xmlns:a="http://schemas.openxmlformats.org/drawingml/2006/main"/>
    </p:clrMapOvr>
  </p:cSld>
</p:sld>
</file>

<file path=ppt/slides/slidef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wishyoulizationbarchartrace ,slicer ,slicer ,slicer ,slicer ,slicer ,slicer ,slicer ,slicer. Please refer to the notes on this slide for details">
            <a:hlinkClick xmlns:r="http://schemas.openxmlformats.org/officeDocument/2006/relationships" xmlns:a="http://schemas.openxmlformats.org/drawingml/2006/main" r:id="RelId1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787712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D10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