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c53f9ea7-319d-4356-8137-caf9c940716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7ab4a54eeb0c438a" /><Relationship Type="http://schemas.openxmlformats.org/officeDocument/2006/relationships/slideLayout" Target="/ppt/slideLayouts/slideLayout8.xml" Id="Rbab1ce593675432e" /><Relationship Type="http://schemas.openxmlformats.org/officeDocument/2006/relationships/hyperlink" Target="https://app.powerbi.com/groups/me/reports/c53f9ea7-319d-4356-8137-caf9c940716a/?pbi_source=PowerPoint" TargetMode="External" Id="RelId0" /><Relationship Type="http://schemas.openxmlformats.org/officeDocument/2006/relationships/image" Target="/ppt/media/image4.png" Id="imgId25236846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Análisis SML Toxicología MG Dennise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22/06/2023 0:52:14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21/06/2023 23:30:02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5236846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