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a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b.xml" ContentType="application/vnd.openxmlformats-officedocument.presentationml.slide+xml"/>
  <Override PartName="/ppt/notesSlides/notesSlidea.xml" ContentType="application/vnd.openxmlformats-officedocument.presentationml.notesSlide+xml"/>
  <Override PartName="/ppt/slides/slidec.xml" ContentType="application/vnd.openxmlformats-officedocument.presentationml.slide+xml"/>
  <Override PartName="/ppt/notesSlides/notesSlideb.xml" ContentType="application/vnd.openxmlformats-officedocument.presentationml.notesSlide+xml"/>
  <Override PartName="/ppt/slides/slided.xml" ContentType="application/vnd.openxmlformats-officedocument.presentationml.slide+xml"/>
  <Override PartName="/ppt/notesSlides/notesSlidec.xml" ContentType="application/vnd.openxmlformats-officedocument.presentationml.notesSlide+xml"/>
  <Override PartName="/ppt/slides/slidee.xml" ContentType="application/vnd.openxmlformats-officedocument.presentationml.slide+xml"/>
  <Override PartName="/ppt/notesSlides/notesSlided.xml" ContentType="application/vnd.openxmlformats-officedocument.presentationml.notesSlide+xml"/>
  <Override PartName="/ppt/slides/slidef.xml" ContentType="application/vnd.openxmlformats-officedocument.presentationml.slide+xml"/>
  <Override PartName="/ppt/notesSlides/notesSlidee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f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a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b.xml" ContentType="application/vnd.openxmlformats-officedocument.presentationml.slide+xml"/>
  <Override PartName="/ppt/notesSlides/notesSlide1a.xml" ContentType="application/vnd.openxmlformats-officedocument.presentationml.notesSlide+xml"/>
  <Override PartName="/ppt/slides/slide1c.xml" ContentType="application/vnd.openxmlformats-officedocument.presentationml.slide+xml"/>
  <Override PartName="/ppt/notesSlides/notesSlide1b.xml" ContentType="application/vnd.openxmlformats-officedocument.presentationml.notesSlide+xml"/>
  <Override PartName="/ppt/slides/slide1d.xml" ContentType="application/vnd.openxmlformats-officedocument.presentationml.slide+xml"/>
  <Override PartName="/ppt/notesSlides/notesSlide1c.xml" ContentType="application/vnd.openxmlformats-officedocument.presentationml.notesSlide+xml"/>
  <Override PartName="/ppt/slides/slide1e.xml" ContentType="application/vnd.openxmlformats-officedocument.presentationml.slide+xml"/>
  <Override PartName="/ppt/notesSlides/notesSlide1d.xml" ContentType="application/vnd.openxmlformats-officedocument.presentationml.notesSlide+xml"/>
  <Override PartName="/ppt/slides/slide1f.xml" ContentType="application/vnd.openxmlformats-officedocument.presentationml.slide+xml"/>
  <Override PartName="/ppt/notesSlides/notesSlide1e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1f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2a.xml" ContentType="application/vnd.openxmlformats-officedocument.presentationml.slid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  <p:sldId id="262" r:id="RelId5"/>
    <p:sldId id="263" r:id="RelId6"/>
    <p:sldId id="264" r:id="RelId7"/>
    <p:sldId id="265" r:id="RelId8"/>
    <p:sldId id="266" r:id="RelId9"/>
    <p:sldId id="267" r:id="RelId10"/>
    <p:sldId id="268" r:id="RelId11"/>
    <p:sldId id="269" r:id="RelId12"/>
    <p:sldId id="270" r:id="RelId13"/>
    <p:sldId id="271" r:id="RelId14"/>
    <p:sldId id="272" r:id="RelId15"/>
    <p:sldId id="273" r:id="RelId16"/>
    <p:sldId id="274" r:id="RelId17"/>
    <p:sldId id="275" r:id="RelId18"/>
    <p:sldId id="276" r:id="RelId19"/>
    <p:sldId id="277" r:id="RelId20"/>
    <p:sldId id="278" r:id="RelId21"/>
    <p:sldId id="279" r:id="RelId22"/>
    <p:sldId id="280" r:id="RelId23"/>
    <p:sldId id="281" r:id="RelId24"/>
    <p:sldId id="282" r:id="RelId25"/>
    <p:sldId id="283" r:id="RelId26"/>
    <p:sldId id="284" r:id="RelId27"/>
    <p:sldId id="285" r:id="RelId28"/>
    <p:sldId id="286" r:id="RelId29"/>
    <p:sldId id="287" r:id="RelId30"/>
    <p:sldId id="288" r:id="RelId31"/>
    <p:sldId id="289" r:id="RelId32"/>
    <p:sldId id="290" r:id="RelId33"/>
    <p:sldId id="291" r:id="RelId34"/>
    <p:sldId id="292" r:id="RelId35"/>
    <p:sldId id="293" r:id="RelId36"/>
    <p:sldId id="294" r:id="RelId37"/>
    <p:sldId id="295" r:id="RelId38"/>
    <p:sldId id="296" r:id="RelId39"/>
    <p:sldId id="297" r:id="Rel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Relationship Type="http://schemas.openxmlformats.org/officeDocument/2006/relationships/slide" Target="/ppt/slides/slide7.xml" Id="RelId5" /><Relationship Type="http://schemas.openxmlformats.org/officeDocument/2006/relationships/slide" Target="/ppt/slides/slide8.xml" Id="RelId6" /><Relationship Type="http://schemas.openxmlformats.org/officeDocument/2006/relationships/slide" Target="/ppt/slides/slide9.xml" Id="RelId7" /><Relationship Type="http://schemas.openxmlformats.org/officeDocument/2006/relationships/slide" Target="/ppt/slides/slidea.xml" Id="RelId8" /><Relationship Type="http://schemas.openxmlformats.org/officeDocument/2006/relationships/slide" Target="/ppt/slides/slideb.xml" Id="RelId9" /><Relationship Type="http://schemas.openxmlformats.org/officeDocument/2006/relationships/slide" Target="/ppt/slides/slidec.xml" Id="RelId10" /><Relationship Type="http://schemas.openxmlformats.org/officeDocument/2006/relationships/slide" Target="/ppt/slides/slided.xml" Id="RelId11" /><Relationship Type="http://schemas.openxmlformats.org/officeDocument/2006/relationships/slide" Target="/ppt/slides/slidee.xml" Id="RelId12" /><Relationship Type="http://schemas.openxmlformats.org/officeDocument/2006/relationships/slide" Target="/ppt/slides/slidef.xml" Id="RelId13" /><Relationship Type="http://schemas.openxmlformats.org/officeDocument/2006/relationships/slide" Target="/ppt/slides/slide10.xml" Id="RelId14" /><Relationship Type="http://schemas.openxmlformats.org/officeDocument/2006/relationships/slide" Target="/ppt/slides/slide11.xml" Id="RelId15" /><Relationship Type="http://schemas.openxmlformats.org/officeDocument/2006/relationships/slide" Target="/ppt/slides/slide12.xml" Id="RelId16" /><Relationship Type="http://schemas.openxmlformats.org/officeDocument/2006/relationships/slide" Target="/ppt/slides/slide13.xml" Id="RelId17" /><Relationship Type="http://schemas.openxmlformats.org/officeDocument/2006/relationships/slide" Target="/ppt/slides/slide14.xml" Id="RelId18" /><Relationship Type="http://schemas.openxmlformats.org/officeDocument/2006/relationships/slide" Target="/ppt/slides/slide15.xml" Id="RelId19" /><Relationship Type="http://schemas.openxmlformats.org/officeDocument/2006/relationships/slide" Target="/ppt/slides/slide16.xml" Id="RelId20" /><Relationship Type="http://schemas.openxmlformats.org/officeDocument/2006/relationships/slide" Target="/ppt/slides/slide17.xml" Id="RelId21" /><Relationship Type="http://schemas.openxmlformats.org/officeDocument/2006/relationships/slide" Target="/ppt/slides/slide18.xml" Id="RelId22" /><Relationship Type="http://schemas.openxmlformats.org/officeDocument/2006/relationships/slide" Target="/ppt/slides/slide19.xml" Id="RelId23" /><Relationship Type="http://schemas.openxmlformats.org/officeDocument/2006/relationships/slide" Target="/ppt/slides/slide1a.xml" Id="RelId24" /><Relationship Type="http://schemas.openxmlformats.org/officeDocument/2006/relationships/slide" Target="/ppt/slides/slide1b.xml" Id="RelId25" /><Relationship Type="http://schemas.openxmlformats.org/officeDocument/2006/relationships/slide" Target="/ppt/slides/slide1c.xml" Id="RelId26" /><Relationship Type="http://schemas.openxmlformats.org/officeDocument/2006/relationships/slide" Target="/ppt/slides/slide1d.xml" Id="RelId27" /><Relationship Type="http://schemas.openxmlformats.org/officeDocument/2006/relationships/slide" Target="/ppt/slides/slide1e.xml" Id="RelId28" /><Relationship Type="http://schemas.openxmlformats.org/officeDocument/2006/relationships/slide" Target="/ppt/slides/slide1f.xml" Id="RelId29" /><Relationship Type="http://schemas.openxmlformats.org/officeDocument/2006/relationships/slide" Target="/ppt/slides/slide20.xml" Id="RelId30" /><Relationship Type="http://schemas.openxmlformats.org/officeDocument/2006/relationships/slide" Target="/ppt/slides/slide21.xml" Id="RelId31" /><Relationship Type="http://schemas.openxmlformats.org/officeDocument/2006/relationships/slide" Target="/ppt/slides/slide22.xml" Id="RelId32" /><Relationship Type="http://schemas.openxmlformats.org/officeDocument/2006/relationships/slide" Target="/ppt/slides/slide23.xml" Id="RelId33" /><Relationship Type="http://schemas.openxmlformats.org/officeDocument/2006/relationships/slide" Target="/ppt/slides/slide24.xml" Id="RelId34" /><Relationship Type="http://schemas.openxmlformats.org/officeDocument/2006/relationships/slide" Target="/ppt/slides/slide25.xml" Id="RelId35" /><Relationship Type="http://schemas.openxmlformats.org/officeDocument/2006/relationships/slide" Target="/ppt/slides/slide26.xml" Id="RelId36" /><Relationship Type="http://schemas.openxmlformats.org/officeDocument/2006/relationships/slide" Target="/ppt/slides/slide27.xml" Id="RelId37" /><Relationship Type="http://schemas.openxmlformats.org/officeDocument/2006/relationships/slide" Target="/ppt/slides/slide28.xml" Id="RelId38" /><Relationship Type="http://schemas.openxmlformats.org/officeDocument/2006/relationships/slide" Target="/ppt/slides/slide29.xml" Id="RelId39" /><Relationship Type="http://schemas.openxmlformats.org/officeDocument/2006/relationships/slide" Target="/ppt/slides/slide2a.xml" Id="RelId4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10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11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1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1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1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1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1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17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18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19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1a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1b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1c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1d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1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1f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0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1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7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8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9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7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8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9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a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b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c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d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f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ccb841e2-c319-4d28-98e8-468cb84e4e83?pbi_source=PowerPoint" TargetMode="External" Id="coverSlideHpLink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notesSlide" Target="/ppt/notesSlides/notesSlidef.xml" Id="R618a5f6d07cd4a36" /><Relationship Type="http://schemas.openxmlformats.org/officeDocument/2006/relationships/slideLayout" Target="/ppt/slideLayouts/slideLayout8.xml" Id="R02354028c6e94f6b" /><Relationship Type="http://schemas.openxmlformats.org/officeDocument/2006/relationships/hyperlink" Target="https://app.powerbi.com/groups/me/reports/ccb841e2-c319-4d28-98e8-468cb84e4e83/?pbi_source=PowerPoint" TargetMode="External" Id="RelId14" /><Relationship Type="http://schemas.openxmlformats.org/officeDocument/2006/relationships/image" Target="/ppt/media/image12.png" Id="imgId283381396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notesSlide" Target="/ppt/notesSlides/notesSlide10.xml" Id="Ra24ff85bb40d4d2a" /><Relationship Type="http://schemas.openxmlformats.org/officeDocument/2006/relationships/slideLayout" Target="/ppt/slideLayouts/slideLayout8.xml" Id="Rc41b724c9d4e41ae" /><Relationship Type="http://schemas.openxmlformats.org/officeDocument/2006/relationships/hyperlink" Target="https://app.powerbi.com/groups/me/reports/ccb841e2-c319-4d28-98e8-468cb84e4e83/?pbi_source=PowerPoint" TargetMode="External" Id="RelId15" /><Relationship Type="http://schemas.openxmlformats.org/officeDocument/2006/relationships/image" Target="/ppt/media/image13.png" Id="imgId283381397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notesSlide" Target="/ppt/notesSlides/notesSlide11.xml" Id="R432e7971adf84266" /><Relationship Type="http://schemas.openxmlformats.org/officeDocument/2006/relationships/slideLayout" Target="/ppt/slideLayouts/slideLayout8.xml" Id="Rb6c77af6850448c2" /><Relationship Type="http://schemas.openxmlformats.org/officeDocument/2006/relationships/hyperlink" Target="https://app.powerbi.com/groups/me/reports/ccb841e2-c319-4d28-98e8-468cb84e4e83/?pbi_source=PowerPoint" TargetMode="External" Id="RelId16" /><Relationship Type="http://schemas.openxmlformats.org/officeDocument/2006/relationships/image" Target="/ppt/media/image14.png" Id="imgId283381398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notesSlide" Target="/ppt/notesSlides/notesSlide12.xml" Id="Ra5aa8495650347e7" /><Relationship Type="http://schemas.openxmlformats.org/officeDocument/2006/relationships/slideLayout" Target="/ppt/slideLayouts/slideLayout8.xml" Id="Rcfb66f0c96ce4557" /><Relationship Type="http://schemas.openxmlformats.org/officeDocument/2006/relationships/hyperlink" Target="https://app.powerbi.com/groups/me/reports/ccb841e2-c319-4d28-98e8-468cb84e4e83/?pbi_source=PowerPoint" TargetMode="External" Id="RelId17" /><Relationship Type="http://schemas.openxmlformats.org/officeDocument/2006/relationships/image" Target="/ppt/media/image15.png" Id="imgId283381399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notesSlide" Target="/ppt/notesSlides/notesSlide13.xml" Id="Rcc1e1614f58a46ca" /><Relationship Type="http://schemas.openxmlformats.org/officeDocument/2006/relationships/slideLayout" Target="/ppt/slideLayouts/slideLayout8.xml" Id="Rd56d0476bd2a4ad2" /><Relationship Type="http://schemas.openxmlformats.org/officeDocument/2006/relationships/hyperlink" Target="https://app.powerbi.com/groups/me/reports/ccb841e2-c319-4d28-98e8-468cb84e4e83/?pbi_source=PowerPoint" TargetMode="External" Id="RelId18" /><Relationship Type="http://schemas.openxmlformats.org/officeDocument/2006/relationships/image" Target="/ppt/media/image16.png" Id="imgId283381400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notesSlide" Target="/ppt/notesSlides/notesSlide14.xml" Id="Rc0f19521bfdc42a5" /><Relationship Type="http://schemas.openxmlformats.org/officeDocument/2006/relationships/slideLayout" Target="/ppt/slideLayouts/slideLayout8.xml" Id="Rc7407df738ad4c0f" /><Relationship Type="http://schemas.openxmlformats.org/officeDocument/2006/relationships/hyperlink" Target="https://app.powerbi.com/groups/me/reports/ccb841e2-c319-4d28-98e8-468cb84e4e83/?pbi_source=PowerPoint" TargetMode="External" Id="RelId19" /><Relationship Type="http://schemas.openxmlformats.org/officeDocument/2006/relationships/image" Target="/ppt/media/image17.png" Id="imgId283381401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notesSlide" Target="/ppt/notesSlides/notesSlide15.xml" Id="R4db6296e995b41b9" /><Relationship Type="http://schemas.openxmlformats.org/officeDocument/2006/relationships/slideLayout" Target="/ppt/slideLayouts/slideLayout8.xml" Id="Rc0fc38e026264cc8" /><Relationship Type="http://schemas.openxmlformats.org/officeDocument/2006/relationships/hyperlink" Target="https://app.powerbi.com/groups/me/reports/ccb841e2-c319-4d28-98e8-468cb84e4e83/?pbi_source=PowerPoint" TargetMode="External" Id="RelId20" /><Relationship Type="http://schemas.openxmlformats.org/officeDocument/2006/relationships/image" Target="/ppt/media/image18.png" Id="imgId283381402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notesSlide" Target="/ppt/notesSlides/notesSlide16.xml" Id="Rbf1e158b53684eb2" /><Relationship Type="http://schemas.openxmlformats.org/officeDocument/2006/relationships/slideLayout" Target="/ppt/slideLayouts/slideLayout8.xml" Id="Ra652f858b8a24266" /><Relationship Type="http://schemas.openxmlformats.org/officeDocument/2006/relationships/hyperlink" Target="https://app.powerbi.com/groups/me/reports/ccb841e2-c319-4d28-98e8-468cb84e4e83/?pbi_source=PowerPoint" TargetMode="External" Id="RelId21" /><Relationship Type="http://schemas.openxmlformats.org/officeDocument/2006/relationships/image" Target="/ppt/media/image19.png" Id="imgId283381403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notesSlide" Target="/ppt/notesSlides/notesSlide17.xml" Id="R6e2ace454b6745d6" /><Relationship Type="http://schemas.openxmlformats.org/officeDocument/2006/relationships/slideLayout" Target="/ppt/slideLayouts/slideLayout8.xml" Id="R5fc0e5ffd1a14e3b" /><Relationship Type="http://schemas.openxmlformats.org/officeDocument/2006/relationships/hyperlink" Target="https://app.powerbi.com/groups/me/reports/ccb841e2-c319-4d28-98e8-468cb84e4e83/?pbi_source=PowerPoint" TargetMode="External" Id="RelId22" /><Relationship Type="http://schemas.openxmlformats.org/officeDocument/2006/relationships/image" Target="/ppt/media/image1a.png" Id="imgId283381404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notesSlide" Target="/ppt/notesSlides/notesSlide18.xml" Id="R3ef68a7740664d0c" /><Relationship Type="http://schemas.openxmlformats.org/officeDocument/2006/relationships/slideLayout" Target="/ppt/slideLayouts/slideLayout8.xml" Id="R304be384f6dc4070" /><Relationship Type="http://schemas.openxmlformats.org/officeDocument/2006/relationships/hyperlink" Target="https://app.powerbi.com/groups/me/reports/ccb841e2-c319-4d28-98e8-468cb84e4e83/?pbi_source=PowerPoint" TargetMode="External" Id="RelId23" /><Relationship Type="http://schemas.openxmlformats.org/officeDocument/2006/relationships/image" Target="/ppt/media/image1b.png" Id="imgId283381405" /></Relationships>
</file>

<file path=ppt/slides/_rels/slide1a.xml.rels>&#65279;<?xml version="1.0" encoding="utf-8"?><Relationships xmlns="http://schemas.openxmlformats.org/package/2006/relationships"><Relationship Type="http://schemas.openxmlformats.org/officeDocument/2006/relationships/notesSlide" Target="/ppt/notesSlides/notesSlide19.xml" Id="R2b7efe7b021f425e" /><Relationship Type="http://schemas.openxmlformats.org/officeDocument/2006/relationships/slideLayout" Target="/ppt/slideLayouts/slideLayout8.xml" Id="R6cf3b179cc924edc" /><Relationship Type="http://schemas.openxmlformats.org/officeDocument/2006/relationships/hyperlink" Target="https://app.powerbi.com/groups/me/reports/ccb841e2-c319-4d28-98e8-468cb84e4e83/?pbi_source=PowerPoint" TargetMode="External" Id="RelId24" /><Relationship Type="http://schemas.openxmlformats.org/officeDocument/2006/relationships/image" Target="/ppt/media/image1c.png" Id="imgId283381406" /></Relationships>
</file>

<file path=ppt/slides/_rels/slide1b.xml.rels>&#65279;<?xml version="1.0" encoding="utf-8"?><Relationships xmlns="http://schemas.openxmlformats.org/package/2006/relationships"><Relationship Type="http://schemas.openxmlformats.org/officeDocument/2006/relationships/notesSlide" Target="/ppt/notesSlides/notesSlide1a.xml" Id="R7e4ee8a28baa45d9" /><Relationship Type="http://schemas.openxmlformats.org/officeDocument/2006/relationships/slideLayout" Target="/ppt/slideLayouts/slideLayout8.xml" Id="Rb2b056677fac417e" /><Relationship Type="http://schemas.openxmlformats.org/officeDocument/2006/relationships/hyperlink" Target="https://app.powerbi.com/groups/me/reports/ccb841e2-c319-4d28-98e8-468cb84e4e83/?pbi_source=PowerPoint" TargetMode="External" Id="RelId25" /><Relationship Type="http://schemas.openxmlformats.org/officeDocument/2006/relationships/image" Target="/ppt/media/image1d.png" Id="imgId283381407" /></Relationships>
</file>

<file path=ppt/slides/_rels/slide1c.xml.rels>&#65279;<?xml version="1.0" encoding="utf-8"?><Relationships xmlns="http://schemas.openxmlformats.org/package/2006/relationships"><Relationship Type="http://schemas.openxmlformats.org/officeDocument/2006/relationships/notesSlide" Target="/ppt/notesSlides/notesSlide1b.xml" Id="R0a0093ff01054049" /><Relationship Type="http://schemas.openxmlformats.org/officeDocument/2006/relationships/slideLayout" Target="/ppt/slideLayouts/slideLayout8.xml" Id="Ra1e5be5313c54cdf" /><Relationship Type="http://schemas.openxmlformats.org/officeDocument/2006/relationships/hyperlink" Target="https://app.powerbi.com/groups/me/reports/ccb841e2-c319-4d28-98e8-468cb84e4e83/?pbi_source=PowerPoint" TargetMode="External" Id="RelId26" /><Relationship Type="http://schemas.openxmlformats.org/officeDocument/2006/relationships/image" Target="/ppt/media/image1e.png" Id="imgId283381408" /></Relationships>
</file>

<file path=ppt/slides/_rels/slide1d.xml.rels>&#65279;<?xml version="1.0" encoding="utf-8"?><Relationships xmlns="http://schemas.openxmlformats.org/package/2006/relationships"><Relationship Type="http://schemas.openxmlformats.org/officeDocument/2006/relationships/notesSlide" Target="/ppt/notesSlides/notesSlide1c.xml" Id="R642dd9a691104124" /><Relationship Type="http://schemas.openxmlformats.org/officeDocument/2006/relationships/slideLayout" Target="/ppt/slideLayouts/slideLayout8.xml" Id="R21188fc5d41c4d7f" /><Relationship Type="http://schemas.openxmlformats.org/officeDocument/2006/relationships/hyperlink" Target="https://app.powerbi.com/groups/me/reports/ccb841e2-c319-4d28-98e8-468cb84e4e83/?pbi_source=PowerPoint" TargetMode="External" Id="RelId27" /><Relationship Type="http://schemas.openxmlformats.org/officeDocument/2006/relationships/image" Target="/ppt/media/image1f.png" Id="imgId283381409" /></Relationships>
</file>

<file path=ppt/slides/_rels/slide1e.xml.rels>&#65279;<?xml version="1.0" encoding="utf-8"?><Relationships xmlns="http://schemas.openxmlformats.org/package/2006/relationships"><Relationship Type="http://schemas.openxmlformats.org/officeDocument/2006/relationships/notesSlide" Target="/ppt/notesSlides/notesSlide1d.xml" Id="Rbfb1c7c65e284093" /><Relationship Type="http://schemas.openxmlformats.org/officeDocument/2006/relationships/slideLayout" Target="/ppt/slideLayouts/slideLayout8.xml" Id="R8cd2edcea88549ed" /><Relationship Type="http://schemas.openxmlformats.org/officeDocument/2006/relationships/hyperlink" Target="https://app.powerbi.com/groups/me/reports/ccb841e2-c319-4d28-98e8-468cb84e4e83/?pbi_source=PowerPoint" TargetMode="External" Id="RelId28" /><Relationship Type="http://schemas.openxmlformats.org/officeDocument/2006/relationships/image" Target="/ppt/media/image20.png" Id="imgId283381410" /></Relationships>
</file>

<file path=ppt/slides/_rels/slide1f.xml.rels>&#65279;<?xml version="1.0" encoding="utf-8"?><Relationships xmlns="http://schemas.openxmlformats.org/package/2006/relationships"><Relationship Type="http://schemas.openxmlformats.org/officeDocument/2006/relationships/notesSlide" Target="/ppt/notesSlides/notesSlide1e.xml" Id="R2c5818ceb23947fb" /><Relationship Type="http://schemas.openxmlformats.org/officeDocument/2006/relationships/slideLayout" Target="/ppt/slideLayouts/slideLayout8.xml" Id="R3241d9bad0414430" /><Relationship Type="http://schemas.openxmlformats.org/officeDocument/2006/relationships/hyperlink" Target="https://app.powerbi.com/groups/me/reports/ccb841e2-c319-4d28-98e8-468cb84e4e83/?pbi_source=PowerPoint" TargetMode="External" Id="RelId29" /><Relationship Type="http://schemas.openxmlformats.org/officeDocument/2006/relationships/image" Target="/ppt/media/image21.png" Id="imgId28338141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c0b6e7ce23c248d3" /><Relationship Type="http://schemas.openxmlformats.org/officeDocument/2006/relationships/slideLayout" Target="/ppt/slideLayouts/slideLayout8.xml" Id="R8451923923994d90" /><Relationship Type="http://schemas.openxmlformats.org/officeDocument/2006/relationships/hyperlink" Target="https://app.powerbi.com/groups/me/reports/ccb841e2-c319-4d28-98e8-468cb84e4e83/?pbi_source=PowerPoint" TargetMode="External" Id="RelId0" /><Relationship Type="http://schemas.openxmlformats.org/officeDocument/2006/relationships/image" Target="/ppt/media/image4.png" Id="imgId283381382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notesSlide" Target="/ppt/notesSlides/notesSlide1f.xml" Id="R8058803bf27d414e" /><Relationship Type="http://schemas.openxmlformats.org/officeDocument/2006/relationships/slideLayout" Target="/ppt/slideLayouts/slideLayout8.xml" Id="R7b1698f02b79437f" /><Relationship Type="http://schemas.openxmlformats.org/officeDocument/2006/relationships/hyperlink" Target="https://app.powerbi.com/groups/me/reports/ccb841e2-c319-4d28-98e8-468cb84e4e83/?pbi_source=PowerPoint" TargetMode="External" Id="RelId30" /><Relationship Type="http://schemas.openxmlformats.org/officeDocument/2006/relationships/image" Target="/ppt/media/image22.png" Id="imgId283381412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notesSlide" Target="/ppt/notesSlides/notesSlide20.xml" Id="R2f1610d4443a4af2" /><Relationship Type="http://schemas.openxmlformats.org/officeDocument/2006/relationships/slideLayout" Target="/ppt/slideLayouts/slideLayout8.xml" Id="Rb4b93bd3e6d24f2a" /><Relationship Type="http://schemas.openxmlformats.org/officeDocument/2006/relationships/hyperlink" Target="https://app.powerbi.com/groups/me/reports/ccb841e2-c319-4d28-98e8-468cb84e4e83/?pbi_source=PowerPoint" TargetMode="External" Id="RelId31" /><Relationship Type="http://schemas.openxmlformats.org/officeDocument/2006/relationships/image" Target="/ppt/media/image23.png" Id="imgId283381413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notesSlide" Target="/ppt/notesSlides/notesSlide21.xml" Id="R006da436fbec451a" /><Relationship Type="http://schemas.openxmlformats.org/officeDocument/2006/relationships/slideLayout" Target="/ppt/slideLayouts/slideLayout8.xml" Id="R5d3c0a67955746d1" /><Relationship Type="http://schemas.openxmlformats.org/officeDocument/2006/relationships/hyperlink" Target="https://app.powerbi.com/groups/me/reports/ccb841e2-c319-4d28-98e8-468cb84e4e83/?pbi_source=PowerPoint" TargetMode="External" Id="RelId32" /><Relationship Type="http://schemas.openxmlformats.org/officeDocument/2006/relationships/image" Target="/ppt/media/image24.png" Id="imgId283381414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notesSlide" Target="/ppt/notesSlides/notesSlide22.xml" Id="Rde5ef04a227f4381" /><Relationship Type="http://schemas.openxmlformats.org/officeDocument/2006/relationships/slideLayout" Target="/ppt/slideLayouts/slideLayout8.xml" Id="R8ea7b625970d4502" /><Relationship Type="http://schemas.openxmlformats.org/officeDocument/2006/relationships/hyperlink" Target="https://app.powerbi.com/groups/me/reports/ccb841e2-c319-4d28-98e8-468cb84e4e83/?pbi_source=PowerPoint" TargetMode="External" Id="RelId33" /><Relationship Type="http://schemas.openxmlformats.org/officeDocument/2006/relationships/image" Target="/ppt/media/image25.png" Id="imgId283381415" 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notesSlide" Target="/ppt/notesSlides/notesSlide23.xml" Id="R45041822865f4185" /><Relationship Type="http://schemas.openxmlformats.org/officeDocument/2006/relationships/slideLayout" Target="/ppt/slideLayouts/slideLayout8.xml" Id="Rac1389e4c58647fa" /><Relationship Type="http://schemas.openxmlformats.org/officeDocument/2006/relationships/hyperlink" Target="https://app.powerbi.com/groups/me/reports/ccb841e2-c319-4d28-98e8-468cb84e4e83/?pbi_source=PowerPoint" TargetMode="External" Id="RelId34" /><Relationship Type="http://schemas.openxmlformats.org/officeDocument/2006/relationships/image" Target="/ppt/media/image26.png" Id="imgId283381416" /></Relationships>
</file>

<file path=ppt/slides/_rels/slide25.xml.rels>&#65279;<?xml version="1.0" encoding="utf-8"?><Relationships xmlns="http://schemas.openxmlformats.org/package/2006/relationships"><Relationship Type="http://schemas.openxmlformats.org/officeDocument/2006/relationships/notesSlide" Target="/ppt/notesSlides/notesSlide24.xml" Id="Rc20fe3b653954cca" /><Relationship Type="http://schemas.openxmlformats.org/officeDocument/2006/relationships/slideLayout" Target="/ppt/slideLayouts/slideLayout8.xml" Id="R882a781cd4cf4fd3" /><Relationship Type="http://schemas.openxmlformats.org/officeDocument/2006/relationships/hyperlink" Target="https://app.powerbi.com/groups/me/reports/ccb841e2-c319-4d28-98e8-468cb84e4e83/?pbi_source=PowerPoint" TargetMode="External" Id="RelId35" /><Relationship Type="http://schemas.openxmlformats.org/officeDocument/2006/relationships/image" Target="/ppt/media/image27.png" Id="imgId283381417" /></Relationships>
</file>

<file path=ppt/slides/_rels/slide26.xml.rels>&#65279;<?xml version="1.0" encoding="utf-8"?><Relationships xmlns="http://schemas.openxmlformats.org/package/2006/relationships"><Relationship Type="http://schemas.openxmlformats.org/officeDocument/2006/relationships/notesSlide" Target="/ppt/notesSlides/notesSlide25.xml" Id="R2141b4191a0e4326" /><Relationship Type="http://schemas.openxmlformats.org/officeDocument/2006/relationships/slideLayout" Target="/ppt/slideLayouts/slideLayout8.xml" Id="R386d50bde6834dd8" /><Relationship Type="http://schemas.openxmlformats.org/officeDocument/2006/relationships/hyperlink" Target="https://app.powerbi.com/groups/me/reports/ccb841e2-c319-4d28-98e8-468cb84e4e83/?pbi_source=PowerPoint" TargetMode="External" Id="RelId36" /><Relationship Type="http://schemas.openxmlformats.org/officeDocument/2006/relationships/image" Target="/ppt/media/image28.png" Id="imgId283381418" /></Relationships>
</file>

<file path=ppt/slides/_rels/slide27.xml.rels>&#65279;<?xml version="1.0" encoding="utf-8"?><Relationships xmlns="http://schemas.openxmlformats.org/package/2006/relationships"><Relationship Type="http://schemas.openxmlformats.org/officeDocument/2006/relationships/notesSlide" Target="/ppt/notesSlides/notesSlide26.xml" Id="Rd72a8780f3af4b4b" /><Relationship Type="http://schemas.openxmlformats.org/officeDocument/2006/relationships/slideLayout" Target="/ppt/slideLayouts/slideLayout8.xml" Id="Redff84c3e4324377" /><Relationship Type="http://schemas.openxmlformats.org/officeDocument/2006/relationships/hyperlink" Target="https://app.powerbi.com/groups/me/reports/ccb841e2-c319-4d28-98e8-468cb84e4e83/?pbi_source=PowerPoint" TargetMode="External" Id="RelId37" /><Relationship Type="http://schemas.openxmlformats.org/officeDocument/2006/relationships/image" Target="/ppt/media/image29.png" Id="imgId283381419" /></Relationships>
</file>

<file path=ppt/slides/_rels/slide28.xml.rels>&#65279;<?xml version="1.0" encoding="utf-8"?><Relationships xmlns="http://schemas.openxmlformats.org/package/2006/relationships"><Relationship Type="http://schemas.openxmlformats.org/officeDocument/2006/relationships/notesSlide" Target="/ppt/notesSlides/notesSlide27.xml" Id="Rdcc91d19c8984fad" /><Relationship Type="http://schemas.openxmlformats.org/officeDocument/2006/relationships/slideLayout" Target="/ppt/slideLayouts/slideLayout8.xml" Id="R73a8d9facad0429b" /><Relationship Type="http://schemas.openxmlformats.org/officeDocument/2006/relationships/hyperlink" Target="https://app.powerbi.com/groups/me/reports/ccb841e2-c319-4d28-98e8-468cb84e4e83/?pbi_source=PowerPoint" TargetMode="External" Id="RelId38" /><Relationship Type="http://schemas.openxmlformats.org/officeDocument/2006/relationships/image" Target="/ppt/media/image2a.png" Id="imgId283381420" /></Relationships>
</file>

<file path=ppt/slides/_rels/slide29.xml.rels>&#65279;<?xml version="1.0" encoding="utf-8"?><Relationships xmlns="http://schemas.openxmlformats.org/package/2006/relationships"><Relationship Type="http://schemas.openxmlformats.org/officeDocument/2006/relationships/notesSlide" Target="/ppt/notesSlides/notesSlide28.xml" Id="Rcaadbcebc6f94ee6" /><Relationship Type="http://schemas.openxmlformats.org/officeDocument/2006/relationships/slideLayout" Target="/ppt/slideLayouts/slideLayout8.xml" Id="Rcad4a10243bd4a74" /><Relationship Type="http://schemas.openxmlformats.org/officeDocument/2006/relationships/hyperlink" Target="https://app.powerbi.com/groups/me/reports/ccb841e2-c319-4d28-98e8-468cb84e4e83/?pbi_source=PowerPoint" TargetMode="External" Id="RelId39" /><Relationship Type="http://schemas.openxmlformats.org/officeDocument/2006/relationships/image" Target="/ppt/media/image2b.png" Id="imgId283381421" /></Relationships>
</file>

<file path=ppt/slides/_rels/slide2a.xml.rels>&#65279;<?xml version="1.0" encoding="utf-8"?><Relationships xmlns="http://schemas.openxmlformats.org/package/2006/relationships"><Relationship Type="http://schemas.openxmlformats.org/officeDocument/2006/relationships/notesSlide" Target="/ppt/notesSlides/notesSlide29.xml" Id="Rdd23a76c12e64590" /><Relationship Type="http://schemas.openxmlformats.org/officeDocument/2006/relationships/slideLayout" Target="/ppt/slideLayouts/slideLayout8.xml" Id="R0ff4c496e02249a6" /><Relationship Type="http://schemas.openxmlformats.org/officeDocument/2006/relationships/hyperlink" Target="https://app.powerbi.com/groups/me/reports/ccb841e2-c319-4d28-98e8-468cb84e4e83/?pbi_source=PowerPoint" TargetMode="External" Id="RelId40" /><Relationship Type="http://schemas.openxmlformats.org/officeDocument/2006/relationships/image" Target="/ppt/media/image2c.png" Id="imgId28338142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a14ab8218a7c43f8" /><Relationship Type="http://schemas.openxmlformats.org/officeDocument/2006/relationships/slideLayout" Target="/ppt/slideLayouts/slideLayout8.xml" Id="R00e32c8d06ea4322" /><Relationship Type="http://schemas.openxmlformats.org/officeDocument/2006/relationships/hyperlink" Target="https://app.powerbi.com/groups/me/reports/ccb841e2-c319-4d28-98e8-468cb84e4e83/?pbi_source=PowerPoint" TargetMode="External" Id="RelId1" /><Relationship Type="http://schemas.openxmlformats.org/officeDocument/2006/relationships/image" Target="/ppt/media/image5.png" Id="imgId283381383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7961d5e3c9734c1f" /><Relationship Type="http://schemas.openxmlformats.org/officeDocument/2006/relationships/slideLayout" Target="/ppt/slideLayouts/slideLayout8.xml" Id="R16ac4ee52e7343b3" /><Relationship Type="http://schemas.openxmlformats.org/officeDocument/2006/relationships/hyperlink" Target="https://app.powerbi.com/groups/me/reports/ccb841e2-c319-4d28-98e8-468cb84e4e83/?pbi_source=PowerPoint" TargetMode="External" Id="RelId2" /><Relationship Type="http://schemas.openxmlformats.org/officeDocument/2006/relationships/image" Target="/ppt/media/image6.png" Id="imgId283381384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88bf5f1c31114937" /><Relationship Type="http://schemas.openxmlformats.org/officeDocument/2006/relationships/slideLayout" Target="/ppt/slideLayouts/slideLayout8.xml" Id="R3e79918b0ae84332" /><Relationship Type="http://schemas.openxmlformats.org/officeDocument/2006/relationships/hyperlink" Target="https://app.powerbi.com/groups/me/reports/ccb841e2-c319-4d28-98e8-468cb84e4e83/?pbi_source=PowerPoint" TargetMode="External" Id="RelId3" /><Relationship Type="http://schemas.openxmlformats.org/officeDocument/2006/relationships/image" Target="/ppt/media/image7.png" Id="imgId28338138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notesSlide" Target="/ppt/notesSlides/notesSlide5.xml" Id="R760837cc4749400b" /><Relationship Type="http://schemas.openxmlformats.org/officeDocument/2006/relationships/slideLayout" Target="/ppt/slideLayouts/slideLayout8.xml" Id="R9ec553c930764b1c" /><Relationship Type="http://schemas.openxmlformats.org/officeDocument/2006/relationships/hyperlink" Target="https://app.powerbi.com/groups/me/reports/ccb841e2-c319-4d28-98e8-468cb84e4e83/?pbi_source=PowerPoint" TargetMode="External" Id="RelId4" /><Relationship Type="http://schemas.openxmlformats.org/officeDocument/2006/relationships/image" Target="/ppt/media/image8.png" Id="imgId283381386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notesSlide" Target="/ppt/notesSlides/notesSlide6.xml" Id="Re5aa70c6032440f0" /><Relationship Type="http://schemas.openxmlformats.org/officeDocument/2006/relationships/slideLayout" Target="/ppt/slideLayouts/slideLayout8.xml" Id="R42708d8f7ad24474" /><Relationship Type="http://schemas.openxmlformats.org/officeDocument/2006/relationships/hyperlink" Target="https://app.powerbi.com/groups/me/reports/ccb841e2-c319-4d28-98e8-468cb84e4e83/?pbi_source=PowerPoint" TargetMode="External" Id="RelId5" /><Relationship Type="http://schemas.openxmlformats.org/officeDocument/2006/relationships/image" Target="/ppt/media/image9.png" Id="imgId283381387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notesSlide" Target="/ppt/notesSlides/notesSlide7.xml" Id="R7abc4d2bc40e43e8" /><Relationship Type="http://schemas.openxmlformats.org/officeDocument/2006/relationships/slideLayout" Target="/ppt/slideLayouts/slideLayout8.xml" Id="Re993fca9dde24925" /><Relationship Type="http://schemas.openxmlformats.org/officeDocument/2006/relationships/hyperlink" Target="https://app.powerbi.com/groups/me/reports/ccb841e2-c319-4d28-98e8-468cb84e4e83/?pbi_source=PowerPoint" TargetMode="External" Id="RelId6" /><Relationship Type="http://schemas.openxmlformats.org/officeDocument/2006/relationships/image" Target="/ppt/media/imagea.png" Id="imgId283381388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notesSlide" Target="/ppt/notesSlides/notesSlide8.xml" Id="R27bbcecaaa9a48c1" /><Relationship Type="http://schemas.openxmlformats.org/officeDocument/2006/relationships/slideLayout" Target="/ppt/slideLayouts/slideLayout8.xml" Id="Rc28f8341995a4d03" /><Relationship Type="http://schemas.openxmlformats.org/officeDocument/2006/relationships/hyperlink" Target="https://app.powerbi.com/groups/me/reports/ccb841e2-c319-4d28-98e8-468cb84e4e83/?pbi_source=PowerPoint" TargetMode="External" Id="RelId7" /><Relationship Type="http://schemas.openxmlformats.org/officeDocument/2006/relationships/image" Target="/ppt/media/imageb.png" Id="imgId283381389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notesSlide" Target="/ppt/notesSlides/notesSlide9.xml" Id="Rf87e56fafc14497d" /><Relationship Type="http://schemas.openxmlformats.org/officeDocument/2006/relationships/slideLayout" Target="/ppt/slideLayouts/slideLayout8.xml" Id="R69f1eaded2444648" /><Relationship Type="http://schemas.openxmlformats.org/officeDocument/2006/relationships/hyperlink" Target="https://app.powerbi.com/groups/me/reports/ccb841e2-c319-4d28-98e8-468cb84e4e83/?pbi_source=PowerPoint" TargetMode="External" Id="RelId8" /><Relationship Type="http://schemas.openxmlformats.org/officeDocument/2006/relationships/image" Target="/ppt/media/imagec.png" Id="imgId283381390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notesSlide" Target="/ppt/notesSlides/notesSlidea.xml" Id="R4595b27508344f6c" /><Relationship Type="http://schemas.openxmlformats.org/officeDocument/2006/relationships/slideLayout" Target="/ppt/slideLayouts/slideLayout8.xml" Id="Rbb2b412c39f44f83" /><Relationship Type="http://schemas.openxmlformats.org/officeDocument/2006/relationships/hyperlink" Target="https://app.powerbi.com/groups/me/reports/ccb841e2-c319-4d28-98e8-468cb84e4e83/?pbi_source=PowerPoint" TargetMode="External" Id="RelId9" /><Relationship Type="http://schemas.openxmlformats.org/officeDocument/2006/relationships/image" Target="/ppt/media/imaged.png" Id="imgId283381391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notesSlide" Target="/ppt/notesSlides/notesSlideb.xml" Id="R13ea516bcbf74cba" /><Relationship Type="http://schemas.openxmlformats.org/officeDocument/2006/relationships/slideLayout" Target="/ppt/slideLayouts/slideLayout8.xml" Id="Rb06d30b2d1414fd7" /><Relationship Type="http://schemas.openxmlformats.org/officeDocument/2006/relationships/hyperlink" Target="https://app.powerbi.com/groups/me/reports/ccb841e2-c319-4d28-98e8-468cb84e4e83/?pbi_source=PowerPoint" TargetMode="External" Id="RelId10" /><Relationship Type="http://schemas.openxmlformats.org/officeDocument/2006/relationships/image" Target="/ppt/media/imagee.png" Id="imgId283381392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notesSlide" Target="/ppt/notesSlides/notesSlidec.xml" Id="Rc32f709aaa014a36" /><Relationship Type="http://schemas.openxmlformats.org/officeDocument/2006/relationships/slideLayout" Target="/ppt/slideLayouts/slideLayout8.xml" Id="R1d39b7e5373449f2" /><Relationship Type="http://schemas.openxmlformats.org/officeDocument/2006/relationships/hyperlink" Target="https://app.powerbi.com/groups/me/reports/ccb841e2-c319-4d28-98e8-468cb84e4e83/?pbi_source=PowerPoint" TargetMode="External" Id="RelId11" /><Relationship Type="http://schemas.openxmlformats.org/officeDocument/2006/relationships/image" Target="/ppt/media/imagef.png" Id="imgId283381393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notesSlide" Target="/ppt/notesSlides/notesSlided.xml" Id="R6579d267b8234aa9" /><Relationship Type="http://schemas.openxmlformats.org/officeDocument/2006/relationships/slideLayout" Target="/ppt/slideLayouts/slideLayout8.xml" Id="R337c23e216d6496d" /><Relationship Type="http://schemas.openxmlformats.org/officeDocument/2006/relationships/hyperlink" Target="https://app.powerbi.com/groups/me/reports/ccb841e2-c319-4d28-98e8-468cb84e4e83/?pbi_source=PowerPoint" TargetMode="External" Id="RelId12" /><Relationship Type="http://schemas.openxmlformats.org/officeDocument/2006/relationships/image" Target="/ppt/media/image10.png" Id="imgId283381394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notesSlide" Target="/ppt/notesSlides/notesSlidee.xml" Id="R578736d934a341fa" /><Relationship Type="http://schemas.openxmlformats.org/officeDocument/2006/relationships/slideLayout" Target="/ppt/slideLayouts/slideLayout8.xml" Id="Rf1fdc1bbd5334e94" /><Relationship Type="http://schemas.openxmlformats.org/officeDocument/2006/relationships/hyperlink" Target="https://app.powerbi.com/groups/me/reports/ccb841e2-c319-4d28-98e8-468cb84e4e83/?pbi_source=PowerPoint" TargetMode="External" Id="RelId13" /><Relationship Type="http://schemas.openxmlformats.org/officeDocument/2006/relationships/image" Target="/ppt/media/image11.png" Id="imgId283381395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Análisis Toxicología SML MG Dennis V4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26/10/2023 13:06:45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26/10/2023 12:58:33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10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slicer ,slicer ,slicer ,slicer ,slicer. Please refer to the notes on this slide for details">
            <a:hlinkClick xmlns:r="http://schemas.openxmlformats.org/officeDocument/2006/relationships" xmlns:a="http://schemas.openxmlformats.org/drawingml/2006/main" r:id="RelId1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8338139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D11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1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slicer ,slicer ,slicer ,slicer ,slicer. Please refer to the notes on this slide for details">
            <a:hlinkClick xmlns:r="http://schemas.openxmlformats.org/officeDocument/2006/relationships" xmlns:a="http://schemas.openxmlformats.org/drawingml/2006/main" r:id="RelId1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8338139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D12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1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slicer ,slicer ,slicer ,slicer ,slicer. Please refer to the notes on this slide for details">
            <a:hlinkClick xmlns:r="http://schemas.openxmlformats.org/officeDocument/2006/relationships" xmlns:a="http://schemas.openxmlformats.org/drawingml/2006/main" r:id="RelId16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8338139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D13</a:t>
            </a:r>
          </a:p>
        </p:txBody>
      </p:sp>
    </p:spTree>
    <p:clrMapOvr>
      <a:masterClrMapping xmlns:a="http://schemas.openxmlformats.org/drawingml/2006/main"/>
    </p:clrMapOvr>
  </p:cSld>
</p:sld>
</file>

<file path=ppt/slides/slide1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slicer ,slicer ,slicer ,slicer ,slicer. Please refer to the notes on this slide for details">
            <a:hlinkClick xmlns:r="http://schemas.openxmlformats.org/officeDocument/2006/relationships" xmlns:a="http://schemas.openxmlformats.org/drawingml/2006/main" r:id="RelId17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8338139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D14</a:t>
            </a:r>
          </a:p>
        </p:txBody>
      </p:sp>
    </p:spTree>
    <p:clrMapOvr>
      <a:masterClrMapping xmlns:a="http://schemas.openxmlformats.org/drawingml/2006/main"/>
    </p:clrMapOvr>
  </p:cSld>
</p:sld>
</file>

<file path=ppt/slides/slide1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slicer ,slicer ,slicer ,slicer ,slicer. Please refer to the notes on this slide for details">
            <a:hlinkClick xmlns:r="http://schemas.openxmlformats.org/officeDocument/2006/relationships" xmlns:a="http://schemas.openxmlformats.org/drawingml/2006/main" r:id="RelId18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8338140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D15</a:t>
            </a:r>
          </a:p>
        </p:txBody>
      </p:sp>
    </p:spTree>
    <p:clrMapOvr>
      <a:masterClrMapping xmlns:a="http://schemas.openxmlformats.org/drawingml/2006/main"/>
    </p:clrMapOvr>
  </p:cSld>
</p:sld>
</file>

<file path=ppt/slides/slide1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slicer ,slicer ,slicer ,slicer ,slicer. Please refer to the notes on this slide for details">
            <a:hlinkClick xmlns:r="http://schemas.openxmlformats.org/officeDocument/2006/relationships" xmlns:a="http://schemas.openxmlformats.org/drawingml/2006/main" r:id="RelId19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8338140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D16</a:t>
            </a:r>
          </a:p>
        </p:txBody>
      </p:sp>
    </p:spTree>
    <p:clrMapOvr>
      <a:masterClrMapping xmlns:a="http://schemas.openxmlformats.org/drawingml/2006/main"/>
    </p:clrMapOvr>
  </p:cSld>
</p:sld>
</file>

<file path=ppt/slides/slide1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slicer ,slicer ,slicer ,slicer ,slicer. Please refer to the notes on this slide for details">
            <a:hlinkClick xmlns:r="http://schemas.openxmlformats.org/officeDocument/2006/relationships" xmlns:a="http://schemas.openxmlformats.org/drawingml/2006/main" r:id="RelId2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8338140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D17</a:t>
            </a:r>
          </a:p>
        </p:txBody>
      </p:sp>
    </p:spTree>
    <p:clrMapOvr>
      <a:masterClrMapping xmlns:a="http://schemas.openxmlformats.org/drawingml/2006/main"/>
    </p:clrMapOvr>
  </p:cSld>
</p:sld>
</file>

<file path=ppt/slides/slide1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slicer ,slicer ,slicer ,slicer ,slicer. Please refer to the notes on this slide for details">
            <a:hlinkClick xmlns:r="http://schemas.openxmlformats.org/officeDocument/2006/relationships" xmlns:a="http://schemas.openxmlformats.org/drawingml/2006/main" r:id="RelId2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8338140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D18</a:t>
            </a:r>
          </a:p>
        </p:txBody>
      </p:sp>
    </p:spTree>
    <p:clrMapOvr>
      <a:masterClrMapping xmlns:a="http://schemas.openxmlformats.org/drawingml/2006/main"/>
    </p:clrMapOvr>
  </p:cSld>
</p:sld>
</file>

<file path=ppt/slides/slide1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slicer ,slicer ,slicer ,slicer ,slicer. Please refer to the notes on this slide for details">
            <a:hlinkClick xmlns:r="http://schemas.openxmlformats.org/officeDocument/2006/relationships" xmlns:a="http://schemas.openxmlformats.org/drawingml/2006/main" r:id="RelId2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8338140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D19</a:t>
            </a:r>
          </a:p>
        </p:txBody>
      </p:sp>
    </p:spTree>
    <p:clrMapOvr>
      <a:masterClrMapping xmlns:a="http://schemas.openxmlformats.org/drawingml/2006/main"/>
    </p:clrMapOvr>
  </p:cSld>
</p:sld>
</file>

<file path=ppt/slides/slide19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slicer ,slicer ,slicer ,slicer ,slicer. Please refer to the notes on this slide for details">
            <a:hlinkClick xmlns:r="http://schemas.openxmlformats.org/officeDocument/2006/relationships" xmlns:a="http://schemas.openxmlformats.org/drawingml/2006/main" r:id="RelId2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8338140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D20</a:t>
            </a:r>
          </a:p>
        </p:txBody>
      </p:sp>
    </p:spTree>
    <p:clrMapOvr>
      <a:masterClrMapping xmlns:a="http://schemas.openxmlformats.org/drawingml/2006/main"/>
    </p:clrMapOvr>
  </p:cSld>
</p:sld>
</file>

<file path=ppt/slides/slide1a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slicer ,slicer ,slicer ,slicer ,slicer. Please refer to the notes on this slide for details">
            <a:hlinkClick xmlns:r="http://schemas.openxmlformats.org/officeDocument/2006/relationships" xmlns:a="http://schemas.openxmlformats.org/drawingml/2006/main" r:id="RelId2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8338140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D21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1b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slicer ,slicer ,slicer ,slicer ,slicer. Please refer to the notes on this slide for details">
            <a:hlinkClick xmlns:r="http://schemas.openxmlformats.org/officeDocument/2006/relationships" xmlns:a="http://schemas.openxmlformats.org/drawingml/2006/main" r:id="RelId2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8338140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D22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1c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slicer ,slicer ,slicer ,slicer ,slicer. Please refer to the notes on this slide for details">
            <a:hlinkClick xmlns:r="http://schemas.openxmlformats.org/officeDocument/2006/relationships" xmlns:a="http://schemas.openxmlformats.org/drawingml/2006/main" r:id="RelId26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8338140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D23</a:t>
            </a:r>
          </a:p>
        </p:txBody>
      </p:sp>
    </p:spTree>
    <p:clrMapOvr>
      <a:masterClrMapping xmlns:a="http://schemas.openxmlformats.org/drawingml/2006/main"/>
    </p:clrMapOvr>
  </p:cSld>
</p:sld>
</file>

<file path=ppt/slides/slide1d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slicer ,slicer ,slicer. Please refer to the notes on this slide for details">
            <a:hlinkClick xmlns:r="http://schemas.openxmlformats.org/officeDocument/2006/relationships" xmlns:a="http://schemas.openxmlformats.org/drawingml/2006/main" r:id="RelId27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8338140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Exploración x Sexo, Región, Año (!)</a:t>
            </a:r>
          </a:p>
        </p:txBody>
      </p:sp>
    </p:spTree>
    <p:clrMapOvr>
      <a:masterClrMapping xmlns:a="http://schemas.openxmlformats.org/drawingml/2006/main"/>
    </p:clrMapOvr>
  </p:cSld>
</p:sld>
</file>

<file path=ppt/slides/slide1e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slicer. Please refer to the notes on this slide for details">
            <a:hlinkClick xmlns:r="http://schemas.openxmlformats.org/officeDocument/2006/relationships" xmlns:a="http://schemas.openxmlformats.org/drawingml/2006/main" r:id="RelId28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8338141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Torta Región Fallecidos (!)</a:t>
            </a:r>
          </a:p>
        </p:txBody>
      </p:sp>
    </p:spTree>
    <p:clrMapOvr>
      <a:masterClrMapping xmlns:a="http://schemas.openxmlformats.org/drawingml/2006/main"/>
    </p:clrMapOvr>
  </p:cSld>
</p:sld>
</file>

<file path=ppt/slides/slide1f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slicer. Please refer to the notes on this slide for details">
            <a:hlinkClick xmlns:r="http://schemas.openxmlformats.org/officeDocument/2006/relationships" xmlns:a="http://schemas.openxmlformats.org/drawingml/2006/main" r:id="RelId29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8338141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Torta Año Fallecidos (!)</a:t>
            </a:r>
          </a:p>
        </p:txBody>
      </p:sp>
    </p:spTree>
    <p:clrMapOvr>
      <a:masterClrMapping xmlns:a="http://schemas.openxmlformats.org/drawingml/2006/main"/>
    </p:clrMapOvr>
  </p:cSld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votTable ,pivotTable ,pivotTable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8338138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Tablas (!)</a:t>
            </a:r>
          </a:p>
        </p:txBody>
      </p:sp>
    </p:spTree>
    <p:clrMapOvr>
      <a:masterClrMapping xmlns:a="http://schemas.openxmlformats.org/drawingml/2006/main"/>
    </p:clrMapOvr>
  </p:cSld>
</p:sld>
</file>

<file path=ppt/slides/slide20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lusteredBarChart ,slicer. Please refer to the notes on this slide for details">
            <a:hlinkClick xmlns:r="http://schemas.openxmlformats.org/officeDocument/2006/relationships" xmlns:a="http://schemas.openxmlformats.org/drawingml/2006/main" r:id="RelId3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8338141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Barras Sexo x Fallecidos (!)</a:t>
            </a:r>
          </a:p>
        </p:txBody>
      </p:sp>
    </p:spTree>
    <p:clrMapOvr>
      <a:masterClrMapping xmlns:a="http://schemas.openxmlformats.org/drawingml/2006/main"/>
    </p:clrMapOvr>
  </p:cSld>
</p:sld>
</file>

<file path=ppt/slides/slide2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lusteredColumnChart ,slicer ,slicer. Please refer to the notes on this slide for details">
            <a:hlinkClick xmlns:r="http://schemas.openxmlformats.org/officeDocument/2006/relationships" xmlns:a="http://schemas.openxmlformats.org/drawingml/2006/main" r:id="RelId3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8338141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Histograma Región, Año y Fallecidos (!)</a:t>
            </a:r>
          </a:p>
        </p:txBody>
      </p:sp>
    </p:spTree>
    <p:clrMapOvr>
      <a:masterClrMapping xmlns:a="http://schemas.openxmlformats.org/drawingml/2006/main"/>
    </p:clrMapOvr>
  </p:cSld>
</p:sld>
</file>

<file path=ppt/slides/slide2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clusteredColumnChart ,slicer ,slicer. Please refer to the notes on this slide for details">
            <a:hlinkClick xmlns:r="http://schemas.openxmlformats.org/officeDocument/2006/relationships" xmlns:a="http://schemas.openxmlformats.org/drawingml/2006/main" r:id="RelId3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8338141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Exploración Analito, Causa de Muerte 1 (!)</a:t>
            </a:r>
          </a:p>
        </p:txBody>
      </p:sp>
    </p:spTree>
    <p:clrMapOvr>
      <a:masterClrMapping xmlns:a="http://schemas.openxmlformats.org/drawingml/2006/main"/>
    </p:clrMapOvr>
  </p:cSld>
</p:sld>
</file>

<file path=ppt/slides/slide2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clusteredColumnChart ,slicer ,slicer. Please refer to the notes on this slide for details">
            <a:hlinkClick xmlns:r="http://schemas.openxmlformats.org/officeDocument/2006/relationships" xmlns:a="http://schemas.openxmlformats.org/drawingml/2006/main" r:id="RelId3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8338141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Exploración Analito, Causa de Muerte 2 (!)</a:t>
            </a:r>
          </a:p>
        </p:txBody>
      </p:sp>
    </p:spTree>
    <p:clrMapOvr>
      <a:masterClrMapping xmlns:a="http://schemas.openxmlformats.org/drawingml/2006/main"/>
    </p:clrMapOvr>
  </p:cSld>
</p:sld>
</file>

<file path=ppt/slides/slide2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clusteredColumnChart ,slicer ,slicer. Please refer to the notes on this slide for details">
            <a:hlinkClick xmlns:r="http://schemas.openxmlformats.org/officeDocument/2006/relationships" xmlns:a="http://schemas.openxmlformats.org/drawingml/2006/main" r:id="RelId3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8338141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Exploración Analito, Causa de Muerte 3 (!)</a:t>
            </a:r>
          </a:p>
        </p:txBody>
      </p:sp>
    </p:spTree>
    <p:clrMapOvr>
      <a:masterClrMapping xmlns:a="http://schemas.openxmlformats.org/drawingml/2006/main"/>
    </p:clrMapOvr>
  </p:cSld>
</p:sld>
</file>

<file path=ppt/slides/slide2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clusteredColumnChart ,slicer ,slicer. Please refer to the notes on this slide for details">
            <a:hlinkClick xmlns:r="http://schemas.openxmlformats.org/officeDocument/2006/relationships" xmlns:a="http://schemas.openxmlformats.org/drawingml/2006/main" r:id="RelId3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8338141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Exploración Analito, Causa de Muerte 4 (!)</a:t>
            </a:r>
          </a:p>
        </p:txBody>
      </p:sp>
    </p:spTree>
    <p:clrMapOvr>
      <a:masterClrMapping xmlns:a="http://schemas.openxmlformats.org/drawingml/2006/main"/>
    </p:clrMapOvr>
  </p:cSld>
</p:sld>
</file>

<file path=ppt/slides/slide2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clusteredColumnChart ,slicer ,slicer. Please refer to the notes on this slide for details">
            <a:hlinkClick xmlns:r="http://schemas.openxmlformats.org/officeDocument/2006/relationships" xmlns:a="http://schemas.openxmlformats.org/drawingml/2006/main" r:id="RelId36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8338141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Exploración Analito, Causa de Muerte 5 (!)</a:t>
            </a:r>
          </a:p>
        </p:txBody>
      </p:sp>
    </p:spTree>
    <p:clrMapOvr>
      <a:masterClrMapping xmlns:a="http://schemas.openxmlformats.org/drawingml/2006/main"/>
    </p:clrMapOvr>
  </p:cSld>
</p:sld>
</file>

<file path=ppt/slides/slide2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clusteredColumnChart ,slicer ,slicer. Please refer to the notes on this slide for details">
            <a:hlinkClick xmlns:r="http://schemas.openxmlformats.org/officeDocument/2006/relationships" xmlns:a="http://schemas.openxmlformats.org/drawingml/2006/main" r:id="RelId37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8338141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Exploración Analito, Causa de Muerte 6 (!)</a:t>
            </a:r>
          </a:p>
        </p:txBody>
      </p:sp>
    </p:spTree>
    <p:clrMapOvr>
      <a:masterClrMapping xmlns:a="http://schemas.openxmlformats.org/drawingml/2006/main"/>
    </p:clrMapOvr>
  </p:cSld>
</p:sld>
</file>

<file path=ppt/slides/slide2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clusteredColumnChart ,slicer ,slicer. Please refer to the notes on this slide for details">
            <a:hlinkClick xmlns:r="http://schemas.openxmlformats.org/officeDocument/2006/relationships" xmlns:a="http://schemas.openxmlformats.org/drawingml/2006/main" r:id="RelId38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8338142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Exploración Analito, Causa de Muerte 7 (!)</a:t>
            </a:r>
          </a:p>
        </p:txBody>
      </p:sp>
    </p:spTree>
    <p:clrMapOvr>
      <a:masterClrMapping xmlns:a="http://schemas.openxmlformats.org/drawingml/2006/main"/>
    </p:clrMapOvr>
  </p:cSld>
</p:sld>
</file>

<file path=ppt/slides/slide29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lusteredColumnChart ,slicer ,slicer. Please refer to the notes on this slide for details">
            <a:hlinkClick xmlns:r="http://schemas.openxmlformats.org/officeDocument/2006/relationships" xmlns:a="http://schemas.openxmlformats.org/drawingml/2006/main" r:id="RelId39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8338142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Visualización Drogas x Región Top 3 (!)</a:t>
            </a:r>
          </a:p>
        </p:txBody>
      </p:sp>
    </p:spTree>
    <p:clrMapOvr>
      <a:masterClrMapping xmlns:a="http://schemas.openxmlformats.org/drawingml/2006/main"/>
    </p:clrMapOvr>
  </p:cSld>
</p:sld>
</file>

<file path=ppt/slides/slide2a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lusteredBarChart ,slicer ,slicer ,slicer. Please refer to the notes on this slide for details">
            <a:hlinkClick xmlns:r="http://schemas.openxmlformats.org/officeDocument/2006/relationships" xmlns:a="http://schemas.openxmlformats.org/drawingml/2006/main" r:id="RelId4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8338142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Visualización Causa de Muerte Top 3 (!)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slicer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8338138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Temporal Fallecidos x Región (!)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lusteredColumnChart ,clusteredColumnChart ,slicer ,slicer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8338138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Exploratorio Causa Muerte H y Código (!)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slicer ,slicer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8338138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Trayectoria Temporal x código (!)</a:t>
            </a:r>
          </a:p>
        </p:txBody>
      </p:sp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slicer ,slicer ,slicer ,slicer ,slicer. Please refer to the notes on this slide for details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8338138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slicer ,slicer ,slicer ,slicer ,slicer. Please refer to the notes on this slide for details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8338138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slicer ,slicer ,slicer ,slicer ,slicer. Please refer to the notes on this slide for details">
            <a:hlinkClick xmlns:r="http://schemas.openxmlformats.org/officeDocument/2006/relationships" xmlns:a="http://schemas.openxmlformats.org/drawingml/2006/main" r:id="RelId6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8338138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D3</a:t>
            </a:r>
          </a:p>
        </p:txBody>
      </p:sp>
    </p:spTree>
    <p:clrMapOvr>
      <a:masterClrMapping xmlns:a="http://schemas.openxmlformats.org/drawingml/2006/main"/>
    </p:clrMapOvr>
  </p:cSld>
</p:sld>
</file>

<file path=ppt/slides/slide9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slicer ,slicer ,slicer ,slicer ,slicer. Please refer to the notes on this slide for details">
            <a:hlinkClick xmlns:r="http://schemas.openxmlformats.org/officeDocument/2006/relationships" xmlns:a="http://schemas.openxmlformats.org/drawingml/2006/main" r:id="RelId7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8338138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D4</a:t>
            </a:r>
          </a:p>
        </p:txBody>
      </p:sp>
    </p:spTree>
    <p:clrMapOvr>
      <a:masterClrMapping xmlns:a="http://schemas.openxmlformats.org/drawingml/2006/main"/>
    </p:clrMapOvr>
  </p:cSld>
</p:sld>
</file>

<file path=ppt/slides/slidea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slicer ,slicer ,slicer ,slicer ,slicer. Please refer to the notes on this slide for details">
            <a:hlinkClick xmlns:r="http://schemas.openxmlformats.org/officeDocument/2006/relationships" xmlns:a="http://schemas.openxmlformats.org/drawingml/2006/main" r:id="RelId8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8338139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D5</a:t>
            </a:r>
          </a:p>
        </p:txBody>
      </p:sp>
    </p:spTree>
    <p:clrMapOvr>
      <a:masterClrMapping xmlns:a="http://schemas.openxmlformats.org/drawingml/2006/main"/>
    </p:clrMapOvr>
  </p:cSld>
</p:sld>
</file>

<file path=ppt/slides/slideb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slicer ,slicer ,slicer ,slicer ,slicer. Please refer to the notes on this slide for details">
            <a:hlinkClick xmlns:r="http://schemas.openxmlformats.org/officeDocument/2006/relationships" xmlns:a="http://schemas.openxmlformats.org/drawingml/2006/main" r:id="RelId9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8338139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D6</a:t>
            </a:r>
          </a:p>
        </p:txBody>
      </p:sp>
    </p:spTree>
    <p:clrMapOvr>
      <a:masterClrMapping xmlns:a="http://schemas.openxmlformats.org/drawingml/2006/main"/>
    </p:clrMapOvr>
  </p:cSld>
</p:sld>
</file>

<file path=ppt/slides/slidec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slicer ,slicer ,slicer ,slicer ,slicer. Please refer to the notes on this slide for details">
            <a:hlinkClick xmlns:r="http://schemas.openxmlformats.org/officeDocument/2006/relationships" xmlns:a="http://schemas.openxmlformats.org/drawingml/2006/main" r:id="RelId1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8338139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D7</a:t>
            </a:r>
          </a:p>
        </p:txBody>
      </p:sp>
    </p:spTree>
    <p:clrMapOvr>
      <a:masterClrMapping xmlns:a="http://schemas.openxmlformats.org/drawingml/2006/main"/>
    </p:clrMapOvr>
  </p:cSld>
</p:sld>
</file>

<file path=ppt/slides/slided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slicer ,slicer ,slicer ,slicer ,slicer. Please refer to the notes on this slide for details">
            <a:hlinkClick xmlns:r="http://schemas.openxmlformats.org/officeDocument/2006/relationships" xmlns:a="http://schemas.openxmlformats.org/drawingml/2006/main" r:id="RelId1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8338139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D8</a:t>
            </a:r>
          </a:p>
        </p:txBody>
      </p:sp>
    </p:spTree>
    <p:clrMapOvr>
      <a:masterClrMapping xmlns:a="http://schemas.openxmlformats.org/drawingml/2006/main"/>
    </p:clrMapOvr>
  </p:cSld>
</p:sld>
</file>

<file path=ppt/slides/slidee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slicer ,slicer ,slicer ,slicer ,slicer. Please refer to the notes on this slide for details">
            <a:hlinkClick xmlns:r="http://schemas.openxmlformats.org/officeDocument/2006/relationships" xmlns:a="http://schemas.openxmlformats.org/drawingml/2006/main" r:id="RelId1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8338139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D9</a:t>
            </a:r>
          </a:p>
        </p:txBody>
      </p:sp>
    </p:spTree>
    <p:clrMapOvr>
      <a:masterClrMapping xmlns:a="http://schemas.openxmlformats.org/drawingml/2006/main"/>
    </p:clrMapOvr>
  </p:cSld>
</p:sld>
</file>

<file path=ppt/slides/slidef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slicer ,slicer ,slicer ,slicer ,slicer. Please refer to the notes on this slide for details">
            <a:hlinkClick xmlns:r="http://schemas.openxmlformats.org/officeDocument/2006/relationships" xmlns:a="http://schemas.openxmlformats.org/drawingml/2006/main" r:id="RelId1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8338139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D10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