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96202"/>
                  </p:ext>
                </p:extLst>
              </p:nvPr>
            </p:nvGraphicFramePr>
            <p:xfrm>
              <a:off x="-1" y="0"/>
              <a:ext cx="12191999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0"/>
                <a:ext cx="12191999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5be804f-e3fc-4c4b-8e46-a45b7e126b2a}">
  <we:reference id="WA200003233" version="2.0.0.3" store="es-ES" storeType="OMEX"/>
  <we:alternateReferences/>
  <we:properties>
    <we:property name="Microsoft.Office.CampaignId" value="&quot;none&quot;"/>
    <we:property name="reportUrl" value="&quot;/groups/me/reports/ccb841e2-c319-4d28-98e8-468cb84e4e83/ReportSection7ed70d51987143ad316d?bookmarkGuid=7b60093a-ffbf-4961-a2ff-97036fe935a3&amp;bookmarkUsage=1&amp;ctid=c115ec0c-1da2-49d5-a709-20c940e9c21b&amp;fromEntryPoint=export&quot;"/>
    <we:property name="reportState" value="&quot;CONNECTED&quot;"/>
    <we:property name="reportEmbeddedTime" value="&quot;2023-10-26T13:04:59.361Z&quot;"/>
    <we:property name="creatorSessionId" value="&quot;8b648e20-59f6-4466-80f9-ec04b4c89207&quot;"/>
    <we:property name="creatorUserId" value="&quot;10033FFF9FFFF3C1&quot;"/>
    <we:property name="creatorTenantId" value="&quot;c115ec0c-1da2-49d5-a709-20c940e9c21b&quot;"/>
    <we:property name="reportName" value="&quot;Análisis Toxicología SML MG Dennis V4&quot;"/>
    <we:property name="isFiltersActionButtonVisible" value="true"/>
    <we:property name="initialStateBookmark" value="&quot;H4sIAAAAAAAAA+1Y3XLaOBR+lY4vNjdsxrKxgd4JxyGeFpsCZTvZyewISxB3jO2V7WzZjC/6DH2VPkH7Ynskm5CkQaQt02xnynAhHX/S+f3OMVxrNMqzmKx9smLac21IeEhoyp8hraUltawfBC+GePziLx8PXRCnWRGlSa49v9YKwpesmEV5SWJxAwj/vGhpJI5HZCl2CxLnrKVljOdpQuLoX1aD4VHBS1a1NPYui1NOxJWTghRMXHsFcNiDbnRsgkYSFtEVm7CwqKVjlqW8aPYdRjs6tVCv20Ftk1AT2RTO5PVTaeZ+vFAqDXPSpCBRAgYI2cKgxqLXRjbq2aG9oGgeWlIexUUDma/ddxkHvyEa60zEa5pmPhhQYwRktnHHaGmnPF1JcBNwA5BuUkTFWmx0pMN+Ku/Rq9YNKi/nf5eMrwUYtLG8vu9am2wewPrVZvGt+iBzExZDlOQBJ43LlVRyT2Va8pCN2WK7kfdWkMwRTyHV8m7Hc39HSANho3kRsZhqQknAKeP9tdRyEvFNWo37zuHlkrMlKZrt3YcHMg+kp2XSWGBWlbAPElivN6ExhPSPS8ZZE5mERhurvHs25IcMnrSGzGO2++xNaVTic1Ez6mvjdLcidofqMv3H4QxYSpv6bEoe0yuShEzwjh04hUrTxu7A+/zBv5dGS2WqA6JlyqOQxF9Ye1iDnsaCk3EwwM8eSpeojTxKlnHTg7dNr65yLYzLHFoWo33CnUvCC9Hs52+Bn6LTwen0hxH327Iu6FLPCkC/vTUAmpCvH8/NxzHiQjaJrmF2rDZpLwxGKCK0q5to75T431ZBHkchzK3bqddWDOa8WCwZjEZxCBzJanURy7fO3l19xyD6kd12GyxQPCNxKd9j4N6XUVF7e12LAXvUd/3z4MTDjjvyfDw5kqd2YJ3AwQBSYuDNyjt7jRvURVUXlbCEkoI8EOhVSmUqmCyoHUaSPAqPNiOh2sGKG1cPW3E1Kdody7IYslDYQ5aBuou2bT8xKXY351+k+IIU22A9ghTYnwaneIAnU3WxQ607exBT7OChGtP3AvjuYd6r196wrwYFnz6eeYOB56tZPMVjPMLO5/dK1Ay/HAHQmwQ/OZFvJV4SeWHqBgs7JjK7CFk907YN84mJvPON9BePlT8l9tHYdtrWsaksc4AM9kC6fV0/PlczGLeReioO2l0lwD8xO2qAa+v7AGojR1g//+2Na/muGtY3DTXAtdXOjs4sdUTfuL3ObJ8z6CfvO3deqmXneYijaVnkGQnZiCTsAd/AJ5JQRvf4J/+W0qQSaA9R8wNbcUD8WXUTjar6Dzegxbg3EwAA&quot;"/>
    <we:property name="bookmark" value="&quot;H4sIAAAAAAAAA+1Y3XLTOBR+FcYX25vQsfybcOe4pmQG0mwCpVOmF4p1nBocyyvLpdmOn2IfaV+MI9lp2m7jsJChMEOupONPOt/51+TGYGlZZHQ1pkswXhhvqIgp4+IZMXpG3siGnH9aUvEpAYsNrIHrWH0zMZlFfE+heCFTnpfGixtDUrEAeZqWFc3UhSj8cNEzaJZN6ELtEpqV0DMKECXPaZb+DQ0YP0lRQd0z4LrIuKDqypmkEtS1VwjHPVIhhzZqpLFMr2AGsWykUyi4kO3eB+abzCWDvk8cmzKbeAzPlM1XTXM3XinVxEKeS5rmSEDJEotZycAhHhl4sZcwMo9dLU8z2ULmq+i6EGg3emNVKPe95cUYCTQYBTldm2P1jJeCLzW49b+FyCiXqVypjUlM3L/V95h17xZVVvO/KhArBUZtUDb33Riz9Qdc/7lefKs+jNwMMvSSPhDyrFpqJQ9U8krEMIVks9H31hjMieAYan13OIqeE2KgsNWcpJAxQyk5EQzEcKW1HKViHVbroXHBYiFgQWW7vf9xT/RQ+rLKWwZ2XSt+GMBmvXaNpaTvL0FA65mcpWtWowccyn06T7Oh8wy2n71NjVr9LpqK+r9+up8R2111yT+HArBKWZufbcoH7IrmMai6gz2HsJPaNDoe/fvP+EEY3S6qIYoWXKQxzf7Ddr+EnobB0fTkOHj2WLhUbpRpvsjaHrxpek2WG3FWldiygA2pCC+pkKrZzz9ifapOh6f5Dyvcb4u6KpdmViD6450B0Lp89fW1+XUVcaGbRN+yfdehTmIBZYSyvmmTnVPip82CMktjnFt3Q28sAee8WiwAR6M6hIYUjboUyo2x91ffMYh+ZLfdOAsVn9Ks0u8YvPd1KhtrbxoxYg+G0fj85GgUhNFkNA5mB/rUFmx4EgYI6sS8CaajV++CFnVRN0mlmDAq6SOOXnKmQwE6obaQpGUaH6xHQr2lKm5N3W/GNUXh+K7rAnFJPCCuRfqJ43lPXBTbm/P3FcWvFaiNF5pAJbZpQezbxO4T4g5sz7PsJw7U1hfH7+bV+VTc1bu80HEP7c52hJDjHZD+0DQPzzshw8Ah3V3v2Ol3AsZHtt8NiDxzF6Cb5CQwz/84i9xx1A0b2lY3IPK6jZ28crs9ehYN/NNdxpBffEDcezTpzvNYjfJKlgWNYUJzeMQ2tInmDNgO+/TfDrfW1fUXXiqku/YQAAA=&quot;"/>
    <we:property name="datasetId" value="&quot;bb862b5b-5f69-434c-a76a-d8cfdf44e894&quot;"/>
    <we:property name="embedUrl" value="&quot;/reportEmbed?reportId=ccb841e2-c319-4d28-98e8-468cb84e4e83&amp;config=eyJjbHVzdGVyVXJsIjoiaHR0cHM6Ly9XQUJJLVNPVVRILUNFTlRSQUwtVVMtcmVkaXJlY3QuYW5hbHlzaXMud2luZG93cy5uZXQiLCJlbWJlZEZlYXR1cmVzIjp7InVzYWdlTWV0cmljc1ZOZXh0Ijp0cnVlfX0%3D&amp;disableSensitivityBanner=true&quot;"/>
    <we:property name="pageName" value="&quot;ReportSection7ed70d51987143ad316d&quot;"/>
    <we:property name="pageDisplayName" value="&quot;Visualización Causa de Muerte Top 3 (!)&quot;"/>
    <we:property name="backgroundColor" value="&quot;#3A3A3A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Vicente Antonio Chavalos Herrera</cp:lastModifiedBy>
  <cp:revision>3</cp:revision>
  <dcterms:created xsi:type="dcterms:W3CDTF">2018-06-07T21:39:02Z</dcterms:created>
  <dcterms:modified xsi:type="dcterms:W3CDTF">2023-10-26T13:05:48Z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