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And Decryption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Encryption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Balancing security and performance can be challenging when implementing encryption.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can introduce latency in data transmission and processing.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is also the risk of key management mishaps leading to vulnerabilities.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Cryptanalysis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Cryptanalysis is the study of breaking encryption algorithms and codes.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Attackers use various methods to exploit weaknesses in encryption.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Strong encryption algorithms are designed to be resistant to cryptanalysis techniques.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End-to-End Encryption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End-to-end encryption ensures that only communicating users can read the messages.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prevents intermediaries from accessing the data during transmission.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messaging apps like WhatsApp and Signal use end-to-end encryption to enhance privacy.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in Cloud Computing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stored in the cloud must be encrypted to protect against unauthorized access.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helps maintain data privacy and compliance with data protection regulations.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should ensure that their cloud service provider follows best practices in encryption.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Standards and Regulations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Various standards and regulations govern the use of encryption, such as GDPR and HIPAA.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Compliance with these regulations is crucial for businesses handling sensitive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must stay updated on changes to encryption laws and standards.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Encryption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Quantum computing presents both challenges and opportunities for encryption.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New encryption methods are being developed to withstand quantum attacks.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is also being used to enhance encryption techniques and security measures.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SSL/TLS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SSL (Secure Sockets Layer) and TLS (Transport Layer Security) are protocols for securing internet connections.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encrypt data transmitted between a client and a server to protect information from eavesdropping.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Most websites today use HTTPS, which implements SSL/TLS for secure communication.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Signatures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signatures use asymmetric encryption to verify the authenticity of a digital message.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ensure that the message has not been altered during transmission.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signatures are widely used in software distribution and electronic contracts.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of Data Breaches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breaches can expose sensitive information, even if it is encrypted.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Attackers may use social engineering to gain access to encryption keys.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must implement comprehensive security measures beyond encryption to safeguard data.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Encryption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update encryption algorithms to protect against emerging threats.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strong, unique passwords for key management and access controls.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Educate employees about the importance of encryption and data security practices.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Encryption and Decryption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is a process that transforms readable data into an unreadable format.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Decryption reverses this process, converting the unreadable data back into its original form.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Both processes are crucial for securing information in the digital age.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Public Key Infrastructure (PKI)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PKI provides the framework for managing digital keys and certificates.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secure communications, authentication, and data integrity in digital transactions.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PKI is essential for implementing asymmetric encryption effectively.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and decryption are vital for protecting sensitive data in today’s digital world.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different types of encryption helps organizations choose the right methods.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technology evolves, staying informed about encryption trends and practices is essential for security.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adjust any of the content or formatting as needed!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Encryption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protects sensitive data from unauthorized access.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maintain privacy and confidentiality in communications.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industries, including finance and healthcare, rely on encryption for compliance with regulations.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Encryption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two main types of encryption: symmetric and asymmetric.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Symmetric encryption uses the same key for both encryption and decryption.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Asymmetric encryption uses a pair of keys, a public and a private key, for secure communication.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Symmetric Encryption Explained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Symmetric encryption is faster and more efficient for large amounts of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key must be kept secret between the sender and receiver.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include AES (Advanced Encryption Standard) and DES (Data Encryption Standard).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Asymmetric Encryption Explained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Asymmetric encryption allows secure communication without sharing a secret key.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public key can be shared openly, while the private key remains confidential.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RSA (Rivest-Shamir-Adleman) is a widely used asymmetric encryption algorithm.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Management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key management is essential for the security of encrypted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Keys should be stored securely and rotated regularly to minimize risks.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Losing a key can result in permanent data loss or exposure.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Algorithms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various encryption algorithms, each with unique strengths and weaknesses.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algorithms include AES, RSA, Blowfish, and Twofish.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choice of algorithm depends on the specific use case and security requirements.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Real-World Applications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is used in secure online transactions, such as e-commerce.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secures communications in messaging apps and email services.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Governments and military organizations rely on encryption for classified information.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</dc:title>
  <dc:subject>Encryption And Decryption</dc:subject>
  <dc:creator>SlideMake.com</dc:creator>
  <cp:lastModifiedBy>SlideMake.com</cp:lastModifiedBy>
  <cp:revision>1</cp:revision>
  <dcterms:created xsi:type="dcterms:W3CDTF">2024-09-22T16:23:47Z</dcterms:created>
  <dcterms:modified xsi:type="dcterms:W3CDTF">2024-09-22T16:23:47Z</dcterms:modified>
</cp:coreProperties>
</file>