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5.xml" ContentType="application/vnd.openxmlformats-officedocument.theme+xml"/>
  <Override PartName="/ppt/slideLayouts/slideLayout17.xml" ContentType="application/vnd.openxmlformats-officedocument.presentationml.slideLayout+xml"/>
  <Override PartName="/ppt/theme/theme6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7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661" r:id="rId5"/>
    <p:sldMasterId id="2147483688" r:id="rId6"/>
    <p:sldMasterId id="2147483696" r:id="rId7"/>
    <p:sldMasterId id="2147483716" r:id="rId8"/>
    <p:sldMasterId id="2147483714" r:id="rId9"/>
    <p:sldMasterId id="2147483719" r:id="rId10"/>
    <p:sldMasterId id="2147483722" r:id="rId11"/>
  </p:sldMasterIdLst>
  <p:notesMasterIdLst>
    <p:notesMasterId r:id="rId23"/>
  </p:notesMasterIdLst>
  <p:sldIdLst>
    <p:sldId id="256" r:id="rId12"/>
    <p:sldId id="257" r:id="rId13"/>
    <p:sldId id="288" r:id="rId14"/>
    <p:sldId id="280" r:id="rId15"/>
    <p:sldId id="281" r:id="rId16"/>
    <p:sldId id="283" r:id="rId17"/>
    <p:sldId id="284" r:id="rId18"/>
    <p:sldId id="286" r:id="rId19"/>
    <p:sldId id="285" r:id="rId20"/>
    <p:sldId id="287" r:id="rId21"/>
    <p:sldId id="27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5">
          <p15:clr>
            <a:srgbClr val="A4A3A4"/>
          </p15:clr>
        </p15:guide>
        <p15:guide id="2" orient="horz" pos="572">
          <p15:clr>
            <a:srgbClr val="A4A3A4"/>
          </p15:clr>
        </p15:guide>
        <p15:guide id="3" orient="horz" pos="2795">
          <p15:clr>
            <a:srgbClr val="A4A3A4"/>
          </p15:clr>
        </p15:guide>
        <p15:guide id="4" orient="horz">
          <p15:clr>
            <a:srgbClr val="A4A3A4"/>
          </p15:clr>
        </p15:guide>
        <p15:guide id="5" orient="horz" pos="1079">
          <p15:clr>
            <a:srgbClr val="A4A3A4"/>
          </p15:clr>
        </p15:guide>
        <p15:guide id="6" orient="horz" pos="3730">
          <p15:clr>
            <a:srgbClr val="A4A3A4"/>
          </p15:clr>
        </p15:guide>
        <p15:guide id="7" orient="horz" pos="4247">
          <p15:clr>
            <a:srgbClr val="A4A3A4"/>
          </p15:clr>
        </p15:guide>
        <p15:guide id="8" orient="horz" pos="194">
          <p15:clr>
            <a:srgbClr val="A4A3A4"/>
          </p15:clr>
        </p15:guide>
        <p15:guide id="9" orient="horz" pos="4065">
          <p15:clr>
            <a:srgbClr val="A4A3A4"/>
          </p15:clr>
        </p15:guide>
        <p15:guide id="10" orient="horz" pos="459">
          <p15:clr>
            <a:srgbClr val="A4A3A4"/>
          </p15:clr>
        </p15:guide>
        <p15:guide id="11" pos="4439">
          <p15:clr>
            <a:srgbClr val="A4A3A4"/>
          </p15:clr>
        </p15:guide>
        <p15:guide id="12" pos="235">
          <p15:clr>
            <a:srgbClr val="A4A3A4"/>
          </p15:clr>
        </p15:guide>
        <p15:guide id="13" pos="5556">
          <p15:clr>
            <a:srgbClr val="A4A3A4"/>
          </p15:clr>
        </p15:guide>
        <p15:guide id="14" pos="494">
          <p15:clr>
            <a:srgbClr val="A4A3A4"/>
          </p15:clr>
        </p15:guide>
        <p15:guide id="15" pos="2608">
          <p15:clr>
            <a:srgbClr val="A4A3A4"/>
          </p15:clr>
        </p15:guide>
        <p15:guide id="16" pos="732">
          <p15:clr>
            <a:srgbClr val="A4A3A4"/>
          </p15:clr>
        </p15:guide>
        <p15:guide id="17" pos="2999">
          <p15:clr>
            <a:srgbClr val="A4A3A4"/>
          </p15:clr>
        </p15:guide>
        <p15:guide id="18" pos="289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142B"/>
    <a:srgbClr val="F9C14B"/>
    <a:srgbClr val="B7D342"/>
    <a:srgbClr val="AAAAAA"/>
    <a:srgbClr val="BFBFBF"/>
    <a:srgbClr val="717171"/>
    <a:srgbClr val="FFFFFF"/>
    <a:srgbClr val="000000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38" autoAdjust="0"/>
    <p:restoredTop sz="93961" autoAdjust="0"/>
  </p:normalViewPr>
  <p:slideViewPr>
    <p:cSldViewPr showGuides="1">
      <p:cViewPr varScale="1">
        <p:scale>
          <a:sx n="55" d="100"/>
          <a:sy n="55" d="100"/>
        </p:scale>
        <p:origin x="979" y="38"/>
      </p:cViewPr>
      <p:guideLst>
        <p:guide orient="horz" pos="935"/>
        <p:guide orient="horz" pos="572"/>
        <p:guide orient="horz" pos="2795"/>
        <p:guide orient="horz"/>
        <p:guide orient="horz" pos="1079"/>
        <p:guide orient="horz" pos="3730"/>
        <p:guide orient="horz" pos="4247"/>
        <p:guide orient="horz" pos="194"/>
        <p:guide orient="horz" pos="4065"/>
        <p:guide orient="horz" pos="459"/>
        <p:guide pos="4439"/>
        <p:guide pos="235"/>
        <p:guide pos="5556"/>
        <p:guide pos="494"/>
        <p:guide pos="2608"/>
        <p:guide pos="732"/>
        <p:guide pos="2999"/>
        <p:guide pos="289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0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4.xml"/><Relationship Id="rId23" Type="http://schemas.openxmlformats.org/officeDocument/2006/relationships/notesMaster" Target="notesMasters/notesMaster1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8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A4893-BFB8-4BD0-B283-10BC1B9E1A6E}" type="datetimeFigureOut">
              <a:rPr lang="en-GB" smtClean="0"/>
              <a:t>07/03/2018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B4CA19-2564-4A47-98A2-079A8A3DCDC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1617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m 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441325"/>
            <a:ext cx="3028505" cy="30355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Presentation</a:t>
            </a:r>
            <a:br>
              <a:rPr lang="en-US" dirty="0" smtClean="0"/>
            </a:br>
            <a:r>
              <a:rPr lang="en-US" dirty="0" smtClean="0"/>
              <a:t>title. Arial ~32pt.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48343" y="3871731"/>
            <a:ext cx="2928257" cy="723900"/>
          </a:xfrm>
          <a:prstGeom prst="rect">
            <a:avLst/>
          </a:prstGeom>
        </p:spPr>
        <p:txBody>
          <a:bodyPr/>
          <a:lstStyle>
            <a:lvl1pPr marL="0" indent="0" defTabSz="432000">
              <a:buNone/>
              <a:tabLst/>
              <a:defRPr sz="1800" baseline="0">
                <a:solidFill>
                  <a:srgbClr val="CF142B"/>
                </a:solidFill>
                <a:latin typeface="Arial" pitchFamily="34" charset="0"/>
              </a:defRPr>
            </a:lvl1pPr>
            <a:lvl2pPr marL="0" indent="0" defTabSz="432000">
              <a:buNone/>
              <a:tabLst/>
              <a:defRPr sz="1800" baseline="0">
                <a:latin typeface="Arial" pitchFamily="34" charset="0"/>
              </a:defRPr>
            </a:lvl2pPr>
            <a:lvl3pPr marL="0" indent="0" defTabSz="432000">
              <a:buNone/>
              <a:tabLst/>
              <a:defRPr sz="1800" baseline="0">
                <a:latin typeface="Arial" pitchFamily="34" charset="0"/>
              </a:defRPr>
            </a:lvl3pPr>
            <a:lvl4pPr marL="0" indent="0" defTabSz="432000">
              <a:buNone/>
              <a:tabLst/>
              <a:defRPr sz="1800" baseline="0">
                <a:latin typeface="Arial" pitchFamily="34" charset="0"/>
              </a:defRPr>
            </a:lvl4pPr>
            <a:lvl5pPr marL="0" indent="0" defTabSz="432000">
              <a:buNone/>
              <a:tabLst/>
              <a:defRPr sz="1800" baseline="0">
                <a:latin typeface="Arial" pitchFamily="34" charset="0"/>
              </a:defRPr>
            </a:lvl5pPr>
          </a:lstStyle>
          <a:p>
            <a:pPr marL="0" marR="0" lvl="0" indent="0" defTabSz="43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F142B"/>
                </a:solidFill>
                <a:effectLst/>
                <a:uLnTx/>
                <a:uFillTx/>
                <a:latin typeface="Arial" pitchFamily="34" charset="0"/>
              </a:rPr>
              <a:t>Option sub title. Arial~18pt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CF142B"/>
              </a:solidFill>
              <a:effectLst/>
              <a:uLnTx/>
              <a:uFillTx/>
              <a:latin typeface="Arial" pitchFamily="34" charset="0"/>
            </a:endParaRP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59229" y="5382986"/>
            <a:ext cx="2950028" cy="32004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600" baseline="0">
                <a:solidFill>
                  <a:srgbClr val="000000"/>
                </a:solidFill>
                <a:latin typeface="Arial" pitchFamily="34" charset="0"/>
              </a:defRPr>
            </a:lvl1pPr>
            <a:lvl2pPr>
              <a:defRPr sz="1600" baseline="0">
                <a:latin typeface="Arial" pitchFamily="34" charset="0"/>
              </a:defRPr>
            </a:lvl2pPr>
            <a:lvl3pPr>
              <a:defRPr sz="1600" baseline="0">
                <a:latin typeface="Arial" pitchFamily="34" charset="0"/>
              </a:defRPr>
            </a:lvl3pPr>
            <a:lvl4pPr>
              <a:defRPr sz="1600" baseline="0">
                <a:latin typeface="Arial" pitchFamily="34" charset="0"/>
              </a:defRPr>
            </a:lvl4pPr>
            <a:lvl5pPr>
              <a:defRPr sz="1600" baseline="0">
                <a:latin typeface="Arial" pitchFamily="34" charset="0"/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rPr>
              <a:t>20/2/12 Arial~16pt</a:t>
            </a:r>
            <a:endParaRPr kumimoji="0" lang="en-GB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</a:endParaRP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357747" y="5988685"/>
            <a:ext cx="2952179" cy="32004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600" baseline="0">
                <a:solidFill>
                  <a:srgbClr val="000000"/>
                </a:solidFill>
                <a:latin typeface="Arial" pitchFamily="34" charset="0"/>
              </a:defRPr>
            </a:lvl1pPr>
            <a:lvl2pPr>
              <a:defRPr sz="1600" baseline="0">
                <a:latin typeface="Arial" pitchFamily="34" charset="0"/>
              </a:defRPr>
            </a:lvl2pPr>
            <a:lvl3pPr>
              <a:defRPr sz="1600" baseline="0">
                <a:latin typeface="Arial" pitchFamily="34" charset="0"/>
              </a:defRPr>
            </a:lvl3pPr>
            <a:lvl4pPr>
              <a:defRPr sz="1600" baseline="0">
                <a:latin typeface="Arial" pitchFamily="34" charset="0"/>
              </a:defRPr>
            </a:lvl4pPr>
            <a:lvl5pPr>
              <a:defRPr sz="1600" baseline="0">
                <a:latin typeface="Arial" pitchFamily="34" charset="0"/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rPr>
              <a:t>Division, Company Arial~16pt</a:t>
            </a:r>
            <a:endParaRPr kumimoji="0" lang="en-GB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256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図プレースホルダー 12"/>
          <p:cNvSpPr>
            <a:spLocks noGrp="1"/>
          </p:cNvSpPr>
          <p:nvPr>
            <p:ph type="pic" sz="quarter" idx="13"/>
          </p:nvPr>
        </p:nvSpPr>
        <p:spPr>
          <a:xfrm>
            <a:off x="362593" y="1477963"/>
            <a:ext cx="6676836" cy="3223577"/>
          </a:xfrm>
          <a:prstGeom prst="roundRect">
            <a:avLst>
              <a:gd name="adj" fmla="val 3978"/>
            </a:avLst>
          </a:prstGeom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rgbClr val="000000"/>
                </a:solidFill>
                <a:latin typeface="Arial"/>
              </a:defRPr>
            </a:lvl1pPr>
          </a:lstStyle>
          <a:p>
            <a:pPr lvl="0"/>
            <a:r>
              <a:rPr lang="en-GB" altLang="ja-JP" noProof="0" dirty="0" smtClean="0"/>
              <a:t>Click icon to add picture</a:t>
            </a:r>
            <a:endParaRPr lang="ja-JP" altLang="en-US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62657" y="4815840"/>
            <a:ext cx="6661792" cy="412750"/>
          </a:xfrm>
          <a:prstGeom prst="rect">
            <a:avLst/>
          </a:prstGeom>
        </p:spPr>
        <p:txBody>
          <a:bodyPr/>
          <a:lstStyle>
            <a:lvl1pPr>
              <a:buNone/>
              <a:defRPr sz="1600" b="1" i="0" baseline="0">
                <a:solidFill>
                  <a:schemeClr val="tx1"/>
                </a:solidFill>
                <a:latin typeface="Arial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sz="1600" b="1" i="0" baseline="0" dirty="0" smtClean="0">
                <a:latin typeface="Arial" pitchFamily="34" charset="0"/>
              </a:rPr>
              <a:t>Image caption text header. Arial~16pt Bold.</a:t>
            </a:r>
            <a:endParaRPr lang="en-GB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362593" y="5320665"/>
            <a:ext cx="6669347" cy="479425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1"/>
                </a:solidFill>
                <a:latin typeface="Arial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 smtClean="0"/>
              <a:t>Image caption text body copy. Arial~16pt.</a:t>
            </a:r>
            <a:endParaRPr lang="en-GB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133856" y="203832"/>
            <a:ext cx="7686294" cy="632880"/>
          </a:xfrm>
          <a:prstGeom prst="rect">
            <a:avLst/>
          </a:prstGeom>
        </p:spPr>
        <p:txBody>
          <a:bodyPr tIns="0" anchor="t" anchorCtr="0"/>
          <a:lstStyle>
            <a:lvl1pPr marL="0" indent="0">
              <a:buNone/>
              <a:defRPr sz="3200" b="1" i="0" baseline="0">
                <a:solidFill>
                  <a:srgbClr val="000000"/>
                </a:solidFill>
                <a:latin typeface="Arial" pitchFamily="34" charset="0"/>
              </a:defRPr>
            </a:lvl1pPr>
            <a:lvl2pPr marL="0" indent="0">
              <a:buNone/>
              <a:defRPr sz="3200" b="1" i="0" baseline="0">
                <a:latin typeface="Arial" pitchFamily="34" charset="0"/>
              </a:defRPr>
            </a:lvl2pPr>
            <a:lvl3pPr marL="0" indent="0">
              <a:buNone/>
              <a:defRPr sz="3200" b="1" i="0" baseline="0">
                <a:latin typeface="Arial" pitchFamily="34" charset="0"/>
              </a:defRPr>
            </a:lvl3pPr>
            <a:lvl4pPr marL="0" indent="0">
              <a:buNone/>
              <a:defRPr sz="3200" b="1" i="0" baseline="0">
                <a:latin typeface="Arial" pitchFamily="34" charset="0"/>
              </a:defRPr>
            </a:lvl4pPr>
            <a:lvl5pPr marL="0" indent="0">
              <a:buNone/>
              <a:defRPr sz="3200" b="1" i="0" baseline="0">
                <a:latin typeface="Arial" pitchFamily="34" charset="0"/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rPr>
              <a:t>Slide title. Arial~32pt Bold.</a:t>
            </a:r>
            <a:endParaRPr kumimoji="0" lang="en-GB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982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12"/>
          <p:cNvSpPr>
            <a:spLocks noGrp="1"/>
          </p:cNvSpPr>
          <p:nvPr>
            <p:ph type="pic" sz="quarter" idx="13"/>
          </p:nvPr>
        </p:nvSpPr>
        <p:spPr>
          <a:xfrm>
            <a:off x="358155" y="1477963"/>
            <a:ext cx="3995738" cy="2376487"/>
          </a:xfrm>
          <a:prstGeom prst="roundRect">
            <a:avLst>
              <a:gd name="adj" fmla="val 3978"/>
            </a:avLst>
          </a:prstGeom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rgbClr val="000000"/>
                </a:solidFill>
                <a:latin typeface="Arial"/>
              </a:defRPr>
            </a:lvl1pPr>
          </a:lstStyle>
          <a:p>
            <a:pPr lvl="0"/>
            <a:r>
              <a:rPr lang="en-GB" altLang="ja-JP" noProof="0" dirty="0" smtClean="0"/>
              <a:t>Click icon to add picture</a:t>
            </a:r>
            <a:endParaRPr lang="ja-JP" altLang="en-US" noProof="0" dirty="0"/>
          </a:p>
        </p:txBody>
      </p:sp>
      <p:sp>
        <p:nvSpPr>
          <p:cNvPr id="11" name="図プレースホルダー 12"/>
          <p:cNvSpPr>
            <a:spLocks noGrp="1"/>
          </p:cNvSpPr>
          <p:nvPr>
            <p:ph type="pic" sz="quarter" idx="16"/>
          </p:nvPr>
        </p:nvSpPr>
        <p:spPr>
          <a:xfrm>
            <a:off x="4799104" y="1477963"/>
            <a:ext cx="4001770" cy="2376487"/>
          </a:xfrm>
          <a:prstGeom prst="roundRect">
            <a:avLst>
              <a:gd name="adj" fmla="val 3978"/>
            </a:avLst>
          </a:prstGeom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rgbClr val="000000"/>
                </a:solidFill>
                <a:latin typeface="Arial"/>
              </a:defRPr>
            </a:lvl1pPr>
          </a:lstStyle>
          <a:p>
            <a:pPr lvl="0"/>
            <a:r>
              <a:rPr lang="en-GB" altLang="ja-JP" noProof="0" dirty="0" smtClean="0"/>
              <a:t>Click icon to add picture</a:t>
            </a:r>
            <a:endParaRPr lang="ja-JP" altLang="en-US" noProof="0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8"/>
          </p:nvPr>
        </p:nvSpPr>
        <p:spPr>
          <a:xfrm>
            <a:off x="2623185" y="3644801"/>
            <a:ext cx="4036695" cy="2376487"/>
          </a:xfrm>
          <a:prstGeom prst="roundRect">
            <a:avLst>
              <a:gd name="adj" fmla="val 3978"/>
            </a:avLst>
          </a:prstGeom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rgbClr val="000000"/>
                </a:solidFill>
                <a:latin typeface="Arial"/>
              </a:defRPr>
            </a:lvl1pPr>
          </a:lstStyle>
          <a:p>
            <a:pPr lvl="0"/>
            <a:r>
              <a:rPr lang="en-GB" altLang="ja-JP" noProof="0" dirty="0" smtClean="0"/>
              <a:t>Click icon to add picture</a:t>
            </a:r>
            <a:endParaRPr lang="ja-JP" altLang="en-US" noProof="0" dirty="0"/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88783" y="3983991"/>
            <a:ext cx="1918335" cy="98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 i="0" baseline="0">
                <a:solidFill>
                  <a:srgbClr val="000000"/>
                </a:solidFill>
                <a:latin typeface="Arial" pitchFamily="34" charset="0"/>
              </a:defRPr>
            </a:lvl1pPr>
            <a:lvl2pPr marL="0" indent="0">
              <a:buNone/>
              <a:defRPr sz="1600" b="1" i="0" baseline="0">
                <a:solidFill>
                  <a:srgbClr val="000000"/>
                </a:solidFill>
                <a:latin typeface="Arial" pitchFamily="34" charset="0"/>
              </a:defRPr>
            </a:lvl2pPr>
            <a:lvl3pPr marL="0" indent="0">
              <a:buNone/>
              <a:defRPr sz="1600" b="1" i="0" baseline="0">
                <a:solidFill>
                  <a:srgbClr val="000000"/>
                </a:solidFill>
                <a:latin typeface="Arial" pitchFamily="34" charset="0"/>
              </a:defRPr>
            </a:lvl3pPr>
            <a:lvl4pPr marL="0" indent="0">
              <a:buNone/>
              <a:defRPr sz="1600" b="1" i="0" baseline="0">
                <a:solidFill>
                  <a:srgbClr val="000000"/>
                </a:solidFill>
                <a:latin typeface="Arial" pitchFamily="34" charset="0"/>
              </a:defRPr>
            </a:lvl4pPr>
            <a:lvl5pPr marL="0" indent="0">
              <a:buNone/>
              <a:defRPr sz="1600" b="1" i="0" baseline="0"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en-US" dirty="0" smtClean="0"/>
              <a:t>Image caption text. Arial~16pt Bold.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6830379" y="3983991"/>
            <a:ext cx="1883410" cy="98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 i="0" baseline="0">
                <a:solidFill>
                  <a:srgbClr val="000000"/>
                </a:solidFill>
                <a:latin typeface="Arial" pitchFamily="34" charset="0"/>
              </a:defRPr>
            </a:lvl1pPr>
            <a:lvl2pPr marL="0" indent="0">
              <a:buNone/>
              <a:defRPr sz="1600" b="1" i="0" baseline="0">
                <a:solidFill>
                  <a:srgbClr val="000000"/>
                </a:solidFill>
                <a:latin typeface="Arial" pitchFamily="34" charset="0"/>
              </a:defRPr>
            </a:lvl2pPr>
            <a:lvl3pPr marL="0" indent="0">
              <a:buNone/>
              <a:defRPr sz="1600" b="1" i="0" baseline="0">
                <a:solidFill>
                  <a:srgbClr val="000000"/>
                </a:solidFill>
                <a:latin typeface="Arial" pitchFamily="34" charset="0"/>
              </a:defRPr>
            </a:lvl3pPr>
            <a:lvl4pPr marL="0" indent="0">
              <a:buNone/>
              <a:defRPr sz="1600" b="1" i="0" baseline="0">
                <a:solidFill>
                  <a:srgbClr val="000000"/>
                </a:solidFill>
                <a:latin typeface="Arial" pitchFamily="34" charset="0"/>
              </a:defRPr>
            </a:lvl4pPr>
            <a:lvl5pPr marL="0" indent="0">
              <a:buNone/>
              <a:defRPr sz="1600" b="1" i="0" baseline="0"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en-US" dirty="0" smtClean="0"/>
              <a:t>Image caption text. Arial~16pt Bold.</a:t>
            </a:r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2107882" y="6002215"/>
            <a:ext cx="4928235" cy="2969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1" i="0" baseline="0">
                <a:solidFill>
                  <a:srgbClr val="000000"/>
                </a:solidFill>
                <a:latin typeface="Arial" pitchFamily="34" charset="0"/>
              </a:defRPr>
            </a:lvl1pPr>
            <a:lvl2pPr marL="0" indent="0">
              <a:buNone/>
              <a:defRPr sz="1600" b="1" i="0" baseline="0">
                <a:solidFill>
                  <a:srgbClr val="000000"/>
                </a:solidFill>
                <a:latin typeface="Arial" pitchFamily="34" charset="0"/>
              </a:defRPr>
            </a:lvl2pPr>
            <a:lvl3pPr marL="0" indent="0">
              <a:buNone/>
              <a:defRPr sz="1600" b="1" i="0" baseline="0">
                <a:solidFill>
                  <a:srgbClr val="000000"/>
                </a:solidFill>
                <a:latin typeface="Arial" pitchFamily="34" charset="0"/>
              </a:defRPr>
            </a:lvl3pPr>
            <a:lvl4pPr marL="0" indent="0">
              <a:buNone/>
              <a:defRPr sz="1600" b="1" i="0" baseline="0">
                <a:solidFill>
                  <a:srgbClr val="000000"/>
                </a:solidFill>
                <a:latin typeface="Arial" pitchFamily="34" charset="0"/>
              </a:defRPr>
            </a:lvl4pPr>
            <a:lvl5pPr marL="0" indent="0">
              <a:buNone/>
              <a:defRPr sz="1600" b="1" i="0" baseline="0"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en-US" dirty="0" smtClean="0"/>
              <a:t>Image caption text. Arial~16pt Bold.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133856" y="203832"/>
            <a:ext cx="7686294" cy="632880"/>
          </a:xfrm>
          <a:prstGeom prst="rect">
            <a:avLst/>
          </a:prstGeom>
        </p:spPr>
        <p:txBody>
          <a:bodyPr tIns="0" anchor="t" anchorCtr="0"/>
          <a:lstStyle>
            <a:lvl1pPr marL="0" indent="0">
              <a:buNone/>
              <a:defRPr sz="3200" b="1" i="0" baseline="0">
                <a:solidFill>
                  <a:srgbClr val="000000"/>
                </a:solidFill>
                <a:latin typeface="Arial" pitchFamily="34" charset="0"/>
              </a:defRPr>
            </a:lvl1pPr>
            <a:lvl2pPr marL="0" indent="0">
              <a:buNone/>
              <a:defRPr sz="3200" b="1" i="0" baseline="0">
                <a:latin typeface="Arial" pitchFamily="34" charset="0"/>
              </a:defRPr>
            </a:lvl2pPr>
            <a:lvl3pPr marL="0" indent="0">
              <a:buNone/>
              <a:defRPr sz="3200" b="1" i="0" baseline="0">
                <a:latin typeface="Arial" pitchFamily="34" charset="0"/>
              </a:defRPr>
            </a:lvl3pPr>
            <a:lvl4pPr marL="0" indent="0">
              <a:buNone/>
              <a:defRPr sz="3200" b="1" i="0" baseline="0">
                <a:latin typeface="Arial" pitchFamily="34" charset="0"/>
              </a:defRPr>
            </a:lvl4pPr>
            <a:lvl5pPr marL="0" indent="0">
              <a:buNone/>
              <a:defRPr sz="3200" b="1" i="0" baseline="0">
                <a:latin typeface="Arial" pitchFamily="34" charset="0"/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rPr>
              <a:t>Slide title. Arial~32pt Bold.</a:t>
            </a:r>
            <a:endParaRPr kumimoji="0" lang="en-GB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356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図プレースホルダー 12"/>
          <p:cNvSpPr>
            <a:spLocks noGrp="1"/>
          </p:cNvSpPr>
          <p:nvPr>
            <p:ph type="pic" sz="quarter" idx="13"/>
          </p:nvPr>
        </p:nvSpPr>
        <p:spPr>
          <a:xfrm>
            <a:off x="367083" y="1477963"/>
            <a:ext cx="3993267" cy="2399556"/>
          </a:xfrm>
          <a:prstGeom prst="roundRect">
            <a:avLst>
              <a:gd name="adj" fmla="val 3978"/>
            </a:avLst>
          </a:prstGeom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rgbClr val="000000"/>
                </a:solidFill>
                <a:latin typeface="Arial"/>
              </a:defRPr>
            </a:lvl1pPr>
          </a:lstStyle>
          <a:p>
            <a:pPr lvl="0"/>
            <a:r>
              <a:rPr lang="en-GB" altLang="ja-JP" noProof="0" dirty="0" smtClean="0"/>
              <a:t>Click icon to add picture</a:t>
            </a:r>
            <a:endParaRPr lang="ja-JP" altLang="en-US" noProof="0" dirty="0"/>
          </a:p>
        </p:txBody>
      </p:sp>
      <p:sp>
        <p:nvSpPr>
          <p:cNvPr id="8" name="Content Placeholder 9"/>
          <p:cNvSpPr>
            <a:spLocks noGrp="1"/>
          </p:cNvSpPr>
          <p:nvPr>
            <p:ph sz="quarter" idx="16"/>
          </p:nvPr>
        </p:nvSpPr>
        <p:spPr>
          <a:xfrm>
            <a:off x="4587649" y="1477963"/>
            <a:ext cx="4213225" cy="4830762"/>
          </a:xfrm>
          <a:prstGeom prst="rect">
            <a:avLst/>
          </a:prstGeom>
        </p:spPr>
        <p:txBody>
          <a:bodyPr/>
          <a:lstStyle>
            <a:lvl1pPr marL="342900" indent="-342900">
              <a:spcAft>
                <a:spcPts val="600"/>
              </a:spcAft>
              <a:buClr>
                <a:srgbClr val="CF142B"/>
              </a:buClr>
              <a:buFont typeface="Wingdings" pitchFamily="2" charset="2"/>
              <a:buChar char="§"/>
              <a:defRPr sz="2800"/>
            </a:lvl1pPr>
            <a:lvl2pPr marL="742950" indent="-285750">
              <a:spcAft>
                <a:spcPts val="600"/>
              </a:spcAft>
              <a:buClrTx/>
              <a:buFont typeface="Arial" pitchFamily="34" charset="0"/>
              <a:buChar char="–"/>
              <a:defRPr sz="2000"/>
            </a:lvl2pPr>
          </a:lstStyle>
          <a:p>
            <a:pPr lvl="0"/>
            <a:r>
              <a:rPr lang="en-US" dirty="0" smtClean="0"/>
              <a:t>Bullet 1. Arial~28pt.</a:t>
            </a:r>
          </a:p>
          <a:p>
            <a:pPr lvl="1"/>
            <a:r>
              <a:rPr lang="en-US" dirty="0" smtClean="0"/>
              <a:t>Bullet 2. Arial~20pt.</a:t>
            </a:r>
          </a:p>
          <a:p>
            <a:pPr lvl="0"/>
            <a:r>
              <a:rPr lang="en-US" dirty="0" smtClean="0"/>
              <a:t>Bullet 1. Arial~28pt.</a:t>
            </a:r>
          </a:p>
          <a:p>
            <a:pPr lvl="1"/>
            <a:r>
              <a:rPr lang="en-US" dirty="0" smtClean="0"/>
              <a:t>Bullet 2. Arial~20pt.</a:t>
            </a:r>
          </a:p>
          <a:p>
            <a:pPr lvl="0"/>
            <a:r>
              <a:rPr lang="en-US" dirty="0" smtClean="0"/>
              <a:t>Bullet 1. Arial~28pt.</a:t>
            </a:r>
          </a:p>
          <a:p>
            <a:pPr lvl="1"/>
            <a:r>
              <a:rPr lang="en-US" dirty="0" smtClean="0"/>
              <a:t>Bullet 2. Arial~20pt.</a:t>
            </a:r>
          </a:p>
          <a:p>
            <a:pPr lvl="0"/>
            <a:r>
              <a:rPr lang="en-US" dirty="0" smtClean="0"/>
              <a:t>Bullet 1. Arial~28pt.</a:t>
            </a:r>
          </a:p>
          <a:p>
            <a:pPr lvl="1"/>
            <a:r>
              <a:rPr lang="en-US" dirty="0" smtClean="0"/>
              <a:t>Bullet 2. Arial~20pt.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133856" y="203832"/>
            <a:ext cx="7686294" cy="632880"/>
          </a:xfrm>
          <a:prstGeom prst="rect">
            <a:avLst/>
          </a:prstGeom>
        </p:spPr>
        <p:txBody>
          <a:bodyPr tIns="0" anchor="t" anchorCtr="0"/>
          <a:lstStyle>
            <a:lvl1pPr marL="0" indent="0">
              <a:buNone/>
              <a:defRPr sz="3200" b="1" i="0" baseline="0">
                <a:solidFill>
                  <a:srgbClr val="000000"/>
                </a:solidFill>
                <a:latin typeface="Arial" pitchFamily="34" charset="0"/>
              </a:defRPr>
            </a:lvl1pPr>
            <a:lvl2pPr marL="0" indent="0">
              <a:buNone/>
              <a:defRPr sz="3200" b="1" i="0" baseline="0">
                <a:latin typeface="Arial" pitchFamily="34" charset="0"/>
              </a:defRPr>
            </a:lvl2pPr>
            <a:lvl3pPr marL="0" indent="0">
              <a:buNone/>
              <a:defRPr sz="3200" b="1" i="0" baseline="0">
                <a:latin typeface="Arial" pitchFamily="34" charset="0"/>
              </a:defRPr>
            </a:lvl3pPr>
            <a:lvl4pPr marL="0" indent="0">
              <a:buNone/>
              <a:defRPr sz="3200" b="1" i="0" baseline="0">
                <a:latin typeface="Arial" pitchFamily="34" charset="0"/>
              </a:defRPr>
            </a:lvl4pPr>
            <a:lvl5pPr marL="0" indent="0">
              <a:buNone/>
              <a:defRPr sz="3200" b="1" i="0" baseline="0">
                <a:latin typeface="Arial" pitchFamily="34" charset="0"/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rPr>
              <a:t>Slide title. Arial~32pt Bold.</a:t>
            </a:r>
            <a:endParaRPr kumimoji="0" lang="en-GB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096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87605" y="3258503"/>
            <a:ext cx="6157658" cy="6322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 i="0" baseline="0">
                <a:solidFill>
                  <a:srgbClr val="000000"/>
                </a:solidFill>
                <a:latin typeface="Arial" pitchFamily="34" charset="0"/>
              </a:defRPr>
            </a:lvl1pPr>
            <a:lvl2pPr marL="0" indent="0">
              <a:buNone/>
              <a:defRPr sz="3200" b="1" i="0" baseline="0">
                <a:latin typeface="Arial" pitchFamily="34" charset="0"/>
              </a:defRPr>
            </a:lvl2pPr>
            <a:lvl3pPr marL="0" indent="0">
              <a:buNone/>
              <a:defRPr sz="3200" b="1" i="0" baseline="0">
                <a:latin typeface="Arial" pitchFamily="34" charset="0"/>
              </a:defRPr>
            </a:lvl3pPr>
            <a:lvl4pPr marL="0" indent="0">
              <a:buNone/>
              <a:defRPr sz="3200" b="1" i="0" baseline="0">
                <a:latin typeface="Arial" pitchFamily="34" charset="0"/>
              </a:defRPr>
            </a:lvl4pPr>
            <a:lvl5pPr marL="0" indent="0">
              <a:buNone/>
              <a:defRPr sz="3200" b="1" i="0" baseline="0">
                <a:latin typeface="Arial" pitchFamily="34" charset="0"/>
              </a:defRPr>
            </a:lvl5pPr>
          </a:lstStyle>
          <a:p>
            <a:pPr lvl="0"/>
            <a:r>
              <a:rPr lang="en-US" dirty="0" smtClean="0"/>
              <a:t>Questions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9543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65319" y="3258503"/>
            <a:ext cx="6150916" cy="6416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 i="0" baseline="0">
                <a:solidFill>
                  <a:srgbClr val="000000"/>
                </a:solidFill>
                <a:latin typeface="Arial" pitchFamily="34" charset="0"/>
              </a:defRPr>
            </a:lvl1pPr>
            <a:lvl2pPr marL="0" indent="0">
              <a:buNone/>
              <a:defRPr sz="3200" b="1" i="0" baseline="0">
                <a:latin typeface="Arial" pitchFamily="34" charset="0"/>
              </a:defRPr>
            </a:lvl2pPr>
            <a:lvl3pPr marL="0" indent="0">
              <a:buNone/>
              <a:defRPr sz="3200" b="1" i="0" baseline="0">
                <a:latin typeface="Arial" pitchFamily="34" charset="0"/>
              </a:defRPr>
            </a:lvl3pPr>
            <a:lvl4pPr marL="0" indent="0">
              <a:buNone/>
              <a:defRPr sz="3200" b="1" i="0" baseline="0">
                <a:latin typeface="Arial" pitchFamily="34" charset="0"/>
              </a:defRPr>
            </a:lvl4pPr>
            <a:lvl5pPr marL="0" indent="0">
              <a:buNone/>
              <a:defRPr sz="3200" b="1" i="0" baseline="0">
                <a:latin typeface="Arial" pitchFamily="34" charset="0"/>
              </a:defRPr>
            </a:lvl5pPr>
          </a:lstStyle>
          <a:p>
            <a:pPr lvl="0"/>
            <a:r>
              <a:rPr lang="en-US" dirty="0" smtClean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9939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que 10"/>
          <p:cNvSpPr/>
          <p:nvPr userDrawn="1"/>
        </p:nvSpPr>
        <p:spPr>
          <a:xfrm>
            <a:off x="1161732" y="1737043"/>
            <a:ext cx="1547495" cy="1548446"/>
          </a:xfrm>
          <a:custGeom>
            <a:avLst/>
            <a:gdLst/>
            <a:ahLst/>
            <a:cxnLst/>
            <a:rect l="l" t="t" r="r" b="b"/>
            <a:pathLst>
              <a:path w="5164139" h="5167312">
                <a:moveTo>
                  <a:pt x="160633" y="0"/>
                </a:moveTo>
                <a:lnTo>
                  <a:pt x="4471692" y="0"/>
                </a:lnTo>
                <a:cubicBezTo>
                  <a:pt x="4560407" y="0"/>
                  <a:pt x="4632325" y="71918"/>
                  <a:pt x="4632325" y="160633"/>
                </a:cubicBezTo>
                <a:lnTo>
                  <a:pt x="4632325" y="4389438"/>
                </a:lnTo>
                <a:lnTo>
                  <a:pt x="4637047" y="4389438"/>
                </a:lnTo>
                <a:cubicBezTo>
                  <a:pt x="4637047" y="4430668"/>
                  <a:pt x="4670471" y="4464092"/>
                  <a:pt x="4711701" y="4464092"/>
                </a:cubicBezTo>
                <a:lnTo>
                  <a:pt x="4711701" y="4464579"/>
                </a:lnTo>
                <a:lnTo>
                  <a:pt x="5091727" y="4464579"/>
                </a:lnTo>
                <a:cubicBezTo>
                  <a:pt x="5131719" y="4464579"/>
                  <a:pt x="5164139" y="4496999"/>
                  <a:pt x="5164139" y="4536991"/>
                </a:cubicBezTo>
                <a:lnTo>
                  <a:pt x="5164139" y="5094900"/>
                </a:lnTo>
                <a:cubicBezTo>
                  <a:pt x="5164139" y="5134892"/>
                  <a:pt x="5131719" y="5167312"/>
                  <a:pt x="5091727" y="5167312"/>
                </a:cubicBezTo>
                <a:lnTo>
                  <a:pt x="4546518" y="5167312"/>
                </a:lnTo>
                <a:cubicBezTo>
                  <a:pt x="4506526" y="5167312"/>
                  <a:pt x="4474106" y="5134892"/>
                  <a:pt x="4474106" y="5094900"/>
                </a:cubicBezTo>
                <a:lnTo>
                  <a:pt x="4474106" y="4694237"/>
                </a:lnTo>
                <a:lnTo>
                  <a:pt x="4472030" y="4694237"/>
                </a:lnTo>
                <a:cubicBezTo>
                  <a:pt x="4472030" y="4663315"/>
                  <a:pt x="4453229" y="4636783"/>
                  <a:pt x="4426435" y="4625450"/>
                </a:cubicBezTo>
                <a:lnTo>
                  <a:pt x="4405445" y="4621212"/>
                </a:lnTo>
                <a:lnTo>
                  <a:pt x="160633" y="4621212"/>
                </a:lnTo>
                <a:cubicBezTo>
                  <a:pt x="71918" y="4621212"/>
                  <a:pt x="0" y="4549294"/>
                  <a:pt x="0" y="4460579"/>
                </a:cubicBezTo>
                <a:lnTo>
                  <a:pt x="0" y="160633"/>
                </a:lnTo>
                <a:cubicBezTo>
                  <a:pt x="0" y="71918"/>
                  <a:pt x="71918" y="0"/>
                  <a:pt x="160633" y="0"/>
                </a:cubicBezTo>
                <a:close/>
              </a:path>
            </a:pathLst>
          </a:custGeom>
          <a:solidFill>
            <a:srgbClr val="CF142B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Plaque 10"/>
          <p:cNvSpPr/>
          <p:nvPr userDrawn="1"/>
        </p:nvSpPr>
        <p:spPr>
          <a:xfrm>
            <a:off x="2387027" y="4311650"/>
            <a:ext cx="1173076" cy="1173797"/>
          </a:xfrm>
          <a:custGeom>
            <a:avLst/>
            <a:gdLst/>
            <a:ahLst/>
            <a:cxnLst/>
            <a:rect l="l" t="t" r="r" b="b"/>
            <a:pathLst>
              <a:path w="5164139" h="5167312">
                <a:moveTo>
                  <a:pt x="160633" y="0"/>
                </a:moveTo>
                <a:lnTo>
                  <a:pt x="4471692" y="0"/>
                </a:lnTo>
                <a:cubicBezTo>
                  <a:pt x="4560407" y="0"/>
                  <a:pt x="4632325" y="71918"/>
                  <a:pt x="4632325" y="160633"/>
                </a:cubicBezTo>
                <a:lnTo>
                  <a:pt x="4632325" y="4389438"/>
                </a:lnTo>
                <a:lnTo>
                  <a:pt x="4637047" y="4389438"/>
                </a:lnTo>
                <a:cubicBezTo>
                  <a:pt x="4637047" y="4430668"/>
                  <a:pt x="4670471" y="4464092"/>
                  <a:pt x="4711701" y="4464092"/>
                </a:cubicBezTo>
                <a:lnTo>
                  <a:pt x="4711701" y="4464579"/>
                </a:lnTo>
                <a:lnTo>
                  <a:pt x="5091727" y="4464579"/>
                </a:lnTo>
                <a:cubicBezTo>
                  <a:pt x="5131719" y="4464579"/>
                  <a:pt x="5164139" y="4496999"/>
                  <a:pt x="5164139" y="4536991"/>
                </a:cubicBezTo>
                <a:lnTo>
                  <a:pt x="5164139" y="5094900"/>
                </a:lnTo>
                <a:cubicBezTo>
                  <a:pt x="5164139" y="5134892"/>
                  <a:pt x="5131719" y="5167312"/>
                  <a:pt x="5091727" y="5167312"/>
                </a:cubicBezTo>
                <a:lnTo>
                  <a:pt x="4546518" y="5167312"/>
                </a:lnTo>
                <a:cubicBezTo>
                  <a:pt x="4506526" y="5167312"/>
                  <a:pt x="4474106" y="5134892"/>
                  <a:pt x="4474106" y="5094900"/>
                </a:cubicBezTo>
                <a:lnTo>
                  <a:pt x="4474106" y="4694237"/>
                </a:lnTo>
                <a:lnTo>
                  <a:pt x="4472030" y="4694237"/>
                </a:lnTo>
                <a:cubicBezTo>
                  <a:pt x="4472030" y="4663315"/>
                  <a:pt x="4453229" y="4636783"/>
                  <a:pt x="4426435" y="4625450"/>
                </a:cubicBezTo>
                <a:lnTo>
                  <a:pt x="4405445" y="4621212"/>
                </a:lnTo>
                <a:lnTo>
                  <a:pt x="160633" y="4621212"/>
                </a:lnTo>
                <a:cubicBezTo>
                  <a:pt x="71918" y="4621212"/>
                  <a:pt x="0" y="4549294"/>
                  <a:pt x="0" y="4460579"/>
                </a:cubicBezTo>
                <a:lnTo>
                  <a:pt x="0" y="160633"/>
                </a:lnTo>
                <a:cubicBezTo>
                  <a:pt x="0" y="71918"/>
                  <a:pt x="71918" y="0"/>
                  <a:pt x="160633" y="0"/>
                </a:cubicBezTo>
                <a:close/>
              </a:path>
            </a:pathLst>
          </a:custGeom>
          <a:solidFill>
            <a:srgbClr val="F9C14B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Plaque 10"/>
          <p:cNvSpPr/>
          <p:nvPr userDrawn="1"/>
        </p:nvSpPr>
        <p:spPr>
          <a:xfrm>
            <a:off x="4102541" y="4311650"/>
            <a:ext cx="1169987" cy="1170706"/>
          </a:xfrm>
          <a:custGeom>
            <a:avLst/>
            <a:gdLst/>
            <a:ahLst/>
            <a:cxnLst/>
            <a:rect l="l" t="t" r="r" b="b"/>
            <a:pathLst>
              <a:path w="5164139" h="5167312">
                <a:moveTo>
                  <a:pt x="160633" y="0"/>
                </a:moveTo>
                <a:lnTo>
                  <a:pt x="4471692" y="0"/>
                </a:lnTo>
                <a:cubicBezTo>
                  <a:pt x="4560407" y="0"/>
                  <a:pt x="4632325" y="71918"/>
                  <a:pt x="4632325" y="160633"/>
                </a:cubicBezTo>
                <a:lnTo>
                  <a:pt x="4632325" y="4389438"/>
                </a:lnTo>
                <a:lnTo>
                  <a:pt x="4637047" y="4389438"/>
                </a:lnTo>
                <a:cubicBezTo>
                  <a:pt x="4637047" y="4430668"/>
                  <a:pt x="4670471" y="4464092"/>
                  <a:pt x="4711701" y="4464092"/>
                </a:cubicBezTo>
                <a:lnTo>
                  <a:pt x="4711701" y="4464579"/>
                </a:lnTo>
                <a:lnTo>
                  <a:pt x="5091727" y="4464579"/>
                </a:lnTo>
                <a:cubicBezTo>
                  <a:pt x="5131719" y="4464579"/>
                  <a:pt x="5164139" y="4496999"/>
                  <a:pt x="5164139" y="4536991"/>
                </a:cubicBezTo>
                <a:lnTo>
                  <a:pt x="5164139" y="5094900"/>
                </a:lnTo>
                <a:cubicBezTo>
                  <a:pt x="5164139" y="5134892"/>
                  <a:pt x="5131719" y="5167312"/>
                  <a:pt x="5091727" y="5167312"/>
                </a:cubicBezTo>
                <a:lnTo>
                  <a:pt x="4546518" y="5167312"/>
                </a:lnTo>
                <a:cubicBezTo>
                  <a:pt x="4506526" y="5167312"/>
                  <a:pt x="4474106" y="5134892"/>
                  <a:pt x="4474106" y="5094900"/>
                </a:cubicBezTo>
                <a:lnTo>
                  <a:pt x="4474106" y="4694237"/>
                </a:lnTo>
                <a:lnTo>
                  <a:pt x="4472030" y="4694237"/>
                </a:lnTo>
                <a:cubicBezTo>
                  <a:pt x="4472030" y="4663315"/>
                  <a:pt x="4453229" y="4636783"/>
                  <a:pt x="4426435" y="4625450"/>
                </a:cubicBezTo>
                <a:lnTo>
                  <a:pt x="4405445" y="4621212"/>
                </a:lnTo>
                <a:lnTo>
                  <a:pt x="160633" y="4621212"/>
                </a:lnTo>
                <a:cubicBezTo>
                  <a:pt x="71918" y="4621212"/>
                  <a:pt x="0" y="4549294"/>
                  <a:pt x="0" y="4460579"/>
                </a:cubicBezTo>
                <a:lnTo>
                  <a:pt x="0" y="160633"/>
                </a:lnTo>
                <a:cubicBezTo>
                  <a:pt x="0" y="71918"/>
                  <a:pt x="71918" y="0"/>
                  <a:pt x="160633" y="0"/>
                </a:cubicBezTo>
                <a:close/>
              </a:path>
            </a:pathLst>
          </a:custGeom>
          <a:solidFill>
            <a:srgbClr val="B7D34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Plaque 10"/>
          <p:cNvSpPr/>
          <p:nvPr userDrawn="1"/>
        </p:nvSpPr>
        <p:spPr>
          <a:xfrm>
            <a:off x="5814966" y="4311650"/>
            <a:ext cx="1194434" cy="1195168"/>
          </a:xfrm>
          <a:custGeom>
            <a:avLst/>
            <a:gdLst/>
            <a:ahLst/>
            <a:cxnLst/>
            <a:rect l="l" t="t" r="r" b="b"/>
            <a:pathLst>
              <a:path w="5164139" h="5167312">
                <a:moveTo>
                  <a:pt x="160633" y="0"/>
                </a:moveTo>
                <a:lnTo>
                  <a:pt x="4471692" y="0"/>
                </a:lnTo>
                <a:cubicBezTo>
                  <a:pt x="4560407" y="0"/>
                  <a:pt x="4632325" y="71918"/>
                  <a:pt x="4632325" y="160633"/>
                </a:cubicBezTo>
                <a:lnTo>
                  <a:pt x="4632325" y="4389438"/>
                </a:lnTo>
                <a:lnTo>
                  <a:pt x="4637047" y="4389438"/>
                </a:lnTo>
                <a:cubicBezTo>
                  <a:pt x="4637047" y="4430668"/>
                  <a:pt x="4670471" y="4464092"/>
                  <a:pt x="4711701" y="4464092"/>
                </a:cubicBezTo>
                <a:lnTo>
                  <a:pt x="4711701" y="4464579"/>
                </a:lnTo>
                <a:lnTo>
                  <a:pt x="5091727" y="4464579"/>
                </a:lnTo>
                <a:cubicBezTo>
                  <a:pt x="5131719" y="4464579"/>
                  <a:pt x="5164139" y="4496999"/>
                  <a:pt x="5164139" y="4536991"/>
                </a:cubicBezTo>
                <a:lnTo>
                  <a:pt x="5164139" y="5094900"/>
                </a:lnTo>
                <a:cubicBezTo>
                  <a:pt x="5164139" y="5134892"/>
                  <a:pt x="5131719" y="5167312"/>
                  <a:pt x="5091727" y="5167312"/>
                </a:cubicBezTo>
                <a:lnTo>
                  <a:pt x="4546518" y="5167312"/>
                </a:lnTo>
                <a:cubicBezTo>
                  <a:pt x="4506526" y="5167312"/>
                  <a:pt x="4474106" y="5134892"/>
                  <a:pt x="4474106" y="5094900"/>
                </a:cubicBezTo>
                <a:lnTo>
                  <a:pt x="4474106" y="4694237"/>
                </a:lnTo>
                <a:lnTo>
                  <a:pt x="4472030" y="4694237"/>
                </a:lnTo>
                <a:cubicBezTo>
                  <a:pt x="4472030" y="4663315"/>
                  <a:pt x="4453229" y="4636783"/>
                  <a:pt x="4426435" y="4625450"/>
                </a:cubicBezTo>
                <a:lnTo>
                  <a:pt x="4405445" y="4621212"/>
                </a:lnTo>
                <a:lnTo>
                  <a:pt x="160633" y="4621212"/>
                </a:lnTo>
                <a:cubicBezTo>
                  <a:pt x="71918" y="4621212"/>
                  <a:pt x="0" y="4549294"/>
                  <a:pt x="0" y="4460579"/>
                </a:cubicBezTo>
                <a:lnTo>
                  <a:pt x="0" y="160633"/>
                </a:lnTo>
                <a:cubicBezTo>
                  <a:pt x="0" y="71918"/>
                  <a:pt x="71918" y="0"/>
                  <a:pt x="160633" y="0"/>
                </a:cubicBezTo>
                <a:close/>
              </a:path>
            </a:pathLst>
          </a:custGeom>
          <a:solidFill>
            <a:srgbClr val="45BDCF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Plaque 10"/>
          <p:cNvSpPr/>
          <p:nvPr userDrawn="1"/>
        </p:nvSpPr>
        <p:spPr>
          <a:xfrm>
            <a:off x="7551839" y="4311650"/>
            <a:ext cx="1196874" cy="1197610"/>
          </a:xfrm>
          <a:custGeom>
            <a:avLst/>
            <a:gdLst/>
            <a:ahLst/>
            <a:cxnLst/>
            <a:rect l="l" t="t" r="r" b="b"/>
            <a:pathLst>
              <a:path w="5164139" h="5167312">
                <a:moveTo>
                  <a:pt x="160633" y="0"/>
                </a:moveTo>
                <a:lnTo>
                  <a:pt x="4471692" y="0"/>
                </a:lnTo>
                <a:cubicBezTo>
                  <a:pt x="4560407" y="0"/>
                  <a:pt x="4632325" y="71918"/>
                  <a:pt x="4632325" y="160633"/>
                </a:cubicBezTo>
                <a:lnTo>
                  <a:pt x="4632325" y="4389438"/>
                </a:lnTo>
                <a:lnTo>
                  <a:pt x="4637047" y="4389438"/>
                </a:lnTo>
                <a:cubicBezTo>
                  <a:pt x="4637047" y="4430668"/>
                  <a:pt x="4670471" y="4464092"/>
                  <a:pt x="4711701" y="4464092"/>
                </a:cubicBezTo>
                <a:lnTo>
                  <a:pt x="4711701" y="4464579"/>
                </a:lnTo>
                <a:lnTo>
                  <a:pt x="5091727" y="4464579"/>
                </a:lnTo>
                <a:cubicBezTo>
                  <a:pt x="5131719" y="4464579"/>
                  <a:pt x="5164139" y="4496999"/>
                  <a:pt x="5164139" y="4536991"/>
                </a:cubicBezTo>
                <a:lnTo>
                  <a:pt x="5164139" y="5094900"/>
                </a:lnTo>
                <a:cubicBezTo>
                  <a:pt x="5164139" y="5134892"/>
                  <a:pt x="5131719" y="5167312"/>
                  <a:pt x="5091727" y="5167312"/>
                </a:cubicBezTo>
                <a:lnTo>
                  <a:pt x="4546518" y="5167312"/>
                </a:lnTo>
                <a:cubicBezTo>
                  <a:pt x="4506526" y="5167312"/>
                  <a:pt x="4474106" y="5134892"/>
                  <a:pt x="4474106" y="5094900"/>
                </a:cubicBezTo>
                <a:lnTo>
                  <a:pt x="4474106" y="4694237"/>
                </a:lnTo>
                <a:lnTo>
                  <a:pt x="4472030" y="4694237"/>
                </a:lnTo>
                <a:cubicBezTo>
                  <a:pt x="4472030" y="4663315"/>
                  <a:pt x="4453229" y="4636783"/>
                  <a:pt x="4426435" y="4625450"/>
                </a:cubicBezTo>
                <a:lnTo>
                  <a:pt x="4405445" y="4621212"/>
                </a:lnTo>
                <a:lnTo>
                  <a:pt x="160633" y="4621212"/>
                </a:lnTo>
                <a:cubicBezTo>
                  <a:pt x="71918" y="4621212"/>
                  <a:pt x="0" y="4549294"/>
                  <a:pt x="0" y="4460579"/>
                </a:cubicBezTo>
                <a:lnTo>
                  <a:pt x="0" y="160633"/>
                </a:lnTo>
                <a:cubicBezTo>
                  <a:pt x="0" y="71918"/>
                  <a:pt x="71918" y="0"/>
                  <a:pt x="160633" y="0"/>
                </a:cubicBezTo>
                <a:close/>
              </a:path>
            </a:pathLst>
          </a:custGeom>
          <a:solidFill>
            <a:srgbClr val="71BCE9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Plaque 10"/>
          <p:cNvSpPr/>
          <p:nvPr userDrawn="1"/>
        </p:nvSpPr>
        <p:spPr>
          <a:xfrm>
            <a:off x="3786822" y="1737043"/>
            <a:ext cx="1547495" cy="1548446"/>
          </a:xfrm>
          <a:custGeom>
            <a:avLst/>
            <a:gdLst/>
            <a:ahLst/>
            <a:cxnLst/>
            <a:rect l="l" t="t" r="r" b="b"/>
            <a:pathLst>
              <a:path w="5164139" h="5167312">
                <a:moveTo>
                  <a:pt x="160633" y="0"/>
                </a:moveTo>
                <a:lnTo>
                  <a:pt x="4471692" y="0"/>
                </a:lnTo>
                <a:cubicBezTo>
                  <a:pt x="4560407" y="0"/>
                  <a:pt x="4632325" y="71918"/>
                  <a:pt x="4632325" y="160633"/>
                </a:cubicBezTo>
                <a:lnTo>
                  <a:pt x="4632325" y="4389438"/>
                </a:lnTo>
                <a:lnTo>
                  <a:pt x="4637047" y="4389438"/>
                </a:lnTo>
                <a:cubicBezTo>
                  <a:pt x="4637047" y="4430668"/>
                  <a:pt x="4670471" y="4464092"/>
                  <a:pt x="4711701" y="4464092"/>
                </a:cubicBezTo>
                <a:lnTo>
                  <a:pt x="4711701" y="4464579"/>
                </a:lnTo>
                <a:lnTo>
                  <a:pt x="5091727" y="4464579"/>
                </a:lnTo>
                <a:cubicBezTo>
                  <a:pt x="5131719" y="4464579"/>
                  <a:pt x="5164139" y="4496999"/>
                  <a:pt x="5164139" y="4536991"/>
                </a:cubicBezTo>
                <a:lnTo>
                  <a:pt x="5164139" y="5094900"/>
                </a:lnTo>
                <a:cubicBezTo>
                  <a:pt x="5164139" y="5134892"/>
                  <a:pt x="5131719" y="5167312"/>
                  <a:pt x="5091727" y="5167312"/>
                </a:cubicBezTo>
                <a:lnTo>
                  <a:pt x="4546518" y="5167312"/>
                </a:lnTo>
                <a:cubicBezTo>
                  <a:pt x="4506526" y="5167312"/>
                  <a:pt x="4474106" y="5134892"/>
                  <a:pt x="4474106" y="5094900"/>
                </a:cubicBezTo>
                <a:lnTo>
                  <a:pt x="4474106" y="4694237"/>
                </a:lnTo>
                <a:lnTo>
                  <a:pt x="4472030" y="4694237"/>
                </a:lnTo>
                <a:cubicBezTo>
                  <a:pt x="4472030" y="4663315"/>
                  <a:pt x="4453229" y="4636783"/>
                  <a:pt x="4426435" y="4625450"/>
                </a:cubicBezTo>
                <a:lnTo>
                  <a:pt x="4405445" y="4621212"/>
                </a:lnTo>
                <a:lnTo>
                  <a:pt x="160633" y="4621212"/>
                </a:lnTo>
                <a:cubicBezTo>
                  <a:pt x="71918" y="4621212"/>
                  <a:pt x="0" y="4549294"/>
                  <a:pt x="0" y="4460579"/>
                </a:cubicBezTo>
                <a:lnTo>
                  <a:pt x="0" y="160633"/>
                </a:lnTo>
                <a:cubicBezTo>
                  <a:pt x="0" y="71918"/>
                  <a:pt x="71918" y="0"/>
                  <a:pt x="160633" y="0"/>
                </a:cubicBezTo>
                <a:close/>
              </a:path>
            </a:pathLst>
          </a:custGeom>
          <a:solidFill>
            <a:srgbClr val="71717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Plaque 10"/>
          <p:cNvSpPr/>
          <p:nvPr userDrawn="1"/>
        </p:nvSpPr>
        <p:spPr>
          <a:xfrm>
            <a:off x="6411912" y="1737043"/>
            <a:ext cx="1547495" cy="1548446"/>
          </a:xfrm>
          <a:custGeom>
            <a:avLst/>
            <a:gdLst/>
            <a:ahLst/>
            <a:cxnLst/>
            <a:rect l="l" t="t" r="r" b="b"/>
            <a:pathLst>
              <a:path w="5164139" h="5167312">
                <a:moveTo>
                  <a:pt x="160633" y="0"/>
                </a:moveTo>
                <a:lnTo>
                  <a:pt x="4471692" y="0"/>
                </a:lnTo>
                <a:cubicBezTo>
                  <a:pt x="4560407" y="0"/>
                  <a:pt x="4632325" y="71918"/>
                  <a:pt x="4632325" y="160633"/>
                </a:cubicBezTo>
                <a:lnTo>
                  <a:pt x="4632325" y="4389438"/>
                </a:lnTo>
                <a:lnTo>
                  <a:pt x="4637047" y="4389438"/>
                </a:lnTo>
                <a:cubicBezTo>
                  <a:pt x="4637047" y="4430668"/>
                  <a:pt x="4670471" y="4464092"/>
                  <a:pt x="4711701" y="4464092"/>
                </a:cubicBezTo>
                <a:lnTo>
                  <a:pt x="4711701" y="4464579"/>
                </a:lnTo>
                <a:lnTo>
                  <a:pt x="5091727" y="4464579"/>
                </a:lnTo>
                <a:cubicBezTo>
                  <a:pt x="5131719" y="4464579"/>
                  <a:pt x="5164139" y="4496999"/>
                  <a:pt x="5164139" y="4536991"/>
                </a:cubicBezTo>
                <a:lnTo>
                  <a:pt x="5164139" y="5094900"/>
                </a:lnTo>
                <a:cubicBezTo>
                  <a:pt x="5164139" y="5134892"/>
                  <a:pt x="5131719" y="5167312"/>
                  <a:pt x="5091727" y="5167312"/>
                </a:cubicBezTo>
                <a:lnTo>
                  <a:pt x="4546518" y="5167312"/>
                </a:lnTo>
                <a:cubicBezTo>
                  <a:pt x="4506526" y="5167312"/>
                  <a:pt x="4474106" y="5134892"/>
                  <a:pt x="4474106" y="5094900"/>
                </a:cubicBezTo>
                <a:lnTo>
                  <a:pt x="4474106" y="4694237"/>
                </a:lnTo>
                <a:lnTo>
                  <a:pt x="4472030" y="4694237"/>
                </a:lnTo>
                <a:cubicBezTo>
                  <a:pt x="4472030" y="4663315"/>
                  <a:pt x="4453229" y="4636783"/>
                  <a:pt x="4426435" y="4625450"/>
                </a:cubicBezTo>
                <a:lnTo>
                  <a:pt x="4405445" y="4621212"/>
                </a:lnTo>
                <a:lnTo>
                  <a:pt x="160633" y="4621212"/>
                </a:lnTo>
                <a:cubicBezTo>
                  <a:pt x="71918" y="4621212"/>
                  <a:pt x="0" y="4549294"/>
                  <a:pt x="0" y="4460579"/>
                </a:cubicBezTo>
                <a:lnTo>
                  <a:pt x="0" y="160633"/>
                </a:lnTo>
                <a:cubicBezTo>
                  <a:pt x="0" y="71918"/>
                  <a:pt x="71918" y="0"/>
                  <a:pt x="160633" y="0"/>
                </a:cubicBezTo>
                <a:close/>
              </a:path>
            </a:pathLst>
          </a:custGeom>
          <a:solidFill>
            <a:sysClr val="window" lastClr="FFFFFF"/>
          </a:solidFill>
          <a:ln w="12700" cap="flat" cmpd="sng" algn="ctr">
            <a:solidFill>
              <a:srgbClr val="71717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Plaque 10"/>
          <p:cNvSpPr/>
          <p:nvPr userDrawn="1"/>
        </p:nvSpPr>
        <p:spPr>
          <a:xfrm>
            <a:off x="671513" y="4311650"/>
            <a:ext cx="1173076" cy="1173797"/>
          </a:xfrm>
          <a:custGeom>
            <a:avLst/>
            <a:gdLst/>
            <a:ahLst/>
            <a:cxnLst/>
            <a:rect l="l" t="t" r="r" b="b"/>
            <a:pathLst>
              <a:path w="5164139" h="5167312">
                <a:moveTo>
                  <a:pt x="160633" y="0"/>
                </a:moveTo>
                <a:lnTo>
                  <a:pt x="4471692" y="0"/>
                </a:lnTo>
                <a:cubicBezTo>
                  <a:pt x="4560407" y="0"/>
                  <a:pt x="4632325" y="71918"/>
                  <a:pt x="4632325" y="160633"/>
                </a:cubicBezTo>
                <a:lnTo>
                  <a:pt x="4632325" y="4389438"/>
                </a:lnTo>
                <a:lnTo>
                  <a:pt x="4637047" y="4389438"/>
                </a:lnTo>
                <a:cubicBezTo>
                  <a:pt x="4637047" y="4430668"/>
                  <a:pt x="4670471" y="4464092"/>
                  <a:pt x="4711701" y="4464092"/>
                </a:cubicBezTo>
                <a:lnTo>
                  <a:pt x="4711701" y="4464579"/>
                </a:lnTo>
                <a:lnTo>
                  <a:pt x="5091727" y="4464579"/>
                </a:lnTo>
                <a:cubicBezTo>
                  <a:pt x="5131719" y="4464579"/>
                  <a:pt x="5164139" y="4496999"/>
                  <a:pt x="5164139" y="4536991"/>
                </a:cubicBezTo>
                <a:lnTo>
                  <a:pt x="5164139" y="5094900"/>
                </a:lnTo>
                <a:cubicBezTo>
                  <a:pt x="5164139" y="5134892"/>
                  <a:pt x="5131719" y="5167312"/>
                  <a:pt x="5091727" y="5167312"/>
                </a:cubicBezTo>
                <a:lnTo>
                  <a:pt x="4546518" y="5167312"/>
                </a:lnTo>
                <a:cubicBezTo>
                  <a:pt x="4506526" y="5167312"/>
                  <a:pt x="4474106" y="5134892"/>
                  <a:pt x="4474106" y="5094900"/>
                </a:cubicBezTo>
                <a:lnTo>
                  <a:pt x="4474106" y="4694237"/>
                </a:lnTo>
                <a:lnTo>
                  <a:pt x="4472030" y="4694237"/>
                </a:lnTo>
                <a:cubicBezTo>
                  <a:pt x="4472030" y="4663315"/>
                  <a:pt x="4453229" y="4636783"/>
                  <a:pt x="4426435" y="4625450"/>
                </a:cubicBezTo>
                <a:lnTo>
                  <a:pt x="4405445" y="4621212"/>
                </a:lnTo>
                <a:lnTo>
                  <a:pt x="160633" y="4621212"/>
                </a:lnTo>
                <a:cubicBezTo>
                  <a:pt x="71918" y="4621212"/>
                  <a:pt x="0" y="4549294"/>
                  <a:pt x="0" y="4460579"/>
                </a:cubicBezTo>
                <a:lnTo>
                  <a:pt x="0" y="160633"/>
                </a:lnTo>
                <a:cubicBezTo>
                  <a:pt x="0" y="71918"/>
                  <a:pt x="71918" y="0"/>
                  <a:pt x="160633" y="0"/>
                </a:cubicBezTo>
                <a:close/>
              </a:path>
            </a:pathLst>
          </a:custGeom>
          <a:solidFill>
            <a:srgbClr val="F0919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 userDrawn="1"/>
        </p:nvSpPr>
        <p:spPr bwMode="auto">
          <a:xfrm>
            <a:off x="1118506" y="3350697"/>
            <a:ext cx="1608365" cy="40011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Ctr="0" compatLnSpc="1">
            <a:prstTxWarp prst="textNoShape">
              <a:avLst/>
            </a:prstTxWarp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kumimoji="1" lang="en-GB" sz="1000" dirty="0">
                <a:solidFill>
                  <a:srgbClr val="000000"/>
                </a:solidFill>
                <a:cs typeface="ＭＳ Ｐゴシック" charset="0"/>
              </a:rPr>
              <a:t>Ricoh Red: </a:t>
            </a:r>
            <a:br>
              <a:rPr kumimoji="1" lang="en-GB" sz="1000" dirty="0">
                <a:solidFill>
                  <a:srgbClr val="000000"/>
                </a:solidFill>
                <a:cs typeface="ＭＳ Ｐゴシック" charset="0"/>
              </a:rPr>
            </a:br>
            <a:r>
              <a:rPr kumimoji="1" lang="en-GB" sz="1000" dirty="0">
                <a:solidFill>
                  <a:srgbClr val="000000"/>
                </a:solidFill>
                <a:cs typeface="ＭＳ Ｐゴシック" charset="0"/>
              </a:rPr>
              <a:t>RGB 207/20/43</a:t>
            </a:r>
          </a:p>
        </p:txBody>
      </p:sp>
      <p:sp>
        <p:nvSpPr>
          <p:cNvPr id="13" name="TextBox 12"/>
          <p:cNvSpPr txBox="1"/>
          <p:nvPr userDrawn="1"/>
        </p:nvSpPr>
        <p:spPr bwMode="auto">
          <a:xfrm>
            <a:off x="3767817" y="3350697"/>
            <a:ext cx="1608365" cy="40011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Ctr="0" compatLnSpc="1">
            <a:prstTxWarp prst="textNoShape">
              <a:avLst/>
            </a:prstTxWarp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kumimoji="1" lang="en-GB" sz="1000" dirty="0">
                <a:solidFill>
                  <a:srgbClr val="000000"/>
                </a:solidFill>
                <a:cs typeface="ＭＳ Ｐゴシック" charset="0"/>
              </a:rPr>
              <a:t>Gray: </a:t>
            </a:r>
            <a:br>
              <a:rPr kumimoji="1" lang="en-GB" sz="1000" dirty="0">
                <a:solidFill>
                  <a:srgbClr val="000000"/>
                </a:solidFill>
                <a:cs typeface="ＭＳ Ｐゴシック" charset="0"/>
              </a:rPr>
            </a:br>
            <a:r>
              <a:rPr kumimoji="1" lang="en-GB" sz="1000" dirty="0">
                <a:solidFill>
                  <a:srgbClr val="000000"/>
                </a:solidFill>
                <a:cs typeface="ＭＳ Ｐゴシック" charset="0"/>
              </a:rPr>
              <a:t>RGB 113/113/113</a:t>
            </a:r>
          </a:p>
        </p:txBody>
      </p:sp>
      <p:sp>
        <p:nvSpPr>
          <p:cNvPr id="14" name="TextBox 13"/>
          <p:cNvSpPr txBox="1"/>
          <p:nvPr userDrawn="1"/>
        </p:nvSpPr>
        <p:spPr bwMode="auto">
          <a:xfrm>
            <a:off x="6270172" y="3350697"/>
            <a:ext cx="1743074" cy="40011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Ctr="0" compatLnSpc="1">
            <a:prstTxWarp prst="textNoShape">
              <a:avLst/>
            </a:prstTxWarp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kumimoji="1" lang="en-GB" sz="1000" dirty="0">
                <a:solidFill>
                  <a:srgbClr val="000000"/>
                </a:solidFill>
                <a:cs typeface="ＭＳ Ｐゴシック" charset="0"/>
              </a:rPr>
              <a:t>White: </a:t>
            </a:r>
            <a:br>
              <a:rPr kumimoji="1" lang="en-GB" sz="1000" dirty="0">
                <a:solidFill>
                  <a:srgbClr val="000000"/>
                </a:solidFill>
                <a:cs typeface="ＭＳ Ｐゴシック" charset="0"/>
              </a:rPr>
            </a:br>
            <a:r>
              <a:rPr kumimoji="1" lang="en-GB" sz="1000" dirty="0">
                <a:solidFill>
                  <a:srgbClr val="000000"/>
                </a:solidFill>
                <a:cs typeface="ＭＳ Ｐゴシック" charset="0"/>
              </a:rPr>
              <a:t>RGB 255/255/255</a:t>
            </a:r>
          </a:p>
        </p:txBody>
      </p:sp>
      <p:sp>
        <p:nvSpPr>
          <p:cNvPr id="15" name="TextBox 14"/>
          <p:cNvSpPr txBox="1"/>
          <p:nvPr userDrawn="1"/>
        </p:nvSpPr>
        <p:spPr bwMode="auto">
          <a:xfrm>
            <a:off x="553809" y="5636697"/>
            <a:ext cx="1307648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Ctr="0" compatLnSpc="1">
            <a:prstTxWarp prst="textNoShape">
              <a:avLst/>
            </a:prstTxWarp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kumimoji="1" lang="en-GB" sz="1000" dirty="0">
                <a:solidFill>
                  <a:srgbClr val="000000"/>
                </a:solidFill>
                <a:cs typeface="ＭＳ Ｐゴシック" charset="0"/>
              </a:rPr>
              <a:t>RGB 240/145/146</a:t>
            </a:r>
          </a:p>
        </p:txBody>
      </p:sp>
      <p:sp>
        <p:nvSpPr>
          <p:cNvPr id="16" name="TextBox 15"/>
          <p:cNvSpPr txBox="1"/>
          <p:nvPr userDrawn="1"/>
        </p:nvSpPr>
        <p:spPr bwMode="auto">
          <a:xfrm>
            <a:off x="2369684" y="5636697"/>
            <a:ext cx="1189944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Ctr="0" compatLnSpc="1">
            <a:prstTxWarp prst="textNoShape">
              <a:avLst/>
            </a:prstTxWarp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kumimoji="1" lang="en-GB" sz="1000" dirty="0">
                <a:solidFill>
                  <a:srgbClr val="000000"/>
                </a:solidFill>
                <a:cs typeface="ＭＳ Ｐゴシック" charset="0"/>
              </a:rPr>
              <a:t>RGB 249/193/75</a:t>
            </a:r>
          </a:p>
        </p:txBody>
      </p:sp>
      <p:sp>
        <p:nvSpPr>
          <p:cNvPr id="17" name="TextBox 16"/>
          <p:cNvSpPr txBox="1"/>
          <p:nvPr userDrawn="1"/>
        </p:nvSpPr>
        <p:spPr bwMode="auto">
          <a:xfrm>
            <a:off x="4100512" y="5636697"/>
            <a:ext cx="1189944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Ctr="0" compatLnSpc="1">
            <a:prstTxWarp prst="textNoShape">
              <a:avLst/>
            </a:prstTxWarp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kumimoji="1" lang="en-GB" sz="1000" dirty="0">
                <a:solidFill>
                  <a:srgbClr val="000000"/>
                </a:solidFill>
                <a:cs typeface="ＭＳ Ｐゴシック" charset="0"/>
              </a:rPr>
              <a:t>RGB 183/211/66</a:t>
            </a:r>
          </a:p>
        </p:txBody>
      </p:sp>
      <p:sp>
        <p:nvSpPr>
          <p:cNvPr id="18" name="TextBox 17"/>
          <p:cNvSpPr txBox="1"/>
          <p:nvPr userDrawn="1"/>
        </p:nvSpPr>
        <p:spPr bwMode="auto">
          <a:xfrm>
            <a:off x="5823177" y="5636697"/>
            <a:ext cx="1189944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Ctr="0" compatLnSpc="1">
            <a:prstTxWarp prst="textNoShape">
              <a:avLst/>
            </a:prstTxWarp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kumimoji="1" lang="en-GB" sz="1000" dirty="0">
                <a:solidFill>
                  <a:srgbClr val="000000"/>
                </a:solidFill>
                <a:cs typeface="ＭＳ Ｐゴシック" charset="0"/>
              </a:rPr>
              <a:t>RGB 69/189/207</a:t>
            </a:r>
          </a:p>
        </p:txBody>
      </p:sp>
      <p:sp>
        <p:nvSpPr>
          <p:cNvPr id="19" name="TextBox 18"/>
          <p:cNvSpPr txBox="1"/>
          <p:nvPr userDrawn="1"/>
        </p:nvSpPr>
        <p:spPr bwMode="auto">
          <a:xfrm>
            <a:off x="7444596" y="5636697"/>
            <a:ext cx="1304117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Ctr="0" compatLnSpc="1">
            <a:prstTxWarp prst="textNoShape">
              <a:avLst/>
            </a:prstTxWarp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kumimoji="1" lang="en-GB" sz="1000" dirty="0">
                <a:solidFill>
                  <a:srgbClr val="000000"/>
                </a:solidFill>
                <a:cs typeface="ＭＳ Ｐゴシック" charset="0"/>
              </a:rPr>
              <a:t>RGB 113/188/233</a:t>
            </a:r>
          </a:p>
        </p:txBody>
      </p:sp>
      <p:sp>
        <p:nvSpPr>
          <p:cNvPr id="20" name="TextBox 19"/>
          <p:cNvSpPr txBox="1"/>
          <p:nvPr userDrawn="1"/>
        </p:nvSpPr>
        <p:spPr bwMode="auto">
          <a:xfrm>
            <a:off x="684213" y="1293297"/>
            <a:ext cx="2879951" cy="36933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Ctr="0" compatLnSpc="1">
            <a:prstTxWarp prst="textNoShape">
              <a:avLst/>
            </a:prstTxWarp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kumimoji="1" lang="en-GB" b="1" dirty="0">
                <a:solidFill>
                  <a:srgbClr val="000000"/>
                </a:solidFill>
                <a:cs typeface="ＭＳ Ｐゴシック" charset="0"/>
              </a:rPr>
              <a:t>Primary Colours</a:t>
            </a:r>
          </a:p>
        </p:txBody>
      </p:sp>
      <p:sp>
        <p:nvSpPr>
          <p:cNvPr id="21" name="TextBox 20"/>
          <p:cNvSpPr txBox="1"/>
          <p:nvPr userDrawn="1"/>
        </p:nvSpPr>
        <p:spPr bwMode="auto">
          <a:xfrm>
            <a:off x="671513" y="3875644"/>
            <a:ext cx="2879951" cy="36933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Ctr="0" compatLnSpc="1">
            <a:prstTxWarp prst="textNoShape">
              <a:avLst/>
            </a:prstTxWarp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kumimoji="1" lang="en-GB" b="1" dirty="0">
                <a:solidFill>
                  <a:srgbClr val="000000"/>
                </a:solidFill>
                <a:cs typeface="ＭＳ Ｐゴシック" charset="0"/>
              </a:rPr>
              <a:t>Secondary Colours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133856" y="203832"/>
            <a:ext cx="7686294" cy="632880"/>
          </a:xfrm>
          <a:prstGeom prst="rect">
            <a:avLst/>
          </a:prstGeom>
        </p:spPr>
        <p:txBody>
          <a:bodyPr tIns="0" anchor="t" anchorCtr="0"/>
          <a:lstStyle>
            <a:lvl1pPr marL="0" indent="0">
              <a:buNone/>
              <a:defRPr sz="3200" b="1" i="0" baseline="0">
                <a:solidFill>
                  <a:srgbClr val="000000"/>
                </a:solidFill>
                <a:latin typeface="Arial" pitchFamily="34" charset="0"/>
              </a:defRPr>
            </a:lvl1pPr>
            <a:lvl2pPr marL="0" indent="0">
              <a:buNone/>
              <a:defRPr sz="3200" b="1" i="0" baseline="0">
                <a:latin typeface="Arial" pitchFamily="34" charset="0"/>
              </a:defRPr>
            </a:lvl2pPr>
            <a:lvl3pPr marL="0" indent="0">
              <a:buNone/>
              <a:defRPr sz="3200" b="1" i="0" baseline="0">
                <a:latin typeface="Arial" pitchFamily="34" charset="0"/>
              </a:defRPr>
            </a:lvl3pPr>
            <a:lvl4pPr marL="0" indent="0">
              <a:buNone/>
              <a:defRPr sz="3200" b="1" i="0" baseline="0">
                <a:latin typeface="Arial" pitchFamily="34" charset="0"/>
              </a:defRPr>
            </a:lvl4pPr>
            <a:lvl5pPr marL="0" indent="0">
              <a:buNone/>
              <a:defRPr sz="3200" b="1" i="0" baseline="0">
                <a:latin typeface="Arial" pitchFamily="34" charset="0"/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rPr>
              <a:t>Colour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rPr>
              <a:t> palette</a:t>
            </a:r>
            <a:endParaRPr kumimoji="0" lang="en-GB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360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133856" y="203832"/>
            <a:ext cx="7686294" cy="632880"/>
          </a:xfrm>
          <a:prstGeom prst="rect">
            <a:avLst/>
          </a:prstGeom>
        </p:spPr>
        <p:txBody>
          <a:bodyPr tIns="0" anchor="t" anchorCtr="0"/>
          <a:lstStyle>
            <a:lvl1pPr marL="0" indent="0">
              <a:buNone/>
              <a:defRPr sz="3200" b="1" i="0" baseline="0">
                <a:solidFill>
                  <a:srgbClr val="000000"/>
                </a:solidFill>
                <a:latin typeface="Arial" pitchFamily="34" charset="0"/>
              </a:defRPr>
            </a:lvl1pPr>
            <a:lvl2pPr marL="0" indent="0">
              <a:buNone/>
              <a:defRPr sz="3200" b="1" i="0" baseline="0">
                <a:latin typeface="Arial" pitchFamily="34" charset="0"/>
              </a:defRPr>
            </a:lvl2pPr>
            <a:lvl3pPr marL="0" indent="0">
              <a:buNone/>
              <a:defRPr sz="3200" b="1" i="0" baseline="0">
                <a:latin typeface="Arial" pitchFamily="34" charset="0"/>
              </a:defRPr>
            </a:lvl3pPr>
            <a:lvl4pPr marL="0" indent="0">
              <a:buNone/>
              <a:defRPr sz="3200" b="1" i="0" baseline="0">
                <a:latin typeface="Arial" pitchFamily="34" charset="0"/>
              </a:defRPr>
            </a:lvl4pPr>
            <a:lvl5pPr marL="0" indent="0">
              <a:buNone/>
              <a:defRPr sz="3200" b="1" i="0" baseline="0">
                <a:latin typeface="Arial" pitchFamily="34" charset="0"/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rPr>
              <a:t>Slide title. Arial~32pt Bold.</a:t>
            </a:r>
            <a:endParaRPr kumimoji="0" lang="en-GB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405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9915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ur Pale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que 10"/>
          <p:cNvSpPr/>
          <p:nvPr userDrawn="1"/>
        </p:nvSpPr>
        <p:spPr>
          <a:xfrm>
            <a:off x="1161732" y="1737043"/>
            <a:ext cx="1547495" cy="1548446"/>
          </a:xfrm>
          <a:custGeom>
            <a:avLst/>
            <a:gdLst/>
            <a:ahLst/>
            <a:cxnLst/>
            <a:rect l="l" t="t" r="r" b="b"/>
            <a:pathLst>
              <a:path w="5164139" h="5167312">
                <a:moveTo>
                  <a:pt x="160633" y="0"/>
                </a:moveTo>
                <a:lnTo>
                  <a:pt x="4471692" y="0"/>
                </a:lnTo>
                <a:cubicBezTo>
                  <a:pt x="4560407" y="0"/>
                  <a:pt x="4632325" y="71918"/>
                  <a:pt x="4632325" y="160633"/>
                </a:cubicBezTo>
                <a:lnTo>
                  <a:pt x="4632325" y="4389438"/>
                </a:lnTo>
                <a:lnTo>
                  <a:pt x="4637047" y="4389438"/>
                </a:lnTo>
                <a:cubicBezTo>
                  <a:pt x="4637047" y="4430668"/>
                  <a:pt x="4670471" y="4464092"/>
                  <a:pt x="4711701" y="4464092"/>
                </a:cubicBezTo>
                <a:lnTo>
                  <a:pt x="4711701" y="4464579"/>
                </a:lnTo>
                <a:lnTo>
                  <a:pt x="5091727" y="4464579"/>
                </a:lnTo>
                <a:cubicBezTo>
                  <a:pt x="5131719" y="4464579"/>
                  <a:pt x="5164139" y="4496999"/>
                  <a:pt x="5164139" y="4536991"/>
                </a:cubicBezTo>
                <a:lnTo>
                  <a:pt x="5164139" y="5094900"/>
                </a:lnTo>
                <a:cubicBezTo>
                  <a:pt x="5164139" y="5134892"/>
                  <a:pt x="5131719" y="5167312"/>
                  <a:pt x="5091727" y="5167312"/>
                </a:cubicBezTo>
                <a:lnTo>
                  <a:pt x="4546518" y="5167312"/>
                </a:lnTo>
                <a:cubicBezTo>
                  <a:pt x="4506526" y="5167312"/>
                  <a:pt x="4474106" y="5134892"/>
                  <a:pt x="4474106" y="5094900"/>
                </a:cubicBezTo>
                <a:lnTo>
                  <a:pt x="4474106" y="4694237"/>
                </a:lnTo>
                <a:lnTo>
                  <a:pt x="4472030" y="4694237"/>
                </a:lnTo>
                <a:cubicBezTo>
                  <a:pt x="4472030" y="4663315"/>
                  <a:pt x="4453229" y="4636783"/>
                  <a:pt x="4426435" y="4625450"/>
                </a:cubicBezTo>
                <a:lnTo>
                  <a:pt x="4405445" y="4621212"/>
                </a:lnTo>
                <a:lnTo>
                  <a:pt x="160633" y="4621212"/>
                </a:lnTo>
                <a:cubicBezTo>
                  <a:pt x="71918" y="4621212"/>
                  <a:pt x="0" y="4549294"/>
                  <a:pt x="0" y="4460579"/>
                </a:cubicBezTo>
                <a:lnTo>
                  <a:pt x="0" y="160633"/>
                </a:lnTo>
                <a:cubicBezTo>
                  <a:pt x="0" y="71918"/>
                  <a:pt x="71918" y="0"/>
                  <a:pt x="16063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Plaque 10"/>
          <p:cNvSpPr/>
          <p:nvPr userDrawn="1"/>
        </p:nvSpPr>
        <p:spPr>
          <a:xfrm>
            <a:off x="2387027" y="4311650"/>
            <a:ext cx="1173076" cy="1173797"/>
          </a:xfrm>
          <a:custGeom>
            <a:avLst/>
            <a:gdLst/>
            <a:ahLst/>
            <a:cxnLst/>
            <a:rect l="l" t="t" r="r" b="b"/>
            <a:pathLst>
              <a:path w="5164139" h="5167312">
                <a:moveTo>
                  <a:pt x="160633" y="0"/>
                </a:moveTo>
                <a:lnTo>
                  <a:pt x="4471692" y="0"/>
                </a:lnTo>
                <a:cubicBezTo>
                  <a:pt x="4560407" y="0"/>
                  <a:pt x="4632325" y="71918"/>
                  <a:pt x="4632325" y="160633"/>
                </a:cubicBezTo>
                <a:lnTo>
                  <a:pt x="4632325" y="4389438"/>
                </a:lnTo>
                <a:lnTo>
                  <a:pt x="4637047" y="4389438"/>
                </a:lnTo>
                <a:cubicBezTo>
                  <a:pt x="4637047" y="4430668"/>
                  <a:pt x="4670471" y="4464092"/>
                  <a:pt x="4711701" y="4464092"/>
                </a:cubicBezTo>
                <a:lnTo>
                  <a:pt x="4711701" y="4464579"/>
                </a:lnTo>
                <a:lnTo>
                  <a:pt x="5091727" y="4464579"/>
                </a:lnTo>
                <a:cubicBezTo>
                  <a:pt x="5131719" y="4464579"/>
                  <a:pt x="5164139" y="4496999"/>
                  <a:pt x="5164139" y="4536991"/>
                </a:cubicBezTo>
                <a:lnTo>
                  <a:pt x="5164139" y="5094900"/>
                </a:lnTo>
                <a:cubicBezTo>
                  <a:pt x="5164139" y="5134892"/>
                  <a:pt x="5131719" y="5167312"/>
                  <a:pt x="5091727" y="5167312"/>
                </a:cubicBezTo>
                <a:lnTo>
                  <a:pt x="4546518" y="5167312"/>
                </a:lnTo>
                <a:cubicBezTo>
                  <a:pt x="4506526" y="5167312"/>
                  <a:pt x="4474106" y="5134892"/>
                  <a:pt x="4474106" y="5094900"/>
                </a:cubicBezTo>
                <a:lnTo>
                  <a:pt x="4474106" y="4694237"/>
                </a:lnTo>
                <a:lnTo>
                  <a:pt x="4472030" y="4694237"/>
                </a:lnTo>
                <a:cubicBezTo>
                  <a:pt x="4472030" y="4663315"/>
                  <a:pt x="4453229" y="4636783"/>
                  <a:pt x="4426435" y="4625450"/>
                </a:cubicBezTo>
                <a:lnTo>
                  <a:pt x="4405445" y="4621212"/>
                </a:lnTo>
                <a:lnTo>
                  <a:pt x="160633" y="4621212"/>
                </a:lnTo>
                <a:cubicBezTo>
                  <a:pt x="71918" y="4621212"/>
                  <a:pt x="0" y="4549294"/>
                  <a:pt x="0" y="4460579"/>
                </a:cubicBezTo>
                <a:lnTo>
                  <a:pt x="0" y="160633"/>
                </a:lnTo>
                <a:cubicBezTo>
                  <a:pt x="0" y="71918"/>
                  <a:pt x="71918" y="0"/>
                  <a:pt x="1606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Plaque 10"/>
          <p:cNvSpPr/>
          <p:nvPr userDrawn="1"/>
        </p:nvSpPr>
        <p:spPr>
          <a:xfrm>
            <a:off x="4102541" y="4311650"/>
            <a:ext cx="1169987" cy="1170706"/>
          </a:xfrm>
          <a:custGeom>
            <a:avLst/>
            <a:gdLst/>
            <a:ahLst/>
            <a:cxnLst/>
            <a:rect l="l" t="t" r="r" b="b"/>
            <a:pathLst>
              <a:path w="5164139" h="5167312">
                <a:moveTo>
                  <a:pt x="160633" y="0"/>
                </a:moveTo>
                <a:lnTo>
                  <a:pt x="4471692" y="0"/>
                </a:lnTo>
                <a:cubicBezTo>
                  <a:pt x="4560407" y="0"/>
                  <a:pt x="4632325" y="71918"/>
                  <a:pt x="4632325" y="160633"/>
                </a:cubicBezTo>
                <a:lnTo>
                  <a:pt x="4632325" y="4389438"/>
                </a:lnTo>
                <a:lnTo>
                  <a:pt x="4637047" y="4389438"/>
                </a:lnTo>
                <a:cubicBezTo>
                  <a:pt x="4637047" y="4430668"/>
                  <a:pt x="4670471" y="4464092"/>
                  <a:pt x="4711701" y="4464092"/>
                </a:cubicBezTo>
                <a:lnTo>
                  <a:pt x="4711701" y="4464579"/>
                </a:lnTo>
                <a:lnTo>
                  <a:pt x="5091727" y="4464579"/>
                </a:lnTo>
                <a:cubicBezTo>
                  <a:pt x="5131719" y="4464579"/>
                  <a:pt x="5164139" y="4496999"/>
                  <a:pt x="5164139" y="4536991"/>
                </a:cubicBezTo>
                <a:lnTo>
                  <a:pt x="5164139" y="5094900"/>
                </a:lnTo>
                <a:cubicBezTo>
                  <a:pt x="5164139" y="5134892"/>
                  <a:pt x="5131719" y="5167312"/>
                  <a:pt x="5091727" y="5167312"/>
                </a:cubicBezTo>
                <a:lnTo>
                  <a:pt x="4546518" y="5167312"/>
                </a:lnTo>
                <a:cubicBezTo>
                  <a:pt x="4506526" y="5167312"/>
                  <a:pt x="4474106" y="5134892"/>
                  <a:pt x="4474106" y="5094900"/>
                </a:cubicBezTo>
                <a:lnTo>
                  <a:pt x="4474106" y="4694237"/>
                </a:lnTo>
                <a:lnTo>
                  <a:pt x="4472030" y="4694237"/>
                </a:lnTo>
                <a:cubicBezTo>
                  <a:pt x="4472030" y="4663315"/>
                  <a:pt x="4453229" y="4636783"/>
                  <a:pt x="4426435" y="4625450"/>
                </a:cubicBezTo>
                <a:lnTo>
                  <a:pt x="4405445" y="4621212"/>
                </a:lnTo>
                <a:lnTo>
                  <a:pt x="160633" y="4621212"/>
                </a:lnTo>
                <a:cubicBezTo>
                  <a:pt x="71918" y="4621212"/>
                  <a:pt x="0" y="4549294"/>
                  <a:pt x="0" y="4460579"/>
                </a:cubicBezTo>
                <a:lnTo>
                  <a:pt x="0" y="160633"/>
                </a:lnTo>
                <a:cubicBezTo>
                  <a:pt x="0" y="71918"/>
                  <a:pt x="71918" y="0"/>
                  <a:pt x="160633" y="0"/>
                </a:cubicBezTo>
                <a:close/>
              </a:path>
            </a:pathLst>
          </a:custGeom>
          <a:solidFill>
            <a:srgbClr val="B7D34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Plaque 10"/>
          <p:cNvSpPr/>
          <p:nvPr userDrawn="1"/>
        </p:nvSpPr>
        <p:spPr>
          <a:xfrm>
            <a:off x="5814966" y="4311650"/>
            <a:ext cx="1194434" cy="1195168"/>
          </a:xfrm>
          <a:custGeom>
            <a:avLst/>
            <a:gdLst/>
            <a:ahLst/>
            <a:cxnLst/>
            <a:rect l="l" t="t" r="r" b="b"/>
            <a:pathLst>
              <a:path w="5164139" h="5167312">
                <a:moveTo>
                  <a:pt x="160633" y="0"/>
                </a:moveTo>
                <a:lnTo>
                  <a:pt x="4471692" y="0"/>
                </a:lnTo>
                <a:cubicBezTo>
                  <a:pt x="4560407" y="0"/>
                  <a:pt x="4632325" y="71918"/>
                  <a:pt x="4632325" y="160633"/>
                </a:cubicBezTo>
                <a:lnTo>
                  <a:pt x="4632325" y="4389438"/>
                </a:lnTo>
                <a:lnTo>
                  <a:pt x="4637047" y="4389438"/>
                </a:lnTo>
                <a:cubicBezTo>
                  <a:pt x="4637047" y="4430668"/>
                  <a:pt x="4670471" y="4464092"/>
                  <a:pt x="4711701" y="4464092"/>
                </a:cubicBezTo>
                <a:lnTo>
                  <a:pt x="4711701" y="4464579"/>
                </a:lnTo>
                <a:lnTo>
                  <a:pt x="5091727" y="4464579"/>
                </a:lnTo>
                <a:cubicBezTo>
                  <a:pt x="5131719" y="4464579"/>
                  <a:pt x="5164139" y="4496999"/>
                  <a:pt x="5164139" y="4536991"/>
                </a:cubicBezTo>
                <a:lnTo>
                  <a:pt x="5164139" y="5094900"/>
                </a:lnTo>
                <a:cubicBezTo>
                  <a:pt x="5164139" y="5134892"/>
                  <a:pt x="5131719" y="5167312"/>
                  <a:pt x="5091727" y="5167312"/>
                </a:cubicBezTo>
                <a:lnTo>
                  <a:pt x="4546518" y="5167312"/>
                </a:lnTo>
                <a:cubicBezTo>
                  <a:pt x="4506526" y="5167312"/>
                  <a:pt x="4474106" y="5134892"/>
                  <a:pt x="4474106" y="5094900"/>
                </a:cubicBezTo>
                <a:lnTo>
                  <a:pt x="4474106" y="4694237"/>
                </a:lnTo>
                <a:lnTo>
                  <a:pt x="4472030" y="4694237"/>
                </a:lnTo>
                <a:cubicBezTo>
                  <a:pt x="4472030" y="4663315"/>
                  <a:pt x="4453229" y="4636783"/>
                  <a:pt x="4426435" y="4625450"/>
                </a:cubicBezTo>
                <a:lnTo>
                  <a:pt x="4405445" y="4621212"/>
                </a:lnTo>
                <a:lnTo>
                  <a:pt x="160633" y="4621212"/>
                </a:lnTo>
                <a:cubicBezTo>
                  <a:pt x="71918" y="4621212"/>
                  <a:pt x="0" y="4549294"/>
                  <a:pt x="0" y="4460579"/>
                </a:cubicBezTo>
                <a:lnTo>
                  <a:pt x="0" y="160633"/>
                </a:lnTo>
                <a:cubicBezTo>
                  <a:pt x="0" y="71918"/>
                  <a:pt x="71918" y="0"/>
                  <a:pt x="160633" y="0"/>
                </a:cubicBezTo>
                <a:close/>
              </a:path>
            </a:pathLst>
          </a:custGeom>
          <a:solidFill>
            <a:srgbClr val="45BDC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Plaque 10"/>
          <p:cNvSpPr/>
          <p:nvPr userDrawn="1"/>
        </p:nvSpPr>
        <p:spPr>
          <a:xfrm>
            <a:off x="7551839" y="4311650"/>
            <a:ext cx="1196874" cy="1197610"/>
          </a:xfrm>
          <a:custGeom>
            <a:avLst/>
            <a:gdLst/>
            <a:ahLst/>
            <a:cxnLst/>
            <a:rect l="l" t="t" r="r" b="b"/>
            <a:pathLst>
              <a:path w="5164139" h="5167312">
                <a:moveTo>
                  <a:pt x="160633" y="0"/>
                </a:moveTo>
                <a:lnTo>
                  <a:pt x="4471692" y="0"/>
                </a:lnTo>
                <a:cubicBezTo>
                  <a:pt x="4560407" y="0"/>
                  <a:pt x="4632325" y="71918"/>
                  <a:pt x="4632325" y="160633"/>
                </a:cubicBezTo>
                <a:lnTo>
                  <a:pt x="4632325" y="4389438"/>
                </a:lnTo>
                <a:lnTo>
                  <a:pt x="4637047" y="4389438"/>
                </a:lnTo>
                <a:cubicBezTo>
                  <a:pt x="4637047" y="4430668"/>
                  <a:pt x="4670471" y="4464092"/>
                  <a:pt x="4711701" y="4464092"/>
                </a:cubicBezTo>
                <a:lnTo>
                  <a:pt x="4711701" y="4464579"/>
                </a:lnTo>
                <a:lnTo>
                  <a:pt x="5091727" y="4464579"/>
                </a:lnTo>
                <a:cubicBezTo>
                  <a:pt x="5131719" y="4464579"/>
                  <a:pt x="5164139" y="4496999"/>
                  <a:pt x="5164139" y="4536991"/>
                </a:cubicBezTo>
                <a:lnTo>
                  <a:pt x="5164139" y="5094900"/>
                </a:lnTo>
                <a:cubicBezTo>
                  <a:pt x="5164139" y="5134892"/>
                  <a:pt x="5131719" y="5167312"/>
                  <a:pt x="5091727" y="5167312"/>
                </a:cubicBezTo>
                <a:lnTo>
                  <a:pt x="4546518" y="5167312"/>
                </a:lnTo>
                <a:cubicBezTo>
                  <a:pt x="4506526" y="5167312"/>
                  <a:pt x="4474106" y="5134892"/>
                  <a:pt x="4474106" y="5094900"/>
                </a:cubicBezTo>
                <a:lnTo>
                  <a:pt x="4474106" y="4694237"/>
                </a:lnTo>
                <a:lnTo>
                  <a:pt x="4472030" y="4694237"/>
                </a:lnTo>
                <a:cubicBezTo>
                  <a:pt x="4472030" y="4663315"/>
                  <a:pt x="4453229" y="4636783"/>
                  <a:pt x="4426435" y="4625450"/>
                </a:cubicBezTo>
                <a:lnTo>
                  <a:pt x="4405445" y="4621212"/>
                </a:lnTo>
                <a:lnTo>
                  <a:pt x="160633" y="4621212"/>
                </a:lnTo>
                <a:cubicBezTo>
                  <a:pt x="71918" y="4621212"/>
                  <a:pt x="0" y="4549294"/>
                  <a:pt x="0" y="4460579"/>
                </a:cubicBezTo>
                <a:lnTo>
                  <a:pt x="0" y="160633"/>
                </a:lnTo>
                <a:cubicBezTo>
                  <a:pt x="0" y="71918"/>
                  <a:pt x="71918" y="0"/>
                  <a:pt x="160633" y="0"/>
                </a:cubicBezTo>
                <a:close/>
              </a:path>
            </a:pathLst>
          </a:custGeom>
          <a:solidFill>
            <a:srgbClr val="71BCE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Plaque 10"/>
          <p:cNvSpPr/>
          <p:nvPr userDrawn="1"/>
        </p:nvSpPr>
        <p:spPr>
          <a:xfrm>
            <a:off x="3786822" y="1737043"/>
            <a:ext cx="1547495" cy="1548446"/>
          </a:xfrm>
          <a:custGeom>
            <a:avLst/>
            <a:gdLst/>
            <a:ahLst/>
            <a:cxnLst/>
            <a:rect l="l" t="t" r="r" b="b"/>
            <a:pathLst>
              <a:path w="5164139" h="5167312">
                <a:moveTo>
                  <a:pt x="160633" y="0"/>
                </a:moveTo>
                <a:lnTo>
                  <a:pt x="4471692" y="0"/>
                </a:lnTo>
                <a:cubicBezTo>
                  <a:pt x="4560407" y="0"/>
                  <a:pt x="4632325" y="71918"/>
                  <a:pt x="4632325" y="160633"/>
                </a:cubicBezTo>
                <a:lnTo>
                  <a:pt x="4632325" y="4389438"/>
                </a:lnTo>
                <a:lnTo>
                  <a:pt x="4637047" y="4389438"/>
                </a:lnTo>
                <a:cubicBezTo>
                  <a:pt x="4637047" y="4430668"/>
                  <a:pt x="4670471" y="4464092"/>
                  <a:pt x="4711701" y="4464092"/>
                </a:cubicBezTo>
                <a:lnTo>
                  <a:pt x="4711701" y="4464579"/>
                </a:lnTo>
                <a:lnTo>
                  <a:pt x="5091727" y="4464579"/>
                </a:lnTo>
                <a:cubicBezTo>
                  <a:pt x="5131719" y="4464579"/>
                  <a:pt x="5164139" y="4496999"/>
                  <a:pt x="5164139" y="4536991"/>
                </a:cubicBezTo>
                <a:lnTo>
                  <a:pt x="5164139" y="5094900"/>
                </a:lnTo>
                <a:cubicBezTo>
                  <a:pt x="5164139" y="5134892"/>
                  <a:pt x="5131719" y="5167312"/>
                  <a:pt x="5091727" y="5167312"/>
                </a:cubicBezTo>
                <a:lnTo>
                  <a:pt x="4546518" y="5167312"/>
                </a:lnTo>
                <a:cubicBezTo>
                  <a:pt x="4506526" y="5167312"/>
                  <a:pt x="4474106" y="5134892"/>
                  <a:pt x="4474106" y="5094900"/>
                </a:cubicBezTo>
                <a:lnTo>
                  <a:pt x="4474106" y="4694237"/>
                </a:lnTo>
                <a:lnTo>
                  <a:pt x="4472030" y="4694237"/>
                </a:lnTo>
                <a:cubicBezTo>
                  <a:pt x="4472030" y="4663315"/>
                  <a:pt x="4453229" y="4636783"/>
                  <a:pt x="4426435" y="4625450"/>
                </a:cubicBezTo>
                <a:lnTo>
                  <a:pt x="4405445" y="4621212"/>
                </a:lnTo>
                <a:lnTo>
                  <a:pt x="160633" y="4621212"/>
                </a:lnTo>
                <a:cubicBezTo>
                  <a:pt x="71918" y="4621212"/>
                  <a:pt x="0" y="4549294"/>
                  <a:pt x="0" y="4460579"/>
                </a:cubicBezTo>
                <a:lnTo>
                  <a:pt x="0" y="160633"/>
                </a:lnTo>
                <a:cubicBezTo>
                  <a:pt x="0" y="71918"/>
                  <a:pt x="71918" y="0"/>
                  <a:pt x="16063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Plaque 10"/>
          <p:cNvSpPr/>
          <p:nvPr userDrawn="1"/>
        </p:nvSpPr>
        <p:spPr>
          <a:xfrm>
            <a:off x="6411912" y="1737043"/>
            <a:ext cx="1547495" cy="1548446"/>
          </a:xfrm>
          <a:custGeom>
            <a:avLst/>
            <a:gdLst/>
            <a:ahLst/>
            <a:cxnLst/>
            <a:rect l="l" t="t" r="r" b="b"/>
            <a:pathLst>
              <a:path w="5164139" h="5167312">
                <a:moveTo>
                  <a:pt x="160633" y="0"/>
                </a:moveTo>
                <a:lnTo>
                  <a:pt x="4471692" y="0"/>
                </a:lnTo>
                <a:cubicBezTo>
                  <a:pt x="4560407" y="0"/>
                  <a:pt x="4632325" y="71918"/>
                  <a:pt x="4632325" y="160633"/>
                </a:cubicBezTo>
                <a:lnTo>
                  <a:pt x="4632325" y="4389438"/>
                </a:lnTo>
                <a:lnTo>
                  <a:pt x="4637047" y="4389438"/>
                </a:lnTo>
                <a:cubicBezTo>
                  <a:pt x="4637047" y="4430668"/>
                  <a:pt x="4670471" y="4464092"/>
                  <a:pt x="4711701" y="4464092"/>
                </a:cubicBezTo>
                <a:lnTo>
                  <a:pt x="4711701" y="4464579"/>
                </a:lnTo>
                <a:lnTo>
                  <a:pt x="5091727" y="4464579"/>
                </a:lnTo>
                <a:cubicBezTo>
                  <a:pt x="5131719" y="4464579"/>
                  <a:pt x="5164139" y="4496999"/>
                  <a:pt x="5164139" y="4536991"/>
                </a:cubicBezTo>
                <a:lnTo>
                  <a:pt x="5164139" y="5094900"/>
                </a:lnTo>
                <a:cubicBezTo>
                  <a:pt x="5164139" y="5134892"/>
                  <a:pt x="5131719" y="5167312"/>
                  <a:pt x="5091727" y="5167312"/>
                </a:cubicBezTo>
                <a:lnTo>
                  <a:pt x="4546518" y="5167312"/>
                </a:lnTo>
                <a:cubicBezTo>
                  <a:pt x="4506526" y="5167312"/>
                  <a:pt x="4474106" y="5134892"/>
                  <a:pt x="4474106" y="5094900"/>
                </a:cubicBezTo>
                <a:lnTo>
                  <a:pt x="4474106" y="4694237"/>
                </a:lnTo>
                <a:lnTo>
                  <a:pt x="4472030" y="4694237"/>
                </a:lnTo>
                <a:cubicBezTo>
                  <a:pt x="4472030" y="4663315"/>
                  <a:pt x="4453229" y="4636783"/>
                  <a:pt x="4426435" y="4625450"/>
                </a:cubicBezTo>
                <a:lnTo>
                  <a:pt x="4405445" y="4621212"/>
                </a:lnTo>
                <a:lnTo>
                  <a:pt x="160633" y="4621212"/>
                </a:lnTo>
                <a:cubicBezTo>
                  <a:pt x="71918" y="4621212"/>
                  <a:pt x="0" y="4549294"/>
                  <a:pt x="0" y="4460579"/>
                </a:cubicBezTo>
                <a:lnTo>
                  <a:pt x="0" y="160633"/>
                </a:lnTo>
                <a:cubicBezTo>
                  <a:pt x="0" y="71918"/>
                  <a:pt x="71918" y="0"/>
                  <a:pt x="160633" y="0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Plaque 10"/>
          <p:cNvSpPr/>
          <p:nvPr userDrawn="1"/>
        </p:nvSpPr>
        <p:spPr>
          <a:xfrm>
            <a:off x="671513" y="4311650"/>
            <a:ext cx="1173076" cy="1173797"/>
          </a:xfrm>
          <a:custGeom>
            <a:avLst/>
            <a:gdLst/>
            <a:ahLst/>
            <a:cxnLst/>
            <a:rect l="l" t="t" r="r" b="b"/>
            <a:pathLst>
              <a:path w="5164139" h="5167312">
                <a:moveTo>
                  <a:pt x="160633" y="0"/>
                </a:moveTo>
                <a:lnTo>
                  <a:pt x="4471692" y="0"/>
                </a:lnTo>
                <a:cubicBezTo>
                  <a:pt x="4560407" y="0"/>
                  <a:pt x="4632325" y="71918"/>
                  <a:pt x="4632325" y="160633"/>
                </a:cubicBezTo>
                <a:lnTo>
                  <a:pt x="4632325" y="4389438"/>
                </a:lnTo>
                <a:lnTo>
                  <a:pt x="4637047" y="4389438"/>
                </a:lnTo>
                <a:cubicBezTo>
                  <a:pt x="4637047" y="4430668"/>
                  <a:pt x="4670471" y="4464092"/>
                  <a:pt x="4711701" y="4464092"/>
                </a:cubicBezTo>
                <a:lnTo>
                  <a:pt x="4711701" y="4464579"/>
                </a:lnTo>
                <a:lnTo>
                  <a:pt x="5091727" y="4464579"/>
                </a:lnTo>
                <a:cubicBezTo>
                  <a:pt x="5131719" y="4464579"/>
                  <a:pt x="5164139" y="4496999"/>
                  <a:pt x="5164139" y="4536991"/>
                </a:cubicBezTo>
                <a:lnTo>
                  <a:pt x="5164139" y="5094900"/>
                </a:lnTo>
                <a:cubicBezTo>
                  <a:pt x="5164139" y="5134892"/>
                  <a:pt x="5131719" y="5167312"/>
                  <a:pt x="5091727" y="5167312"/>
                </a:cubicBezTo>
                <a:lnTo>
                  <a:pt x="4546518" y="5167312"/>
                </a:lnTo>
                <a:cubicBezTo>
                  <a:pt x="4506526" y="5167312"/>
                  <a:pt x="4474106" y="5134892"/>
                  <a:pt x="4474106" y="5094900"/>
                </a:cubicBezTo>
                <a:lnTo>
                  <a:pt x="4474106" y="4694237"/>
                </a:lnTo>
                <a:lnTo>
                  <a:pt x="4472030" y="4694237"/>
                </a:lnTo>
                <a:cubicBezTo>
                  <a:pt x="4472030" y="4663315"/>
                  <a:pt x="4453229" y="4636783"/>
                  <a:pt x="4426435" y="4625450"/>
                </a:cubicBezTo>
                <a:lnTo>
                  <a:pt x="4405445" y="4621212"/>
                </a:lnTo>
                <a:lnTo>
                  <a:pt x="160633" y="4621212"/>
                </a:lnTo>
                <a:cubicBezTo>
                  <a:pt x="71918" y="4621212"/>
                  <a:pt x="0" y="4549294"/>
                  <a:pt x="0" y="4460579"/>
                </a:cubicBezTo>
                <a:lnTo>
                  <a:pt x="0" y="160633"/>
                </a:lnTo>
                <a:cubicBezTo>
                  <a:pt x="0" y="71918"/>
                  <a:pt x="71918" y="0"/>
                  <a:pt x="16063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 bwMode="auto">
          <a:xfrm>
            <a:off x="1118506" y="3350697"/>
            <a:ext cx="1608365" cy="40011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Ctr="0" compatLnSpc="1">
            <a:prstTxWarp prst="textNoShape">
              <a:avLst/>
            </a:prstTxWarp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kumimoji="1" lang="en-GB" sz="1000" dirty="0">
                <a:solidFill>
                  <a:srgbClr val="000000"/>
                </a:solidFill>
                <a:cs typeface="ＭＳ Ｐゴシック" charset="0"/>
              </a:rPr>
              <a:t>Ricoh Red: </a:t>
            </a:r>
            <a:br>
              <a:rPr kumimoji="1" lang="en-GB" sz="1000" dirty="0">
                <a:solidFill>
                  <a:srgbClr val="000000"/>
                </a:solidFill>
                <a:cs typeface="ＭＳ Ｐゴシック" charset="0"/>
              </a:rPr>
            </a:br>
            <a:r>
              <a:rPr kumimoji="1" lang="en-GB" sz="1000" dirty="0">
                <a:solidFill>
                  <a:srgbClr val="000000"/>
                </a:solidFill>
                <a:cs typeface="ＭＳ Ｐゴシック" charset="0"/>
              </a:rPr>
              <a:t>RGB 207/20/43</a:t>
            </a:r>
          </a:p>
        </p:txBody>
      </p:sp>
      <p:sp>
        <p:nvSpPr>
          <p:cNvPr id="17" name="TextBox 16"/>
          <p:cNvSpPr txBox="1"/>
          <p:nvPr userDrawn="1"/>
        </p:nvSpPr>
        <p:spPr bwMode="auto">
          <a:xfrm>
            <a:off x="3767817" y="3350697"/>
            <a:ext cx="1608365" cy="40011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Ctr="0" compatLnSpc="1">
            <a:prstTxWarp prst="textNoShape">
              <a:avLst/>
            </a:prstTxWarp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kumimoji="1" lang="en-GB" sz="1000" dirty="0">
                <a:solidFill>
                  <a:srgbClr val="000000"/>
                </a:solidFill>
                <a:cs typeface="ＭＳ Ｐゴシック" charset="0"/>
              </a:rPr>
              <a:t>Gray: </a:t>
            </a:r>
            <a:br>
              <a:rPr kumimoji="1" lang="en-GB" sz="1000" dirty="0">
                <a:solidFill>
                  <a:srgbClr val="000000"/>
                </a:solidFill>
                <a:cs typeface="ＭＳ Ｐゴシック" charset="0"/>
              </a:rPr>
            </a:br>
            <a:r>
              <a:rPr kumimoji="1" lang="en-GB" sz="1000" dirty="0">
                <a:solidFill>
                  <a:srgbClr val="000000"/>
                </a:solidFill>
                <a:cs typeface="ＭＳ Ｐゴシック" charset="0"/>
              </a:rPr>
              <a:t>RGB 113/113/113</a:t>
            </a:r>
          </a:p>
        </p:txBody>
      </p:sp>
      <p:sp>
        <p:nvSpPr>
          <p:cNvPr id="18" name="TextBox 17"/>
          <p:cNvSpPr txBox="1"/>
          <p:nvPr userDrawn="1"/>
        </p:nvSpPr>
        <p:spPr bwMode="auto">
          <a:xfrm>
            <a:off x="6270172" y="3350697"/>
            <a:ext cx="1743074" cy="40011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Ctr="0" compatLnSpc="1">
            <a:prstTxWarp prst="textNoShape">
              <a:avLst/>
            </a:prstTxWarp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kumimoji="1" lang="en-GB" sz="1000" dirty="0">
                <a:solidFill>
                  <a:srgbClr val="000000"/>
                </a:solidFill>
                <a:cs typeface="ＭＳ Ｐゴシック" charset="0"/>
              </a:rPr>
              <a:t>White: </a:t>
            </a:r>
            <a:br>
              <a:rPr kumimoji="1" lang="en-GB" sz="1000" dirty="0">
                <a:solidFill>
                  <a:srgbClr val="000000"/>
                </a:solidFill>
                <a:cs typeface="ＭＳ Ｐゴシック" charset="0"/>
              </a:rPr>
            </a:br>
            <a:r>
              <a:rPr kumimoji="1" lang="en-GB" sz="1000" dirty="0">
                <a:solidFill>
                  <a:srgbClr val="000000"/>
                </a:solidFill>
                <a:cs typeface="ＭＳ Ｐゴシック" charset="0"/>
              </a:rPr>
              <a:t>RGB 255/255/255</a:t>
            </a:r>
          </a:p>
        </p:txBody>
      </p:sp>
      <p:sp>
        <p:nvSpPr>
          <p:cNvPr id="19" name="TextBox 18"/>
          <p:cNvSpPr txBox="1"/>
          <p:nvPr userDrawn="1"/>
        </p:nvSpPr>
        <p:spPr bwMode="auto">
          <a:xfrm>
            <a:off x="553809" y="5636697"/>
            <a:ext cx="1307648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Ctr="0" compatLnSpc="1">
            <a:prstTxWarp prst="textNoShape">
              <a:avLst/>
            </a:prstTxWarp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kumimoji="1" lang="en-GB" sz="1000" dirty="0">
                <a:solidFill>
                  <a:srgbClr val="000000"/>
                </a:solidFill>
                <a:cs typeface="ＭＳ Ｐゴシック" charset="0"/>
              </a:rPr>
              <a:t>RGB 240/145/146</a:t>
            </a:r>
          </a:p>
        </p:txBody>
      </p:sp>
      <p:sp>
        <p:nvSpPr>
          <p:cNvPr id="20" name="TextBox 19"/>
          <p:cNvSpPr txBox="1"/>
          <p:nvPr userDrawn="1"/>
        </p:nvSpPr>
        <p:spPr bwMode="auto">
          <a:xfrm>
            <a:off x="2369684" y="5636697"/>
            <a:ext cx="1189944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Ctr="0" compatLnSpc="1">
            <a:prstTxWarp prst="textNoShape">
              <a:avLst/>
            </a:prstTxWarp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kumimoji="1" lang="en-GB" sz="1000" dirty="0">
                <a:solidFill>
                  <a:srgbClr val="000000"/>
                </a:solidFill>
                <a:cs typeface="ＭＳ Ｐゴシック" charset="0"/>
              </a:rPr>
              <a:t>RGB 249/193/75</a:t>
            </a:r>
          </a:p>
        </p:txBody>
      </p:sp>
      <p:sp>
        <p:nvSpPr>
          <p:cNvPr id="21" name="TextBox 20"/>
          <p:cNvSpPr txBox="1"/>
          <p:nvPr userDrawn="1"/>
        </p:nvSpPr>
        <p:spPr bwMode="auto">
          <a:xfrm>
            <a:off x="4100512" y="5636697"/>
            <a:ext cx="1189944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Ctr="0" compatLnSpc="1">
            <a:prstTxWarp prst="textNoShape">
              <a:avLst/>
            </a:prstTxWarp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kumimoji="1" lang="en-GB" sz="1000" dirty="0">
                <a:solidFill>
                  <a:srgbClr val="000000"/>
                </a:solidFill>
                <a:cs typeface="ＭＳ Ｐゴシック" charset="0"/>
              </a:rPr>
              <a:t>RGB 183/211/66</a:t>
            </a:r>
          </a:p>
        </p:txBody>
      </p:sp>
      <p:sp>
        <p:nvSpPr>
          <p:cNvPr id="22" name="TextBox 21"/>
          <p:cNvSpPr txBox="1"/>
          <p:nvPr userDrawn="1"/>
        </p:nvSpPr>
        <p:spPr bwMode="auto">
          <a:xfrm>
            <a:off x="5823177" y="5636697"/>
            <a:ext cx="1189944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Ctr="0" compatLnSpc="1">
            <a:prstTxWarp prst="textNoShape">
              <a:avLst/>
            </a:prstTxWarp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kumimoji="1" lang="en-GB" sz="1000" dirty="0">
                <a:solidFill>
                  <a:srgbClr val="000000"/>
                </a:solidFill>
                <a:cs typeface="ＭＳ Ｐゴシック" charset="0"/>
              </a:rPr>
              <a:t>RGB 69/189/207</a:t>
            </a:r>
          </a:p>
        </p:txBody>
      </p:sp>
      <p:sp>
        <p:nvSpPr>
          <p:cNvPr id="23" name="TextBox 22"/>
          <p:cNvSpPr txBox="1"/>
          <p:nvPr userDrawn="1"/>
        </p:nvSpPr>
        <p:spPr bwMode="auto">
          <a:xfrm>
            <a:off x="7444596" y="5636697"/>
            <a:ext cx="1304117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Ctr="0" compatLnSpc="1">
            <a:prstTxWarp prst="textNoShape">
              <a:avLst/>
            </a:prstTxWarp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kumimoji="1" lang="en-GB" sz="1000" dirty="0">
                <a:solidFill>
                  <a:srgbClr val="000000"/>
                </a:solidFill>
                <a:cs typeface="ＭＳ Ｐゴシック" charset="0"/>
              </a:rPr>
              <a:t>RGB 113/188/233</a:t>
            </a:r>
          </a:p>
        </p:txBody>
      </p:sp>
      <p:sp>
        <p:nvSpPr>
          <p:cNvPr id="24" name="TextBox 23"/>
          <p:cNvSpPr txBox="1"/>
          <p:nvPr userDrawn="1"/>
        </p:nvSpPr>
        <p:spPr bwMode="auto">
          <a:xfrm>
            <a:off x="684213" y="1293297"/>
            <a:ext cx="2879951" cy="36933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Ctr="0" compatLnSpc="1">
            <a:prstTxWarp prst="textNoShape">
              <a:avLst/>
            </a:prstTxWarp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kumimoji="1" lang="en-GB" b="1" dirty="0">
                <a:solidFill>
                  <a:srgbClr val="000000"/>
                </a:solidFill>
                <a:cs typeface="ＭＳ Ｐゴシック" charset="0"/>
              </a:rPr>
              <a:t>Primary Colours</a:t>
            </a:r>
          </a:p>
        </p:txBody>
      </p:sp>
      <p:sp>
        <p:nvSpPr>
          <p:cNvPr id="25" name="TextBox 24"/>
          <p:cNvSpPr txBox="1"/>
          <p:nvPr userDrawn="1"/>
        </p:nvSpPr>
        <p:spPr bwMode="auto">
          <a:xfrm>
            <a:off x="671513" y="3875644"/>
            <a:ext cx="2879951" cy="36933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Ctr="0" compatLnSpc="1">
            <a:prstTxWarp prst="textNoShape">
              <a:avLst/>
            </a:prstTxWarp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kumimoji="1" lang="en-GB" b="1" dirty="0">
                <a:solidFill>
                  <a:srgbClr val="000000"/>
                </a:solidFill>
                <a:cs typeface="ＭＳ Ｐゴシック" charset="0"/>
              </a:rPr>
              <a:t>Secondary Colours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133856" y="203832"/>
            <a:ext cx="7686294" cy="632880"/>
          </a:xfrm>
          <a:prstGeom prst="rect">
            <a:avLst/>
          </a:prstGeom>
        </p:spPr>
        <p:txBody>
          <a:bodyPr tIns="0" anchor="t" anchorCtr="0"/>
          <a:lstStyle>
            <a:lvl1pPr marL="0" indent="0">
              <a:buNone/>
              <a:defRPr sz="3200" b="1" i="0" baseline="0">
                <a:solidFill>
                  <a:srgbClr val="000000"/>
                </a:solidFill>
                <a:latin typeface="Arial" pitchFamily="34" charset="0"/>
              </a:defRPr>
            </a:lvl1pPr>
            <a:lvl2pPr marL="0" indent="0">
              <a:buNone/>
              <a:defRPr sz="3200" b="1" i="0" baseline="0">
                <a:latin typeface="Arial" pitchFamily="34" charset="0"/>
              </a:defRPr>
            </a:lvl2pPr>
            <a:lvl3pPr marL="0" indent="0">
              <a:buNone/>
              <a:defRPr sz="3200" b="1" i="0" baseline="0">
                <a:latin typeface="Arial" pitchFamily="34" charset="0"/>
              </a:defRPr>
            </a:lvl3pPr>
            <a:lvl4pPr marL="0" indent="0">
              <a:buNone/>
              <a:defRPr sz="3200" b="1" i="0" baseline="0">
                <a:latin typeface="Arial" pitchFamily="34" charset="0"/>
              </a:defRPr>
            </a:lvl4pPr>
            <a:lvl5pPr marL="0" indent="0">
              <a:buNone/>
              <a:defRPr sz="3200" b="1" i="0" baseline="0">
                <a:latin typeface="Arial" pitchFamily="34" charset="0"/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rPr>
              <a:t>Slide title. Arial~32pt Bold.</a:t>
            </a:r>
            <a:endParaRPr kumimoji="0" lang="en-GB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42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133856" y="203832"/>
            <a:ext cx="7686294" cy="632880"/>
          </a:xfrm>
          <a:prstGeom prst="rect">
            <a:avLst/>
          </a:prstGeom>
        </p:spPr>
        <p:txBody>
          <a:bodyPr tIns="0" anchor="t" anchorCtr="0"/>
          <a:lstStyle>
            <a:lvl1pPr marL="0" indent="0">
              <a:buNone/>
              <a:defRPr sz="3200" b="1" i="0" baseline="0">
                <a:solidFill>
                  <a:srgbClr val="000000"/>
                </a:solidFill>
                <a:latin typeface="Arial" pitchFamily="34" charset="0"/>
              </a:defRPr>
            </a:lvl1pPr>
            <a:lvl2pPr marL="0" indent="0">
              <a:buNone/>
              <a:defRPr sz="3200" b="1" i="0" baseline="0">
                <a:latin typeface="Arial" pitchFamily="34" charset="0"/>
              </a:defRPr>
            </a:lvl2pPr>
            <a:lvl3pPr marL="0" indent="0">
              <a:buNone/>
              <a:defRPr sz="3200" b="1" i="0" baseline="0">
                <a:latin typeface="Arial" pitchFamily="34" charset="0"/>
              </a:defRPr>
            </a:lvl3pPr>
            <a:lvl4pPr marL="0" indent="0">
              <a:buNone/>
              <a:defRPr sz="3200" b="1" i="0" baseline="0">
                <a:latin typeface="Arial" pitchFamily="34" charset="0"/>
              </a:defRPr>
            </a:lvl4pPr>
            <a:lvl5pPr marL="0" indent="0">
              <a:buNone/>
              <a:defRPr sz="3200" b="1" i="0" baseline="0">
                <a:latin typeface="Arial" pitchFamily="34" charset="0"/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rPr>
              <a:t>Slide title. Arial~32pt Bold.</a:t>
            </a:r>
            <a:endParaRPr kumimoji="0" lang="en-GB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616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Im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図プレースホルダー 12"/>
          <p:cNvSpPr>
            <a:spLocks noGrp="1"/>
          </p:cNvSpPr>
          <p:nvPr>
            <p:ph type="pic" sz="quarter" idx="13"/>
          </p:nvPr>
        </p:nvSpPr>
        <p:spPr>
          <a:xfrm>
            <a:off x="4949371" y="2553721"/>
            <a:ext cx="3870779" cy="3744448"/>
          </a:xfrm>
          <a:prstGeom prst="roundRect">
            <a:avLst>
              <a:gd name="adj" fmla="val 3978"/>
            </a:avLst>
          </a:prstGeom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rgbClr val="000000"/>
                </a:solidFill>
                <a:latin typeface="Arial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ja-JP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Haga clic en el icono para agregar una imagen</a:t>
            </a:r>
            <a:endParaRPr kumimoji="0" lang="ja-JP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48343" y="3871731"/>
            <a:ext cx="2928257" cy="723900"/>
          </a:xfrm>
          <a:prstGeom prst="rect">
            <a:avLst/>
          </a:prstGeom>
        </p:spPr>
        <p:txBody>
          <a:bodyPr/>
          <a:lstStyle>
            <a:lvl1pPr marL="0" indent="0" defTabSz="432000">
              <a:buNone/>
              <a:tabLst/>
              <a:defRPr sz="1800" baseline="0">
                <a:solidFill>
                  <a:srgbClr val="CF142B"/>
                </a:solidFill>
                <a:latin typeface="Arial" pitchFamily="34" charset="0"/>
              </a:defRPr>
            </a:lvl1pPr>
            <a:lvl2pPr marL="0" indent="0" defTabSz="432000">
              <a:buNone/>
              <a:tabLst/>
              <a:defRPr sz="1800" baseline="0">
                <a:latin typeface="Arial" pitchFamily="34" charset="0"/>
              </a:defRPr>
            </a:lvl2pPr>
            <a:lvl3pPr marL="0" indent="0" defTabSz="432000">
              <a:buNone/>
              <a:tabLst/>
              <a:defRPr sz="1800" baseline="0">
                <a:latin typeface="Arial" pitchFamily="34" charset="0"/>
              </a:defRPr>
            </a:lvl3pPr>
            <a:lvl4pPr marL="0" indent="0" defTabSz="432000">
              <a:buNone/>
              <a:tabLst/>
              <a:defRPr sz="1800" baseline="0">
                <a:latin typeface="Arial" pitchFamily="34" charset="0"/>
              </a:defRPr>
            </a:lvl4pPr>
            <a:lvl5pPr marL="0" indent="0" defTabSz="432000">
              <a:buNone/>
              <a:tabLst/>
              <a:defRPr sz="1800" baseline="0">
                <a:latin typeface="Arial" pitchFamily="34" charset="0"/>
              </a:defRPr>
            </a:lvl5pPr>
          </a:lstStyle>
          <a:p>
            <a:pPr marL="0" marR="0" lvl="0" indent="0" defTabSz="43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F142B"/>
                </a:solidFill>
                <a:effectLst/>
                <a:uLnTx/>
                <a:uFillTx/>
                <a:latin typeface="Arial" pitchFamily="34" charset="0"/>
              </a:rPr>
              <a:t>Option sub title. Arial~18pt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CF142B"/>
              </a:solidFill>
              <a:effectLst/>
              <a:uLnTx/>
              <a:uFillTx/>
              <a:latin typeface="Arial" pitchFamily="34" charset="0"/>
            </a:endParaRP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59229" y="5382986"/>
            <a:ext cx="2950028" cy="32004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600" baseline="0">
                <a:solidFill>
                  <a:srgbClr val="000000"/>
                </a:solidFill>
                <a:latin typeface="Arial" pitchFamily="34" charset="0"/>
              </a:defRPr>
            </a:lvl1pPr>
            <a:lvl2pPr>
              <a:defRPr sz="1600" baseline="0">
                <a:latin typeface="Arial" pitchFamily="34" charset="0"/>
              </a:defRPr>
            </a:lvl2pPr>
            <a:lvl3pPr>
              <a:defRPr sz="1600" baseline="0">
                <a:latin typeface="Arial" pitchFamily="34" charset="0"/>
              </a:defRPr>
            </a:lvl3pPr>
            <a:lvl4pPr>
              <a:defRPr sz="1600" baseline="0">
                <a:latin typeface="Arial" pitchFamily="34" charset="0"/>
              </a:defRPr>
            </a:lvl4pPr>
            <a:lvl5pPr>
              <a:defRPr sz="1600" baseline="0">
                <a:latin typeface="Arial" pitchFamily="34" charset="0"/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rPr>
              <a:t>20/2/12 Arial~16pt</a:t>
            </a:r>
            <a:endParaRPr kumimoji="0" lang="en-GB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357747" y="5988685"/>
            <a:ext cx="2952179" cy="32004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600" baseline="0">
                <a:solidFill>
                  <a:srgbClr val="000000"/>
                </a:solidFill>
                <a:latin typeface="Arial" pitchFamily="34" charset="0"/>
              </a:defRPr>
            </a:lvl1pPr>
            <a:lvl2pPr>
              <a:defRPr sz="1600" baseline="0">
                <a:latin typeface="Arial" pitchFamily="34" charset="0"/>
              </a:defRPr>
            </a:lvl2pPr>
            <a:lvl3pPr>
              <a:defRPr sz="1600" baseline="0">
                <a:latin typeface="Arial" pitchFamily="34" charset="0"/>
              </a:defRPr>
            </a:lvl3pPr>
            <a:lvl4pPr>
              <a:defRPr sz="1600" baseline="0">
                <a:latin typeface="Arial" pitchFamily="34" charset="0"/>
              </a:defRPr>
            </a:lvl4pPr>
            <a:lvl5pPr>
              <a:defRPr sz="1600" baseline="0">
                <a:latin typeface="Arial" pitchFamily="34" charset="0"/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rPr>
              <a:t>Division, Company Arial~16pt</a:t>
            </a:r>
            <a:endParaRPr kumimoji="0" lang="en-GB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</a:endParaRP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441325"/>
            <a:ext cx="3028505" cy="30355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Presentation</a:t>
            </a:r>
            <a:br>
              <a:rPr lang="en-US" dirty="0" smtClean="0"/>
            </a:br>
            <a:r>
              <a:rPr lang="en-US" dirty="0" smtClean="0"/>
              <a:t>title. Arial ~32pt.</a:t>
            </a:r>
          </a:p>
        </p:txBody>
      </p:sp>
    </p:spTree>
    <p:extLst>
      <p:ext uri="{BB962C8B-B14F-4D97-AF65-F5344CB8AC3E}">
        <p14:creationId xmlns:p14="http://schemas.microsoft.com/office/powerpoint/2010/main" val="786511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133856" y="203832"/>
            <a:ext cx="7686294" cy="632880"/>
          </a:xfrm>
          <a:prstGeom prst="rect">
            <a:avLst/>
          </a:prstGeom>
        </p:spPr>
        <p:txBody>
          <a:bodyPr tIns="0" anchor="t" anchorCtr="0"/>
          <a:lstStyle>
            <a:lvl1pPr marL="0" indent="0">
              <a:buNone/>
              <a:defRPr sz="3200" b="1" i="0" baseline="0">
                <a:solidFill>
                  <a:srgbClr val="000000"/>
                </a:solidFill>
                <a:latin typeface="Arial" pitchFamily="34" charset="0"/>
              </a:defRPr>
            </a:lvl1pPr>
            <a:lvl2pPr marL="0" indent="0">
              <a:buNone/>
              <a:defRPr sz="3200" b="1" i="0" baseline="0">
                <a:latin typeface="Arial" pitchFamily="34" charset="0"/>
              </a:defRPr>
            </a:lvl2pPr>
            <a:lvl3pPr marL="0" indent="0">
              <a:buNone/>
              <a:defRPr sz="3200" b="1" i="0" baseline="0">
                <a:latin typeface="Arial" pitchFamily="34" charset="0"/>
              </a:defRPr>
            </a:lvl3pPr>
            <a:lvl4pPr marL="0" indent="0">
              <a:buNone/>
              <a:defRPr sz="3200" b="1" i="0" baseline="0">
                <a:latin typeface="Arial" pitchFamily="34" charset="0"/>
              </a:defRPr>
            </a:lvl4pPr>
            <a:lvl5pPr marL="0" indent="0">
              <a:buNone/>
              <a:defRPr sz="3200" b="1" i="0" baseline="0">
                <a:latin typeface="Arial" pitchFamily="34" charset="0"/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rPr>
              <a:t>Slide title. Arial~32pt Bold.</a:t>
            </a:r>
            <a:endParaRPr kumimoji="0" lang="en-GB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405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ur Pale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que 10"/>
          <p:cNvSpPr/>
          <p:nvPr userDrawn="1"/>
        </p:nvSpPr>
        <p:spPr>
          <a:xfrm>
            <a:off x="1161732" y="1737043"/>
            <a:ext cx="1547495" cy="1548446"/>
          </a:xfrm>
          <a:custGeom>
            <a:avLst/>
            <a:gdLst/>
            <a:ahLst/>
            <a:cxnLst/>
            <a:rect l="l" t="t" r="r" b="b"/>
            <a:pathLst>
              <a:path w="5164139" h="5167312">
                <a:moveTo>
                  <a:pt x="160633" y="0"/>
                </a:moveTo>
                <a:lnTo>
                  <a:pt x="4471692" y="0"/>
                </a:lnTo>
                <a:cubicBezTo>
                  <a:pt x="4560407" y="0"/>
                  <a:pt x="4632325" y="71918"/>
                  <a:pt x="4632325" y="160633"/>
                </a:cubicBezTo>
                <a:lnTo>
                  <a:pt x="4632325" y="4389438"/>
                </a:lnTo>
                <a:lnTo>
                  <a:pt x="4637047" y="4389438"/>
                </a:lnTo>
                <a:cubicBezTo>
                  <a:pt x="4637047" y="4430668"/>
                  <a:pt x="4670471" y="4464092"/>
                  <a:pt x="4711701" y="4464092"/>
                </a:cubicBezTo>
                <a:lnTo>
                  <a:pt x="4711701" y="4464579"/>
                </a:lnTo>
                <a:lnTo>
                  <a:pt x="5091727" y="4464579"/>
                </a:lnTo>
                <a:cubicBezTo>
                  <a:pt x="5131719" y="4464579"/>
                  <a:pt x="5164139" y="4496999"/>
                  <a:pt x="5164139" y="4536991"/>
                </a:cubicBezTo>
                <a:lnTo>
                  <a:pt x="5164139" y="5094900"/>
                </a:lnTo>
                <a:cubicBezTo>
                  <a:pt x="5164139" y="5134892"/>
                  <a:pt x="5131719" y="5167312"/>
                  <a:pt x="5091727" y="5167312"/>
                </a:cubicBezTo>
                <a:lnTo>
                  <a:pt x="4546518" y="5167312"/>
                </a:lnTo>
                <a:cubicBezTo>
                  <a:pt x="4506526" y="5167312"/>
                  <a:pt x="4474106" y="5134892"/>
                  <a:pt x="4474106" y="5094900"/>
                </a:cubicBezTo>
                <a:lnTo>
                  <a:pt x="4474106" y="4694237"/>
                </a:lnTo>
                <a:lnTo>
                  <a:pt x="4472030" y="4694237"/>
                </a:lnTo>
                <a:cubicBezTo>
                  <a:pt x="4472030" y="4663315"/>
                  <a:pt x="4453229" y="4636783"/>
                  <a:pt x="4426435" y="4625450"/>
                </a:cubicBezTo>
                <a:lnTo>
                  <a:pt x="4405445" y="4621212"/>
                </a:lnTo>
                <a:lnTo>
                  <a:pt x="160633" y="4621212"/>
                </a:lnTo>
                <a:cubicBezTo>
                  <a:pt x="71918" y="4621212"/>
                  <a:pt x="0" y="4549294"/>
                  <a:pt x="0" y="4460579"/>
                </a:cubicBezTo>
                <a:lnTo>
                  <a:pt x="0" y="160633"/>
                </a:lnTo>
                <a:cubicBezTo>
                  <a:pt x="0" y="71918"/>
                  <a:pt x="71918" y="0"/>
                  <a:pt x="16063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Plaque 10"/>
          <p:cNvSpPr/>
          <p:nvPr userDrawn="1"/>
        </p:nvSpPr>
        <p:spPr>
          <a:xfrm>
            <a:off x="2387027" y="4311650"/>
            <a:ext cx="1173076" cy="1173797"/>
          </a:xfrm>
          <a:custGeom>
            <a:avLst/>
            <a:gdLst/>
            <a:ahLst/>
            <a:cxnLst/>
            <a:rect l="l" t="t" r="r" b="b"/>
            <a:pathLst>
              <a:path w="5164139" h="5167312">
                <a:moveTo>
                  <a:pt x="160633" y="0"/>
                </a:moveTo>
                <a:lnTo>
                  <a:pt x="4471692" y="0"/>
                </a:lnTo>
                <a:cubicBezTo>
                  <a:pt x="4560407" y="0"/>
                  <a:pt x="4632325" y="71918"/>
                  <a:pt x="4632325" y="160633"/>
                </a:cubicBezTo>
                <a:lnTo>
                  <a:pt x="4632325" y="4389438"/>
                </a:lnTo>
                <a:lnTo>
                  <a:pt x="4637047" y="4389438"/>
                </a:lnTo>
                <a:cubicBezTo>
                  <a:pt x="4637047" y="4430668"/>
                  <a:pt x="4670471" y="4464092"/>
                  <a:pt x="4711701" y="4464092"/>
                </a:cubicBezTo>
                <a:lnTo>
                  <a:pt x="4711701" y="4464579"/>
                </a:lnTo>
                <a:lnTo>
                  <a:pt x="5091727" y="4464579"/>
                </a:lnTo>
                <a:cubicBezTo>
                  <a:pt x="5131719" y="4464579"/>
                  <a:pt x="5164139" y="4496999"/>
                  <a:pt x="5164139" y="4536991"/>
                </a:cubicBezTo>
                <a:lnTo>
                  <a:pt x="5164139" y="5094900"/>
                </a:lnTo>
                <a:cubicBezTo>
                  <a:pt x="5164139" y="5134892"/>
                  <a:pt x="5131719" y="5167312"/>
                  <a:pt x="5091727" y="5167312"/>
                </a:cubicBezTo>
                <a:lnTo>
                  <a:pt x="4546518" y="5167312"/>
                </a:lnTo>
                <a:cubicBezTo>
                  <a:pt x="4506526" y="5167312"/>
                  <a:pt x="4474106" y="5134892"/>
                  <a:pt x="4474106" y="5094900"/>
                </a:cubicBezTo>
                <a:lnTo>
                  <a:pt x="4474106" y="4694237"/>
                </a:lnTo>
                <a:lnTo>
                  <a:pt x="4472030" y="4694237"/>
                </a:lnTo>
                <a:cubicBezTo>
                  <a:pt x="4472030" y="4663315"/>
                  <a:pt x="4453229" y="4636783"/>
                  <a:pt x="4426435" y="4625450"/>
                </a:cubicBezTo>
                <a:lnTo>
                  <a:pt x="4405445" y="4621212"/>
                </a:lnTo>
                <a:lnTo>
                  <a:pt x="160633" y="4621212"/>
                </a:lnTo>
                <a:cubicBezTo>
                  <a:pt x="71918" y="4621212"/>
                  <a:pt x="0" y="4549294"/>
                  <a:pt x="0" y="4460579"/>
                </a:cubicBezTo>
                <a:lnTo>
                  <a:pt x="0" y="160633"/>
                </a:lnTo>
                <a:cubicBezTo>
                  <a:pt x="0" y="71918"/>
                  <a:pt x="71918" y="0"/>
                  <a:pt x="1606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Plaque 10"/>
          <p:cNvSpPr/>
          <p:nvPr userDrawn="1"/>
        </p:nvSpPr>
        <p:spPr>
          <a:xfrm>
            <a:off x="4102541" y="4311650"/>
            <a:ext cx="1169987" cy="1170706"/>
          </a:xfrm>
          <a:custGeom>
            <a:avLst/>
            <a:gdLst/>
            <a:ahLst/>
            <a:cxnLst/>
            <a:rect l="l" t="t" r="r" b="b"/>
            <a:pathLst>
              <a:path w="5164139" h="5167312">
                <a:moveTo>
                  <a:pt x="160633" y="0"/>
                </a:moveTo>
                <a:lnTo>
                  <a:pt x="4471692" y="0"/>
                </a:lnTo>
                <a:cubicBezTo>
                  <a:pt x="4560407" y="0"/>
                  <a:pt x="4632325" y="71918"/>
                  <a:pt x="4632325" y="160633"/>
                </a:cubicBezTo>
                <a:lnTo>
                  <a:pt x="4632325" y="4389438"/>
                </a:lnTo>
                <a:lnTo>
                  <a:pt x="4637047" y="4389438"/>
                </a:lnTo>
                <a:cubicBezTo>
                  <a:pt x="4637047" y="4430668"/>
                  <a:pt x="4670471" y="4464092"/>
                  <a:pt x="4711701" y="4464092"/>
                </a:cubicBezTo>
                <a:lnTo>
                  <a:pt x="4711701" y="4464579"/>
                </a:lnTo>
                <a:lnTo>
                  <a:pt x="5091727" y="4464579"/>
                </a:lnTo>
                <a:cubicBezTo>
                  <a:pt x="5131719" y="4464579"/>
                  <a:pt x="5164139" y="4496999"/>
                  <a:pt x="5164139" y="4536991"/>
                </a:cubicBezTo>
                <a:lnTo>
                  <a:pt x="5164139" y="5094900"/>
                </a:lnTo>
                <a:cubicBezTo>
                  <a:pt x="5164139" y="5134892"/>
                  <a:pt x="5131719" y="5167312"/>
                  <a:pt x="5091727" y="5167312"/>
                </a:cubicBezTo>
                <a:lnTo>
                  <a:pt x="4546518" y="5167312"/>
                </a:lnTo>
                <a:cubicBezTo>
                  <a:pt x="4506526" y="5167312"/>
                  <a:pt x="4474106" y="5134892"/>
                  <a:pt x="4474106" y="5094900"/>
                </a:cubicBezTo>
                <a:lnTo>
                  <a:pt x="4474106" y="4694237"/>
                </a:lnTo>
                <a:lnTo>
                  <a:pt x="4472030" y="4694237"/>
                </a:lnTo>
                <a:cubicBezTo>
                  <a:pt x="4472030" y="4663315"/>
                  <a:pt x="4453229" y="4636783"/>
                  <a:pt x="4426435" y="4625450"/>
                </a:cubicBezTo>
                <a:lnTo>
                  <a:pt x="4405445" y="4621212"/>
                </a:lnTo>
                <a:lnTo>
                  <a:pt x="160633" y="4621212"/>
                </a:lnTo>
                <a:cubicBezTo>
                  <a:pt x="71918" y="4621212"/>
                  <a:pt x="0" y="4549294"/>
                  <a:pt x="0" y="4460579"/>
                </a:cubicBezTo>
                <a:lnTo>
                  <a:pt x="0" y="160633"/>
                </a:lnTo>
                <a:cubicBezTo>
                  <a:pt x="0" y="71918"/>
                  <a:pt x="71918" y="0"/>
                  <a:pt x="160633" y="0"/>
                </a:cubicBezTo>
                <a:close/>
              </a:path>
            </a:pathLst>
          </a:custGeom>
          <a:solidFill>
            <a:srgbClr val="B7D34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Plaque 10"/>
          <p:cNvSpPr/>
          <p:nvPr userDrawn="1"/>
        </p:nvSpPr>
        <p:spPr>
          <a:xfrm>
            <a:off x="5814966" y="4311650"/>
            <a:ext cx="1194434" cy="1195168"/>
          </a:xfrm>
          <a:custGeom>
            <a:avLst/>
            <a:gdLst/>
            <a:ahLst/>
            <a:cxnLst/>
            <a:rect l="l" t="t" r="r" b="b"/>
            <a:pathLst>
              <a:path w="5164139" h="5167312">
                <a:moveTo>
                  <a:pt x="160633" y="0"/>
                </a:moveTo>
                <a:lnTo>
                  <a:pt x="4471692" y="0"/>
                </a:lnTo>
                <a:cubicBezTo>
                  <a:pt x="4560407" y="0"/>
                  <a:pt x="4632325" y="71918"/>
                  <a:pt x="4632325" y="160633"/>
                </a:cubicBezTo>
                <a:lnTo>
                  <a:pt x="4632325" y="4389438"/>
                </a:lnTo>
                <a:lnTo>
                  <a:pt x="4637047" y="4389438"/>
                </a:lnTo>
                <a:cubicBezTo>
                  <a:pt x="4637047" y="4430668"/>
                  <a:pt x="4670471" y="4464092"/>
                  <a:pt x="4711701" y="4464092"/>
                </a:cubicBezTo>
                <a:lnTo>
                  <a:pt x="4711701" y="4464579"/>
                </a:lnTo>
                <a:lnTo>
                  <a:pt x="5091727" y="4464579"/>
                </a:lnTo>
                <a:cubicBezTo>
                  <a:pt x="5131719" y="4464579"/>
                  <a:pt x="5164139" y="4496999"/>
                  <a:pt x="5164139" y="4536991"/>
                </a:cubicBezTo>
                <a:lnTo>
                  <a:pt x="5164139" y="5094900"/>
                </a:lnTo>
                <a:cubicBezTo>
                  <a:pt x="5164139" y="5134892"/>
                  <a:pt x="5131719" y="5167312"/>
                  <a:pt x="5091727" y="5167312"/>
                </a:cubicBezTo>
                <a:lnTo>
                  <a:pt x="4546518" y="5167312"/>
                </a:lnTo>
                <a:cubicBezTo>
                  <a:pt x="4506526" y="5167312"/>
                  <a:pt x="4474106" y="5134892"/>
                  <a:pt x="4474106" y="5094900"/>
                </a:cubicBezTo>
                <a:lnTo>
                  <a:pt x="4474106" y="4694237"/>
                </a:lnTo>
                <a:lnTo>
                  <a:pt x="4472030" y="4694237"/>
                </a:lnTo>
                <a:cubicBezTo>
                  <a:pt x="4472030" y="4663315"/>
                  <a:pt x="4453229" y="4636783"/>
                  <a:pt x="4426435" y="4625450"/>
                </a:cubicBezTo>
                <a:lnTo>
                  <a:pt x="4405445" y="4621212"/>
                </a:lnTo>
                <a:lnTo>
                  <a:pt x="160633" y="4621212"/>
                </a:lnTo>
                <a:cubicBezTo>
                  <a:pt x="71918" y="4621212"/>
                  <a:pt x="0" y="4549294"/>
                  <a:pt x="0" y="4460579"/>
                </a:cubicBezTo>
                <a:lnTo>
                  <a:pt x="0" y="160633"/>
                </a:lnTo>
                <a:cubicBezTo>
                  <a:pt x="0" y="71918"/>
                  <a:pt x="71918" y="0"/>
                  <a:pt x="160633" y="0"/>
                </a:cubicBezTo>
                <a:close/>
              </a:path>
            </a:pathLst>
          </a:custGeom>
          <a:solidFill>
            <a:srgbClr val="45BDC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Plaque 10"/>
          <p:cNvSpPr/>
          <p:nvPr userDrawn="1"/>
        </p:nvSpPr>
        <p:spPr>
          <a:xfrm>
            <a:off x="7551839" y="4311650"/>
            <a:ext cx="1196874" cy="1197610"/>
          </a:xfrm>
          <a:custGeom>
            <a:avLst/>
            <a:gdLst/>
            <a:ahLst/>
            <a:cxnLst/>
            <a:rect l="l" t="t" r="r" b="b"/>
            <a:pathLst>
              <a:path w="5164139" h="5167312">
                <a:moveTo>
                  <a:pt x="160633" y="0"/>
                </a:moveTo>
                <a:lnTo>
                  <a:pt x="4471692" y="0"/>
                </a:lnTo>
                <a:cubicBezTo>
                  <a:pt x="4560407" y="0"/>
                  <a:pt x="4632325" y="71918"/>
                  <a:pt x="4632325" y="160633"/>
                </a:cubicBezTo>
                <a:lnTo>
                  <a:pt x="4632325" y="4389438"/>
                </a:lnTo>
                <a:lnTo>
                  <a:pt x="4637047" y="4389438"/>
                </a:lnTo>
                <a:cubicBezTo>
                  <a:pt x="4637047" y="4430668"/>
                  <a:pt x="4670471" y="4464092"/>
                  <a:pt x="4711701" y="4464092"/>
                </a:cubicBezTo>
                <a:lnTo>
                  <a:pt x="4711701" y="4464579"/>
                </a:lnTo>
                <a:lnTo>
                  <a:pt x="5091727" y="4464579"/>
                </a:lnTo>
                <a:cubicBezTo>
                  <a:pt x="5131719" y="4464579"/>
                  <a:pt x="5164139" y="4496999"/>
                  <a:pt x="5164139" y="4536991"/>
                </a:cubicBezTo>
                <a:lnTo>
                  <a:pt x="5164139" y="5094900"/>
                </a:lnTo>
                <a:cubicBezTo>
                  <a:pt x="5164139" y="5134892"/>
                  <a:pt x="5131719" y="5167312"/>
                  <a:pt x="5091727" y="5167312"/>
                </a:cubicBezTo>
                <a:lnTo>
                  <a:pt x="4546518" y="5167312"/>
                </a:lnTo>
                <a:cubicBezTo>
                  <a:pt x="4506526" y="5167312"/>
                  <a:pt x="4474106" y="5134892"/>
                  <a:pt x="4474106" y="5094900"/>
                </a:cubicBezTo>
                <a:lnTo>
                  <a:pt x="4474106" y="4694237"/>
                </a:lnTo>
                <a:lnTo>
                  <a:pt x="4472030" y="4694237"/>
                </a:lnTo>
                <a:cubicBezTo>
                  <a:pt x="4472030" y="4663315"/>
                  <a:pt x="4453229" y="4636783"/>
                  <a:pt x="4426435" y="4625450"/>
                </a:cubicBezTo>
                <a:lnTo>
                  <a:pt x="4405445" y="4621212"/>
                </a:lnTo>
                <a:lnTo>
                  <a:pt x="160633" y="4621212"/>
                </a:lnTo>
                <a:cubicBezTo>
                  <a:pt x="71918" y="4621212"/>
                  <a:pt x="0" y="4549294"/>
                  <a:pt x="0" y="4460579"/>
                </a:cubicBezTo>
                <a:lnTo>
                  <a:pt x="0" y="160633"/>
                </a:lnTo>
                <a:cubicBezTo>
                  <a:pt x="0" y="71918"/>
                  <a:pt x="71918" y="0"/>
                  <a:pt x="160633" y="0"/>
                </a:cubicBezTo>
                <a:close/>
              </a:path>
            </a:pathLst>
          </a:custGeom>
          <a:solidFill>
            <a:srgbClr val="71BCE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Plaque 10"/>
          <p:cNvSpPr/>
          <p:nvPr userDrawn="1"/>
        </p:nvSpPr>
        <p:spPr>
          <a:xfrm>
            <a:off x="3786822" y="1737043"/>
            <a:ext cx="1547495" cy="1548446"/>
          </a:xfrm>
          <a:custGeom>
            <a:avLst/>
            <a:gdLst/>
            <a:ahLst/>
            <a:cxnLst/>
            <a:rect l="l" t="t" r="r" b="b"/>
            <a:pathLst>
              <a:path w="5164139" h="5167312">
                <a:moveTo>
                  <a:pt x="160633" y="0"/>
                </a:moveTo>
                <a:lnTo>
                  <a:pt x="4471692" y="0"/>
                </a:lnTo>
                <a:cubicBezTo>
                  <a:pt x="4560407" y="0"/>
                  <a:pt x="4632325" y="71918"/>
                  <a:pt x="4632325" y="160633"/>
                </a:cubicBezTo>
                <a:lnTo>
                  <a:pt x="4632325" y="4389438"/>
                </a:lnTo>
                <a:lnTo>
                  <a:pt x="4637047" y="4389438"/>
                </a:lnTo>
                <a:cubicBezTo>
                  <a:pt x="4637047" y="4430668"/>
                  <a:pt x="4670471" y="4464092"/>
                  <a:pt x="4711701" y="4464092"/>
                </a:cubicBezTo>
                <a:lnTo>
                  <a:pt x="4711701" y="4464579"/>
                </a:lnTo>
                <a:lnTo>
                  <a:pt x="5091727" y="4464579"/>
                </a:lnTo>
                <a:cubicBezTo>
                  <a:pt x="5131719" y="4464579"/>
                  <a:pt x="5164139" y="4496999"/>
                  <a:pt x="5164139" y="4536991"/>
                </a:cubicBezTo>
                <a:lnTo>
                  <a:pt x="5164139" y="5094900"/>
                </a:lnTo>
                <a:cubicBezTo>
                  <a:pt x="5164139" y="5134892"/>
                  <a:pt x="5131719" y="5167312"/>
                  <a:pt x="5091727" y="5167312"/>
                </a:cubicBezTo>
                <a:lnTo>
                  <a:pt x="4546518" y="5167312"/>
                </a:lnTo>
                <a:cubicBezTo>
                  <a:pt x="4506526" y="5167312"/>
                  <a:pt x="4474106" y="5134892"/>
                  <a:pt x="4474106" y="5094900"/>
                </a:cubicBezTo>
                <a:lnTo>
                  <a:pt x="4474106" y="4694237"/>
                </a:lnTo>
                <a:lnTo>
                  <a:pt x="4472030" y="4694237"/>
                </a:lnTo>
                <a:cubicBezTo>
                  <a:pt x="4472030" y="4663315"/>
                  <a:pt x="4453229" y="4636783"/>
                  <a:pt x="4426435" y="4625450"/>
                </a:cubicBezTo>
                <a:lnTo>
                  <a:pt x="4405445" y="4621212"/>
                </a:lnTo>
                <a:lnTo>
                  <a:pt x="160633" y="4621212"/>
                </a:lnTo>
                <a:cubicBezTo>
                  <a:pt x="71918" y="4621212"/>
                  <a:pt x="0" y="4549294"/>
                  <a:pt x="0" y="4460579"/>
                </a:cubicBezTo>
                <a:lnTo>
                  <a:pt x="0" y="160633"/>
                </a:lnTo>
                <a:cubicBezTo>
                  <a:pt x="0" y="71918"/>
                  <a:pt x="71918" y="0"/>
                  <a:pt x="16063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Plaque 10"/>
          <p:cNvSpPr/>
          <p:nvPr userDrawn="1"/>
        </p:nvSpPr>
        <p:spPr>
          <a:xfrm>
            <a:off x="6411912" y="1737043"/>
            <a:ext cx="1547495" cy="1548446"/>
          </a:xfrm>
          <a:custGeom>
            <a:avLst/>
            <a:gdLst/>
            <a:ahLst/>
            <a:cxnLst/>
            <a:rect l="l" t="t" r="r" b="b"/>
            <a:pathLst>
              <a:path w="5164139" h="5167312">
                <a:moveTo>
                  <a:pt x="160633" y="0"/>
                </a:moveTo>
                <a:lnTo>
                  <a:pt x="4471692" y="0"/>
                </a:lnTo>
                <a:cubicBezTo>
                  <a:pt x="4560407" y="0"/>
                  <a:pt x="4632325" y="71918"/>
                  <a:pt x="4632325" y="160633"/>
                </a:cubicBezTo>
                <a:lnTo>
                  <a:pt x="4632325" y="4389438"/>
                </a:lnTo>
                <a:lnTo>
                  <a:pt x="4637047" y="4389438"/>
                </a:lnTo>
                <a:cubicBezTo>
                  <a:pt x="4637047" y="4430668"/>
                  <a:pt x="4670471" y="4464092"/>
                  <a:pt x="4711701" y="4464092"/>
                </a:cubicBezTo>
                <a:lnTo>
                  <a:pt x="4711701" y="4464579"/>
                </a:lnTo>
                <a:lnTo>
                  <a:pt x="5091727" y="4464579"/>
                </a:lnTo>
                <a:cubicBezTo>
                  <a:pt x="5131719" y="4464579"/>
                  <a:pt x="5164139" y="4496999"/>
                  <a:pt x="5164139" y="4536991"/>
                </a:cubicBezTo>
                <a:lnTo>
                  <a:pt x="5164139" y="5094900"/>
                </a:lnTo>
                <a:cubicBezTo>
                  <a:pt x="5164139" y="5134892"/>
                  <a:pt x="5131719" y="5167312"/>
                  <a:pt x="5091727" y="5167312"/>
                </a:cubicBezTo>
                <a:lnTo>
                  <a:pt x="4546518" y="5167312"/>
                </a:lnTo>
                <a:cubicBezTo>
                  <a:pt x="4506526" y="5167312"/>
                  <a:pt x="4474106" y="5134892"/>
                  <a:pt x="4474106" y="5094900"/>
                </a:cubicBezTo>
                <a:lnTo>
                  <a:pt x="4474106" y="4694237"/>
                </a:lnTo>
                <a:lnTo>
                  <a:pt x="4472030" y="4694237"/>
                </a:lnTo>
                <a:cubicBezTo>
                  <a:pt x="4472030" y="4663315"/>
                  <a:pt x="4453229" y="4636783"/>
                  <a:pt x="4426435" y="4625450"/>
                </a:cubicBezTo>
                <a:lnTo>
                  <a:pt x="4405445" y="4621212"/>
                </a:lnTo>
                <a:lnTo>
                  <a:pt x="160633" y="4621212"/>
                </a:lnTo>
                <a:cubicBezTo>
                  <a:pt x="71918" y="4621212"/>
                  <a:pt x="0" y="4549294"/>
                  <a:pt x="0" y="4460579"/>
                </a:cubicBezTo>
                <a:lnTo>
                  <a:pt x="0" y="160633"/>
                </a:lnTo>
                <a:cubicBezTo>
                  <a:pt x="0" y="71918"/>
                  <a:pt x="71918" y="0"/>
                  <a:pt x="160633" y="0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Plaque 10"/>
          <p:cNvSpPr/>
          <p:nvPr userDrawn="1"/>
        </p:nvSpPr>
        <p:spPr>
          <a:xfrm>
            <a:off x="671513" y="4311650"/>
            <a:ext cx="1173076" cy="1173797"/>
          </a:xfrm>
          <a:custGeom>
            <a:avLst/>
            <a:gdLst/>
            <a:ahLst/>
            <a:cxnLst/>
            <a:rect l="l" t="t" r="r" b="b"/>
            <a:pathLst>
              <a:path w="5164139" h="5167312">
                <a:moveTo>
                  <a:pt x="160633" y="0"/>
                </a:moveTo>
                <a:lnTo>
                  <a:pt x="4471692" y="0"/>
                </a:lnTo>
                <a:cubicBezTo>
                  <a:pt x="4560407" y="0"/>
                  <a:pt x="4632325" y="71918"/>
                  <a:pt x="4632325" y="160633"/>
                </a:cubicBezTo>
                <a:lnTo>
                  <a:pt x="4632325" y="4389438"/>
                </a:lnTo>
                <a:lnTo>
                  <a:pt x="4637047" y="4389438"/>
                </a:lnTo>
                <a:cubicBezTo>
                  <a:pt x="4637047" y="4430668"/>
                  <a:pt x="4670471" y="4464092"/>
                  <a:pt x="4711701" y="4464092"/>
                </a:cubicBezTo>
                <a:lnTo>
                  <a:pt x="4711701" y="4464579"/>
                </a:lnTo>
                <a:lnTo>
                  <a:pt x="5091727" y="4464579"/>
                </a:lnTo>
                <a:cubicBezTo>
                  <a:pt x="5131719" y="4464579"/>
                  <a:pt x="5164139" y="4496999"/>
                  <a:pt x="5164139" y="4536991"/>
                </a:cubicBezTo>
                <a:lnTo>
                  <a:pt x="5164139" y="5094900"/>
                </a:lnTo>
                <a:cubicBezTo>
                  <a:pt x="5164139" y="5134892"/>
                  <a:pt x="5131719" y="5167312"/>
                  <a:pt x="5091727" y="5167312"/>
                </a:cubicBezTo>
                <a:lnTo>
                  <a:pt x="4546518" y="5167312"/>
                </a:lnTo>
                <a:cubicBezTo>
                  <a:pt x="4506526" y="5167312"/>
                  <a:pt x="4474106" y="5134892"/>
                  <a:pt x="4474106" y="5094900"/>
                </a:cubicBezTo>
                <a:lnTo>
                  <a:pt x="4474106" y="4694237"/>
                </a:lnTo>
                <a:lnTo>
                  <a:pt x="4472030" y="4694237"/>
                </a:lnTo>
                <a:cubicBezTo>
                  <a:pt x="4472030" y="4663315"/>
                  <a:pt x="4453229" y="4636783"/>
                  <a:pt x="4426435" y="4625450"/>
                </a:cubicBezTo>
                <a:lnTo>
                  <a:pt x="4405445" y="4621212"/>
                </a:lnTo>
                <a:lnTo>
                  <a:pt x="160633" y="4621212"/>
                </a:lnTo>
                <a:cubicBezTo>
                  <a:pt x="71918" y="4621212"/>
                  <a:pt x="0" y="4549294"/>
                  <a:pt x="0" y="4460579"/>
                </a:cubicBezTo>
                <a:lnTo>
                  <a:pt x="0" y="160633"/>
                </a:lnTo>
                <a:cubicBezTo>
                  <a:pt x="0" y="71918"/>
                  <a:pt x="71918" y="0"/>
                  <a:pt x="16063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 bwMode="auto">
          <a:xfrm>
            <a:off x="1118506" y="3350697"/>
            <a:ext cx="1608365" cy="40011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Ctr="0" compatLnSpc="1">
            <a:prstTxWarp prst="textNoShape">
              <a:avLst/>
            </a:prstTxWarp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kumimoji="1" lang="en-GB" sz="1000" dirty="0">
                <a:solidFill>
                  <a:srgbClr val="000000"/>
                </a:solidFill>
                <a:cs typeface="ＭＳ Ｐゴシック" charset="0"/>
              </a:rPr>
              <a:t>Ricoh Red: </a:t>
            </a:r>
            <a:br>
              <a:rPr kumimoji="1" lang="en-GB" sz="1000" dirty="0">
                <a:solidFill>
                  <a:srgbClr val="000000"/>
                </a:solidFill>
                <a:cs typeface="ＭＳ Ｐゴシック" charset="0"/>
              </a:rPr>
            </a:br>
            <a:r>
              <a:rPr kumimoji="1" lang="en-GB" sz="1000" dirty="0">
                <a:solidFill>
                  <a:srgbClr val="000000"/>
                </a:solidFill>
                <a:cs typeface="ＭＳ Ｐゴシック" charset="0"/>
              </a:rPr>
              <a:t>RGB 207/20/43</a:t>
            </a:r>
          </a:p>
        </p:txBody>
      </p:sp>
      <p:sp>
        <p:nvSpPr>
          <p:cNvPr id="17" name="TextBox 16"/>
          <p:cNvSpPr txBox="1"/>
          <p:nvPr userDrawn="1"/>
        </p:nvSpPr>
        <p:spPr bwMode="auto">
          <a:xfrm>
            <a:off x="3767817" y="3350697"/>
            <a:ext cx="1608365" cy="40011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Ctr="0" compatLnSpc="1">
            <a:prstTxWarp prst="textNoShape">
              <a:avLst/>
            </a:prstTxWarp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kumimoji="1" lang="en-GB" sz="1000" dirty="0">
                <a:solidFill>
                  <a:srgbClr val="000000"/>
                </a:solidFill>
                <a:cs typeface="ＭＳ Ｐゴシック" charset="0"/>
              </a:rPr>
              <a:t>Gray: </a:t>
            </a:r>
            <a:br>
              <a:rPr kumimoji="1" lang="en-GB" sz="1000" dirty="0">
                <a:solidFill>
                  <a:srgbClr val="000000"/>
                </a:solidFill>
                <a:cs typeface="ＭＳ Ｐゴシック" charset="0"/>
              </a:rPr>
            </a:br>
            <a:r>
              <a:rPr kumimoji="1" lang="en-GB" sz="1000" dirty="0">
                <a:solidFill>
                  <a:srgbClr val="000000"/>
                </a:solidFill>
                <a:cs typeface="ＭＳ Ｐゴシック" charset="0"/>
              </a:rPr>
              <a:t>RGB 113/113/113</a:t>
            </a:r>
          </a:p>
        </p:txBody>
      </p:sp>
      <p:sp>
        <p:nvSpPr>
          <p:cNvPr id="18" name="TextBox 17"/>
          <p:cNvSpPr txBox="1"/>
          <p:nvPr userDrawn="1"/>
        </p:nvSpPr>
        <p:spPr bwMode="auto">
          <a:xfrm>
            <a:off x="6270172" y="3350697"/>
            <a:ext cx="1743074" cy="40011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Ctr="0" compatLnSpc="1">
            <a:prstTxWarp prst="textNoShape">
              <a:avLst/>
            </a:prstTxWarp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kumimoji="1" lang="en-GB" sz="1000" dirty="0">
                <a:solidFill>
                  <a:srgbClr val="000000"/>
                </a:solidFill>
                <a:cs typeface="ＭＳ Ｐゴシック" charset="0"/>
              </a:rPr>
              <a:t>White: </a:t>
            </a:r>
            <a:br>
              <a:rPr kumimoji="1" lang="en-GB" sz="1000" dirty="0">
                <a:solidFill>
                  <a:srgbClr val="000000"/>
                </a:solidFill>
                <a:cs typeface="ＭＳ Ｐゴシック" charset="0"/>
              </a:rPr>
            </a:br>
            <a:r>
              <a:rPr kumimoji="1" lang="en-GB" sz="1000" dirty="0">
                <a:solidFill>
                  <a:srgbClr val="000000"/>
                </a:solidFill>
                <a:cs typeface="ＭＳ Ｐゴシック" charset="0"/>
              </a:rPr>
              <a:t>RGB 255/255/255</a:t>
            </a:r>
          </a:p>
        </p:txBody>
      </p:sp>
      <p:sp>
        <p:nvSpPr>
          <p:cNvPr id="19" name="TextBox 18"/>
          <p:cNvSpPr txBox="1"/>
          <p:nvPr userDrawn="1"/>
        </p:nvSpPr>
        <p:spPr bwMode="auto">
          <a:xfrm>
            <a:off x="553809" y="5636697"/>
            <a:ext cx="1307648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Ctr="0" compatLnSpc="1">
            <a:prstTxWarp prst="textNoShape">
              <a:avLst/>
            </a:prstTxWarp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kumimoji="1" lang="en-GB" sz="1000" dirty="0">
                <a:solidFill>
                  <a:srgbClr val="000000"/>
                </a:solidFill>
                <a:cs typeface="ＭＳ Ｐゴシック" charset="0"/>
              </a:rPr>
              <a:t>RGB 240/145/146</a:t>
            </a:r>
          </a:p>
        </p:txBody>
      </p:sp>
      <p:sp>
        <p:nvSpPr>
          <p:cNvPr id="20" name="TextBox 19"/>
          <p:cNvSpPr txBox="1"/>
          <p:nvPr userDrawn="1"/>
        </p:nvSpPr>
        <p:spPr bwMode="auto">
          <a:xfrm>
            <a:off x="2369684" y="5636697"/>
            <a:ext cx="1189944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Ctr="0" compatLnSpc="1">
            <a:prstTxWarp prst="textNoShape">
              <a:avLst/>
            </a:prstTxWarp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kumimoji="1" lang="en-GB" sz="1000" dirty="0">
                <a:solidFill>
                  <a:srgbClr val="000000"/>
                </a:solidFill>
                <a:cs typeface="ＭＳ Ｐゴシック" charset="0"/>
              </a:rPr>
              <a:t>RGB 249/193/75</a:t>
            </a:r>
          </a:p>
        </p:txBody>
      </p:sp>
      <p:sp>
        <p:nvSpPr>
          <p:cNvPr id="21" name="TextBox 20"/>
          <p:cNvSpPr txBox="1"/>
          <p:nvPr userDrawn="1"/>
        </p:nvSpPr>
        <p:spPr bwMode="auto">
          <a:xfrm>
            <a:off x="4100512" y="5636697"/>
            <a:ext cx="1189944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Ctr="0" compatLnSpc="1">
            <a:prstTxWarp prst="textNoShape">
              <a:avLst/>
            </a:prstTxWarp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kumimoji="1" lang="en-GB" sz="1000" dirty="0">
                <a:solidFill>
                  <a:srgbClr val="000000"/>
                </a:solidFill>
                <a:cs typeface="ＭＳ Ｐゴシック" charset="0"/>
              </a:rPr>
              <a:t>RGB 183/211/66</a:t>
            </a:r>
          </a:p>
        </p:txBody>
      </p:sp>
      <p:sp>
        <p:nvSpPr>
          <p:cNvPr id="22" name="TextBox 21"/>
          <p:cNvSpPr txBox="1"/>
          <p:nvPr userDrawn="1"/>
        </p:nvSpPr>
        <p:spPr bwMode="auto">
          <a:xfrm>
            <a:off x="5823177" y="5636697"/>
            <a:ext cx="1189944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Ctr="0" compatLnSpc="1">
            <a:prstTxWarp prst="textNoShape">
              <a:avLst/>
            </a:prstTxWarp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kumimoji="1" lang="en-GB" sz="1000" dirty="0">
                <a:solidFill>
                  <a:srgbClr val="000000"/>
                </a:solidFill>
                <a:cs typeface="ＭＳ Ｐゴシック" charset="0"/>
              </a:rPr>
              <a:t>RGB 69/189/207</a:t>
            </a:r>
          </a:p>
        </p:txBody>
      </p:sp>
      <p:sp>
        <p:nvSpPr>
          <p:cNvPr id="23" name="TextBox 22"/>
          <p:cNvSpPr txBox="1"/>
          <p:nvPr userDrawn="1"/>
        </p:nvSpPr>
        <p:spPr bwMode="auto">
          <a:xfrm>
            <a:off x="7444596" y="5636697"/>
            <a:ext cx="1304117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Ctr="0" compatLnSpc="1">
            <a:prstTxWarp prst="textNoShape">
              <a:avLst/>
            </a:prstTxWarp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kumimoji="1" lang="en-GB" sz="1000" dirty="0">
                <a:solidFill>
                  <a:srgbClr val="000000"/>
                </a:solidFill>
                <a:cs typeface="ＭＳ Ｐゴシック" charset="0"/>
              </a:rPr>
              <a:t>RGB 113/188/233</a:t>
            </a:r>
          </a:p>
        </p:txBody>
      </p:sp>
      <p:sp>
        <p:nvSpPr>
          <p:cNvPr id="24" name="TextBox 23"/>
          <p:cNvSpPr txBox="1"/>
          <p:nvPr userDrawn="1"/>
        </p:nvSpPr>
        <p:spPr bwMode="auto">
          <a:xfrm>
            <a:off x="684213" y="1293297"/>
            <a:ext cx="2879951" cy="36933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Ctr="0" compatLnSpc="1">
            <a:prstTxWarp prst="textNoShape">
              <a:avLst/>
            </a:prstTxWarp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kumimoji="1" lang="en-GB" b="1" dirty="0">
                <a:solidFill>
                  <a:srgbClr val="000000"/>
                </a:solidFill>
                <a:cs typeface="ＭＳ Ｐゴシック" charset="0"/>
              </a:rPr>
              <a:t>Primary Colours</a:t>
            </a:r>
          </a:p>
        </p:txBody>
      </p:sp>
      <p:sp>
        <p:nvSpPr>
          <p:cNvPr id="25" name="TextBox 24"/>
          <p:cNvSpPr txBox="1"/>
          <p:nvPr userDrawn="1"/>
        </p:nvSpPr>
        <p:spPr bwMode="auto">
          <a:xfrm>
            <a:off x="671513" y="3875644"/>
            <a:ext cx="2879951" cy="36933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Ctr="0" compatLnSpc="1">
            <a:prstTxWarp prst="textNoShape">
              <a:avLst/>
            </a:prstTxWarp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kumimoji="1" lang="en-GB" b="1" dirty="0">
                <a:solidFill>
                  <a:srgbClr val="000000"/>
                </a:solidFill>
                <a:cs typeface="ＭＳ Ｐゴシック" charset="0"/>
              </a:rPr>
              <a:t>Secondary Colours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133856" y="203832"/>
            <a:ext cx="7686294" cy="632880"/>
          </a:xfrm>
          <a:prstGeom prst="rect">
            <a:avLst/>
          </a:prstGeom>
        </p:spPr>
        <p:txBody>
          <a:bodyPr tIns="0" anchor="t" anchorCtr="0"/>
          <a:lstStyle>
            <a:lvl1pPr marL="0" indent="0">
              <a:buNone/>
              <a:defRPr sz="3200" b="1" i="0" baseline="0">
                <a:solidFill>
                  <a:srgbClr val="000000"/>
                </a:solidFill>
                <a:latin typeface="Arial" pitchFamily="34" charset="0"/>
              </a:defRPr>
            </a:lvl1pPr>
            <a:lvl2pPr marL="0" indent="0">
              <a:buNone/>
              <a:defRPr sz="3200" b="1" i="0" baseline="0">
                <a:latin typeface="Arial" pitchFamily="34" charset="0"/>
              </a:defRPr>
            </a:lvl2pPr>
            <a:lvl3pPr marL="0" indent="0">
              <a:buNone/>
              <a:defRPr sz="3200" b="1" i="0" baseline="0">
                <a:latin typeface="Arial" pitchFamily="34" charset="0"/>
              </a:defRPr>
            </a:lvl3pPr>
            <a:lvl4pPr marL="0" indent="0">
              <a:buNone/>
              <a:defRPr sz="3200" b="1" i="0" baseline="0">
                <a:latin typeface="Arial" pitchFamily="34" charset="0"/>
              </a:defRPr>
            </a:lvl4pPr>
            <a:lvl5pPr marL="0" indent="0">
              <a:buNone/>
              <a:defRPr sz="3200" b="1" i="0" baseline="0">
                <a:latin typeface="Arial" pitchFamily="34" charset="0"/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rPr>
              <a:t>Slide title. Arial~32pt Bold.</a:t>
            </a:r>
            <a:endParaRPr kumimoji="0" lang="en-GB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747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133856" y="203832"/>
            <a:ext cx="7686294" cy="632880"/>
          </a:xfrm>
          <a:prstGeom prst="rect">
            <a:avLst/>
          </a:prstGeom>
        </p:spPr>
        <p:txBody>
          <a:bodyPr tIns="0" anchor="t" anchorCtr="0"/>
          <a:lstStyle>
            <a:lvl1pPr marL="0" indent="0">
              <a:buNone/>
              <a:defRPr sz="3200" b="1" i="0" baseline="0">
                <a:solidFill>
                  <a:srgbClr val="000000"/>
                </a:solidFill>
                <a:latin typeface="Arial" pitchFamily="34" charset="0"/>
              </a:defRPr>
            </a:lvl1pPr>
            <a:lvl2pPr marL="0" indent="0">
              <a:buNone/>
              <a:defRPr sz="3200" b="1" i="0" baseline="0">
                <a:latin typeface="Arial" pitchFamily="34" charset="0"/>
              </a:defRPr>
            </a:lvl2pPr>
            <a:lvl3pPr marL="0" indent="0">
              <a:buNone/>
              <a:defRPr sz="3200" b="1" i="0" baseline="0">
                <a:latin typeface="Arial" pitchFamily="34" charset="0"/>
              </a:defRPr>
            </a:lvl3pPr>
            <a:lvl4pPr marL="0" indent="0">
              <a:buNone/>
              <a:defRPr sz="3200" b="1" i="0" baseline="0">
                <a:latin typeface="Arial" pitchFamily="34" charset="0"/>
              </a:defRPr>
            </a:lvl4pPr>
            <a:lvl5pPr marL="0" indent="0">
              <a:buNone/>
              <a:defRPr sz="3200" b="1" i="0" baseline="0">
                <a:latin typeface="Arial" pitchFamily="34" charset="0"/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rPr>
              <a:t>Slide title. Arial~32pt Bold.</a:t>
            </a:r>
            <a:endParaRPr kumimoji="0" lang="en-GB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942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133856" y="203832"/>
            <a:ext cx="7686294" cy="632880"/>
          </a:xfrm>
          <a:prstGeom prst="rect">
            <a:avLst/>
          </a:prstGeom>
        </p:spPr>
        <p:txBody>
          <a:bodyPr tIns="0" anchor="t" anchorCtr="0"/>
          <a:lstStyle>
            <a:lvl1pPr marL="0" indent="0">
              <a:buNone/>
              <a:defRPr sz="3200" b="1" i="0" baseline="0">
                <a:solidFill>
                  <a:srgbClr val="000000"/>
                </a:solidFill>
                <a:latin typeface="Arial" pitchFamily="34" charset="0"/>
              </a:defRPr>
            </a:lvl1pPr>
            <a:lvl2pPr marL="0" indent="0">
              <a:buNone/>
              <a:defRPr sz="3200" b="1" i="0" baseline="0">
                <a:latin typeface="Arial" pitchFamily="34" charset="0"/>
              </a:defRPr>
            </a:lvl2pPr>
            <a:lvl3pPr marL="0" indent="0">
              <a:buNone/>
              <a:defRPr sz="3200" b="1" i="0" baseline="0">
                <a:latin typeface="Arial" pitchFamily="34" charset="0"/>
              </a:defRPr>
            </a:lvl3pPr>
            <a:lvl4pPr marL="0" indent="0">
              <a:buNone/>
              <a:defRPr sz="3200" b="1" i="0" baseline="0">
                <a:latin typeface="Arial" pitchFamily="34" charset="0"/>
              </a:defRPr>
            </a:lvl4pPr>
            <a:lvl5pPr marL="0" indent="0">
              <a:buNone/>
              <a:defRPr sz="3200" b="1" i="0" baseline="0">
                <a:latin typeface="Arial" pitchFamily="34" charset="0"/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rPr>
              <a:t>Slide title. Arial~32pt Bold.</a:t>
            </a:r>
            <a:endParaRPr kumimoji="0" lang="en-GB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405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133856" y="203832"/>
            <a:ext cx="7686294" cy="632880"/>
          </a:xfrm>
          <a:prstGeom prst="rect">
            <a:avLst/>
          </a:prstGeom>
        </p:spPr>
        <p:txBody>
          <a:bodyPr tIns="0" anchor="t" anchorCtr="0"/>
          <a:lstStyle>
            <a:lvl1pPr marL="0" indent="0">
              <a:buNone/>
              <a:defRPr sz="3200" b="1" i="0" baseline="0">
                <a:solidFill>
                  <a:srgbClr val="000000"/>
                </a:solidFill>
                <a:latin typeface="Arial" pitchFamily="34" charset="0"/>
              </a:defRPr>
            </a:lvl1pPr>
            <a:lvl2pPr marL="0" indent="0">
              <a:buNone/>
              <a:defRPr sz="3200" b="1" i="0" baseline="0">
                <a:latin typeface="Arial" pitchFamily="34" charset="0"/>
              </a:defRPr>
            </a:lvl2pPr>
            <a:lvl3pPr marL="0" indent="0">
              <a:buNone/>
              <a:defRPr sz="3200" b="1" i="0" baseline="0">
                <a:latin typeface="Arial" pitchFamily="34" charset="0"/>
              </a:defRPr>
            </a:lvl3pPr>
            <a:lvl4pPr marL="0" indent="0">
              <a:buNone/>
              <a:defRPr sz="3200" b="1" i="0" baseline="0">
                <a:latin typeface="Arial" pitchFamily="34" charset="0"/>
              </a:defRPr>
            </a:lvl4pPr>
            <a:lvl5pPr marL="0" indent="0">
              <a:buNone/>
              <a:defRPr sz="3200" b="1" i="0" baseline="0">
                <a:latin typeface="Arial" pitchFamily="34" charset="0"/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rPr>
              <a:t>Slide title. Arial~32pt Bold.</a:t>
            </a:r>
            <a:endParaRPr kumimoji="0" lang="en-GB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</a:endParaRPr>
          </a:p>
        </p:txBody>
      </p:sp>
      <p:sp>
        <p:nvSpPr>
          <p:cNvPr id="8" name="図プレースホルダー 12"/>
          <p:cNvSpPr>
            <a:spLocks noGrp="1"/>
          </p:cNvSpPr>
          <p:nvPr>
            <p:ph type="pic" sz="quarter" idx="13"/>
          </p:nvPr>
        </p:nvSpPr>
        <p:spPr>
          <a:xfrm>
            <a:off x="365760" y="1482634"/>
            <a:ext cx="3717471" cy="2204108"/>
          </a:xfrm>
          <a:prstGeom prst="roundRect">
            <a:avLst>
              <a:gd name="adj" fmla="val 3978"/>
            </a:avLst>
          </a:prstGeom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rgbClr val="000000"/>
                </a:solidFill>
                <a:latin typeface="Arial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ja-JP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Click icon to add picture</a:t>
            </a:r>
            <a:endParaRPr kumimoji="0" lang="ja-JP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731657" y="1479369"/>
            <a:ext cx="4069443" cy="16892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solidFill>
                  <a:srgbClr val="000000"/>
                </a:solidFill>
                <a:latin typeface="Arial" pitchFamily="34" charset="0"/>
              </a:defRPr>
            </a:lvl1pPr>
            <a:lvl2pPr marL="0" indent="0">
              <a:buNone/>
              <a:defRPr sz="2800" baseline="0">
                <a:latin typeface="Arial" pitchFamily="34" charset="0"/>
              </a:defRPr>
            </a:lvl2pPr>
            <a:lvl3pPr marL="0" indent="0">
              <a:buNone/>
              <a:defRPr sz="2800" baseline="0">
                <a:latin typeface="Arial" pitchFamily="34" charset="0"/>
              </a:defRPr>
            </a:lvl3pPr>
            <a:lvl4pPr marL="0" indent="0">
              <a:buNone/>
              <a:defRPr sz="2800" baseline="0">
                <a:latin typeface="Arial" pitchFamily="34" charset="0"/>
              </a:defRPr>
            </a:lvl4pPr>
            <a:lvl5pPr marL="0" indent="0">
              <a:buNone/>
              <a:defRPr sz="2800" baseline="0">
                <a:latin typeface="Arial" pitchFamily="34" charset="0"/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rPr>
              <a:t>Insert text here.</a:t>
            </a:r>
            <a:b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rPr>
            </a:b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rPr>
              <a:t>Arial~28pt.</a:t>
            </a:r>
            <a:endParaRPr kumimoji="0" lang="en-GB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</a:endParaRPr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5"/>
          </p:nvPr>
        </p:nvSpPr>
        <p:spPr>
          <a:xfrm>
            <a:off x="365760" y="3894138"/>
            <a:ext cx="3717471" cy="2204108"/>
          </a:xfrm>
          <a:prstGeom prst="roundRect">
            <a:avLst>
              <a:gd name="adj" fmla="val 3978"/>
            </a:avLst>
          </a:prstGeom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rgbClr val="000000"/>
                </a:solidFill>
                <a:latin typeface="Arial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ja-JP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Click icon to add picture</a:t>
            </a:r>
            <a:endParaRPr kumimoji="0" lang="ja-JP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4746171" y="3847330"/>
            <a:ext cx="4054929" cy="16892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solidFill>
                  <a:srgbClr val="000000"/>
                </a:solidFill>
                <a:latin typeface="Arial" pitchFamily="34" charset="0"/>
              </a:defRPr>
            </a:lvl1pPr>
            <a:lvl2pPr marL="0" indent="0">
              <a:buNone/>
              <a:defRPr sz="2800" baseline="0">
                <a:latin typeface="Arial" pitchFamily="34" charset="0"/>
              </a:defRPr>
            </a:lvl2pPr>
            <a:lvl3pPr marL="0" indent="0">
              <a:buNone/>
              <a:defRPr sz="2800" baseline="0">
                <a:latin typeface="Arial" pitchFamily="34" charset="0"/>
              </a:defRPr>
            </a:lvl3pPr>
            <a:lvl4pPr marL="0" indent="0">
              <a:buNone/>
              <a:defRPr sz="2800" baseline="0">
                <a:latin typeface="Arial" pitchFamily="34" charset="0"/>
              </a:defRPr>
            </a:lvl4pPr>
            <a:lvl5pPr marL="0" indent="0">
              <a:buNone/>
              <a:defRPr sz="2800" baseline="0">
                <a:latin typeface="Arial" pitchFamily="34" charset="0"/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rPr>
              <a:t>Insert text here.</a:t>
            </a:r>
            <a:b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rPr>
            </a:b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rPr>
              <a:t>Arial~28pt.</a:t>
            </a:r>
            <a:endParaRPr kumimoji="0" lang="en-GB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847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746170" y="1489114"/>
            <a:ext cx="4064531" cy="16906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solidFill>
                  <a:srgbClr val="000000"/>
                </a:solidFill>
                <a:latin typeface="Arial" pitchFamily="34" charset="0"/>
              </a:defRPr>
            </a:lvl1pPr>
            <a:lvl2pPr marL="0" indent="0">
              <a:buNone/>
              <a:defRPr sz="2800" baseline="0">
                <a:latin typeface="Arial" pitchFamily="34" charset="0"/>
              </a:defRPr>
            </a:lvl2pPr>
            <a:lvl3pPr marL="0" indent="0">
              <a:buNone/>
              <a:defRPr sz="2800" baseline="0">
                <a:latin typeface="Arial" pitchFamily="34" charset="0"/>
              </a:defRPr>
            </a:lvl3pPr>
            <a:lvl4pPr marL="0" indent="0">
              <a:buNone/>
              <a:defRPr sz="2800" baseline="0">
                <a:latin typeface="Arial" pitchFamily="34" charset="0"/>
              </a:defRPr>
            </a:lvl4pPr>
            <a:lvl5pPr marL="0" indent="0">
              <a:buNone/>
              <a:defRPr sz="2800" baseline="0">
                <a:latin typeface="Arial" pitchFamily="34" charset="0"/>
              </a:defRPr>
            </a:lvl5pPr>
          </a:lstStyle>
          <a:p>
            <a:pPr lvl="0"/>
            <a:r>
              <a:rPr lang="en-US" dirty="0" smtClean="0"/>
              <a:t>Insert text here.</a:t>
            </a:r>
            <a:br>
              <a:rPr lang="en-US" dirty="0" smtClean="0"/>
            </a:br>
            <a:r>
              <a:rPr lang="en-US" dirty="0" smtClean="0"/>
              <a:t>Arial~28pt.</a:t>
            </a:r>
            <a:endParaRPr lang="en-GB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360025" y="1479395"/>
            <a:ext cx="3994848" cy="16892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solidFill>
                  <a:srgbClr val="000000"/>
                </a:solidFill>
                <a:latin typeface="Arial" pitchFamily="34" charset="0"/>
              </a:defRPr>
            </a:lvl1pPr>
            <a:lvl2pPr marL="0" indent="0">
              <a:buNone/>
              <a:defRPr sz="2800" baseline="0">
                <a:latin typeface="Arial" pitchFamily="34" charset="0"/>
              </a:defRPr>
            </a:lvl2pPr>
            <a:lvl3pPr marL="0" indent="0">
              <a:buNone/>
              <a:defRPr sz="2800" baseline="0">
                <a:latin typeface="Arial" pitchFamily="34" charset="0"/>
              </a:defRPr>
            </a:lvl3pPr>
            <a:lvl4pPr marL="0" indent="0">
              <a:buNone/>
              <a:defRPr sz="2800" baseline="0">
                <a:latin typeface="Arial" pitchFamily="34" charset="0"/>
              </a:defRPr>
            </a:lvl4pPr>
            <a:lvl5pPr marL="0" indent="0">
              <a:buNone/>
              <a:defRPr sz="2800" baseline="0">
                <a:latin typeface="Arial" pitchFamily="34" charset="0"/>
              </a:defRPr>
            </a:lvl5pPr>
          </a:lstStyle>
          <a:p>
            <a:pPr lvl="0"/>
            <a:r>
              <a:rPr lang="en-US" dirty="0" smtClean="0"/>
              <a:t>Insert text here.</a:t>
            </a:r>
            <a:br>
              <a:rPr lang="en-US" dirty="0" smtClean="0"/>
            </a:br>
            <a:r>
              <a:rPr lang="en-US" dirty="0" smtClean="0"/>
              <a:t>Arial~28pt. </a:t>
            </a:r>
            <a:endParaRPr lang="en-GB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133856" y="203832"/>
            <a:ext cx="7686294" cy="632880"/>
          </a:xfrm>
          <a:prstGeom prst="rect">
            <a:avLst/>
          </a:prstGeom>
        </p:spPr>
        <p:txBody>
          <a:bodyPr tIns="0" anchor="t" anchorCtr="0"/>
          <a:lstStyle>
            <a:lvl1pPr marL="0" indent="0">
              <a:buNone/>
              <a:defRPr sz="3200" b="1" i="0" baseline="0">
                <a:solidFill>
                  <a:srgbClr val="000000"/>
                </a:solidFill>
                <a:latin typeface="Arial" pitchFamily="34" charset="0"/>
              </a:defRPr>
            </a:lvl1pPr>
            <a:lvl2pPr marL="0" indent="0">
              <a:buNone/>
              <a:defRPr sz="3200" b="1" i="0" baseline="0">
                <a:latin typeface="Arial" pitchFamily="34" charset="0"/>
              </a:defRPr>
            </a:lvl2pPr>
            <a:lvl3pPr marL="0" indent="0">
              <a:buNone/>
              <a:defRPr sz="3200" b="1" i="0" baseline="0">
                <a:latin typeface="Arial" pitchFamily="34" charset="0"/>
              </a:defRPr>
            </a:lvl3pPr>
            <a:lvl4pPr marL="0" indent="0">
              <a:buNone/>
              <a:defRPr sz="3200" b="1" i="0" baseline="0">
                <a:latin typeface="Arial" pitchFamily="34" charset="0"/>
              </a:defRPr>
            </a:lvl4pPr>
            <a:lvl5pPr marL="0" indent="0">
              <a:buNone/>
              <a:defRPr sz="3200" b="1" i="0" baseline="0">
                <a:latin typeface="Arial" pitchFamily="34" charset="0"/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rPr>
              <a:t>Slide title. Arial~32pt Bold.</a:t>
            </a:r>
            <a:endParaRPr kumimoji="0" lang="en-GB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442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 baseline="0">
                <a:solidFill>
                  <a:schemeClr val="accent2"/>
                </a:solidFill>
                <a:latin typeface="Arial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itchFamily="34" charset="0"/>
              </a:rPr>
              <a:t>Version: [###] Classification: Internal  Owner: [Insert name] 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itchFamily="34" charset="0"/>
            </a:endParaRPr>
          </a:p>
        </p:txBody>
      </p:sp>
      <p:sp>
        <p:nvSpPr>
          <p:cNvPr id="10" name="図プレースホルダー 12"/>
          <p:cNvSpPr>
            <a:spLocks noGrp="1"/>
          </p:cNvSpPr>
          <p:nvPr>
            <p:ph type="pic" sz="quarter" idx="13"/>
          </p:nvPr>
        </p:nvSpPr>
        <p:spPr>
          <a:xfrm>
            <a:off x="365760" y="1482634"/>
            <a:ext cx="3717471" cy="2204108"/>
          </a:xfrm>
          <a:prstGeom prst="roundRect">
            <a:avLst>
              <a:gd name="adj" fmla="val 3978"/>
            </a:avLst>
          </a:prstGeom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rgbClr val="000000"/>
                </a:solidFill>
                <a:latin typeface="Arial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ja-JP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Click icon to add picture</a:t>
            </a:r>
            <a:endParaRPr kumimoji="0" lang="ja-JP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731657" y="1479369"/>
            <a:ext cx="4069443" cy="16892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solidFill>
                  <a:srgbClr val="000000"/>
                </a:solidFill>
                <a:latin typeface="Arial" pitchFamily="34" charset="0"/>
              </a:defRPr>
            </a:lvl1pPr>
            <a:lvl2pPr marL="0" indent="0">
              <a:buNone/>
              <a:defRPr sz="2800" baseline="0">
                <a:latin typeface="Arial" pitchFamily="34" charset="0"/>
              </a:defRPr>
            </a:lvl2pPr>
            <a:lvl3pPr marL="0" indent="0">
              <a:buNone/>
              <a:defRPr sz="2800" baseline="0">
                <a:latin typeface="Arial" pitchFamily="34" charset="0"/>
              </a:defRPr>
            </a:lvl3pPr>
            <a:lvl4pPr marL="0" indent="0">
              <a:buNone/>
              <a:defRPr sz="2800" baseline="0">
                <a:latin typeface="Arial" pitchFamily="34" charset="0"/>
              </a:defRPr>
            </a:lvl4pPr>
            <a:lvl5pPr marL="0" indent="0">
              <a:buNone/>
              <a:defRPr sz="2800" baseline="0">
                <a:latin typeface="Arial" pitchFamily="34" charset="0"/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rPr>
              <a:t>Insert text here.</a:t>
            </a:r>
            <a:b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rPr>
            </a:b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rPr>
              <a:t>Arial~28pt.</a:t>
            </a:r>
            <a:endParaRPr kumimoji="0" lang="en-GB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133856" y="203832"/>
            <a:ext cx="7686294" cy="632880"/>
          </a:xfrm>
          <a:prstGeom prst="rect">
            <a:avLst/>
          </a:prstGeom>
        </p:spPr>
        <p:txBody>
          <a:bodyPr tIns="0" anchor="t" anchorCtr="0"/>
          <a:lstStyle>
            <a:lvl1pPr marL="0" indent="0">
              <a:buNone/>
              <a:defRPr sz="3200" b="1" i="0" baseline="0">
                <a:solidFill>
                  <a:srgbClr val="000000"/>
                </a:solidFill>
                <a:latin typeface="Arial" pitchFamily="34" charset="0"/>
              </a:defRPr>
            </a:lvl1pPr>
            <a:lvl2pPr marL="0" indent="0">
              <a:buNone/>
              <a:defRPr sz="3200" b="1" i="0" baseline="0">
                <a:latin typeface="Arial" pitchFamily="34" charset="0"/>
              </a:defRPr>
            </a:lvl2pPr>
            <a:lvl3pPr marL="0" indent="0">
              <a:buNone/>
              <a:defRPr sz="3200" b="1" i="0" baseline="0">
                <a:latin typeface="Arial" pitchFamily="34" charset="0"/>
              </a:defRPr>
            </a:lvl3pPr>
            <a:lvl4pPr marL="0" indent="0">
              <a:buNone/>
              <a:defRPr sz="3200" b="1" i="0" baseline="0">
                <a:latin typeface="Arial" pitchFamily="34" charset="0"/>
              </a:defRPr>
            </a:lvl4pPr>
            <a:lvl5pPr marL="0" indent="0">
              <a:buNone/>
              <a:defRPr sz="3200" b="1" i="0" baseline="0">
                <a:latin typeface="Arial" pitchFamily="34" charset="0"/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rPr>
              <a:t>Slide title. Arial~32pt Bold.</a:t>
            </a:r>
            <a:endParaRPr kumimoji="0" lang="en-GB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372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21" hasCustomPrompt="1"/>
          </p:nvPr>
        </p:nvSpPr>
        <p:spPr>
          <a:xfrm>
            <a:off x="364672" y="1484313"/>
            <a:ext cx="8460014" cy="4879975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B00619"/>
              </a:buClr>
              <a:buFont typeface="Wingdings" pitchFamily="2" charset="2"/>
              <a:buChar char="§"/>
              <a:defRPr sz="2800"/>
            </a:lvl1pPr>
            <a:lvl2pPr marL="742950" indent="-377825">
              <a:defRPr sz="2000"/>
            </a:lvl2pPr>
            <a:lvl3pPr marL="1050925" indent="-288925">
              <a:buClr>
                <a:srgbClr val="B00619"/>
              </a:buClr>
              <a:buFont typeface="Arial" pitchFamily="34" charset="0"/>
              <a:buChar char="•"/>
              <a:defRPr sz="1800"/>
            </a:lvl3pPr>
          </a:lstStyle>
          <a:p>
            <a:pPr lvl="0"/>
            <a:r>
              <a:rPr lang="en-US" dirty="0" smtClean="0"/>
              <a:t>Bullet 1. Arial~28pt.</a:t>
            </a:r>
          </a:p>
          <a:p>
            <a:pPr lvl="1"/>
            <a:r>
              <a:rPr lang="en-US" dirty="0" smtClean="0"/>
              <a:t>Bullet 1. Arial~20pt.</a:t>
            </a:r>
          </a:p>
          <a:p>
            <a:pPr lvl="2"/>
            <a:r>
              <a:rPr lang="en-US" dirty="0" smtClean="0"/>
              <a:t>Bullet 1. Arial~18pt.</a:t>
            </a:r>
          </a:p>
          <a:p>
            <a:pPr lvl="0"/>
            <a:r>
              <a:rPr lang="en-US" dirty="0" smtClean="0"/>
              <a:t>Bullet 1. Arial~28pt.</a:t>
            </a:r>
          </a:p>
          <a:p>
            <a:pPr lvl="1"/>
            <a:r>
              <a:rPr lang="en-US" dirty="0" smtClean="0"/>
              <a:t>Bullet 1. Arial~20pt.</a:t>
            </a:r>
          </a:p>
          <a:p>
            <a:pPr lvl="2"/>
            <a:r>
              <a:rPr lang="en-US" dirty="0" smtClean="0"/>
              <a:t>Bullet 1. Arial~18pt.</a:t>
            </a:r>
          </a:p>
          <a:p>
            <a:pPr lvl="0"/>
            <a:r>
              <a:rPr lang="en-US" dirty="0" smtClean="0"/>
              <a:t>Bullet 1. Arial~28pt.</a:t>
            </a:r>
          </a:p>
          <a:p>
            <a:pPr lvl="1"/>
            <a:r>
              <a:rPr lang="en-US" dirty="0" smtClean="0"/>
              <a:t>Bullet 1. Arial~20pt.</a:t>
            </a:r>
          </a:p>
          <a:p>
            <a:pPr lvl="2"/>
            <a:r>
              <a:rPr lang="en-US" dirty="0" smtClean="0"/>
              <a:t>Bullet 1. Arial~18pt.</a:t>
            </a:r>
          </a:p>
          <a:p>
            <a:pPr lvl="0"/>
            <a:r>
              <a:rPr lang="en-US" dirty="0" smtClean="0"/>
              <a:t>Bullet 1. Arial~28pt.</a:t>
            </a:r>
          </a:p>
          <a:p>
            <a:pPr lvl="1"/>
            <a:r>
              <a:rPr lang="en-US" dirty="0" smtClean="0"/>
              <a:t>Bullet 1. Arial~20pt.</a:t>
            </a:r>
          </a:p>
          <a:p>
            <a:pPr lvl="2"/>
            <a:r>
              <a:rPr lang="en-US" dirty="0" smtClean="0"/>
              <a:t>Bullet 1. Arial~18pt.</a:t>
            </a:r>
          </a:p>
          <a:p>
            <a:pPr lvl="2"/>
            <a:endParaRPr lang="en-US" dirty="0" smtClean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133856" y="203832"/>
            <a:ext cx="7686294" cy="632880"/>
          </a:xfrm>
          <a:prstGeom prst="rect">
            <a:avLst/>
          </a:prstGeom>
        </p:spPr>
        <p:txBody>
          <a:bodyPr tIns="0" anchor="t" anchorCtr="0"/>
          <a:lstStyle>
            <a:lvl1pPr marL="0" indent="0">
              <a:buNone/>
              <a:defRPr sz="3200" b="1" i="0" baseline="0">
                <a:solidFill>
                  <a:srgbClr val="000000"/>
                </a:solidFill>
                <a:latin typeface="Arial" pitchFamily="34" charset="0"/>
              </a:defRPr>
            </a:lvl1pPr>
            <a:lvl2pPr marL="0" indent="0">
              <a:buNone/>
              <a:defRPr sz="3200" b="1" i="0" baseline="0">
                <a:latin typeface="Arial" pitchFamily="34" charset="0"/>
              </a:defRPr>
            </a:lvl2pPr>
            <a:lvl3pPr marL="0" indent="0">
              <a:buNone/>
              <a:defRPr sz="3200" b="1" i="0" baseline="0">
                <a:latin typeface="Arial" pitchFamily="34" charset="0"/>
              </a:defRPr>
            </a:lvl3pPr>
            <a:lvl4pPr marL="0" indent="0">
              <a:buNone/>
              <a:defRPr sz="3200" b="1" i="0" baseline="0">
                <a:latin typeface="Arial" pitchFamily="34" charset="0"/>
              </a:defRPr>
            </a:lvl4pPr>
            <a:lvl5pPr marL="0" indent="0">
              <a:buNone/>
              <a:defRPr sz="3200" b="1" i="0" baseline="0">
                <a:latin typeface="Arial" pitchFamily="34" charset="0"/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rPr>
              <a:t>Slide title. Arial~32pt Bold.</a:t>
            </a:r>
            <a:endParaRPr kumimoji="0" lang="en-GB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088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373062" y="992823"/>
            <a:ext cx="8447087" cy="495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None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None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None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None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Sub heading text. Arial 24~pt Bold.</a:t>
            </a:r>
            <a:endParaRPr lang="en-GB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373063" y="1694688"/>
            <a:ext cx="8447087" cy="466960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800"/>
            </a:lvl1pPr>
            <a:lvl2pPr marL="742950" indent="-377825">
              <a:defRPr sz="2000"/>
            </a:lvl2pPr>
            <a:lvl3pPr marL="1036638" indent="-274638">
              <a:buClr>
                <a:srgbClr val="C00000"/>
              </a:buClr>
              <a:defRPr sz="1800"/>
            </a:lvl3pPr>
          </a:lstStyle>
          <a:p>
            <a:pPr lvl="0"/>
            <a:r>
              <a:rPr lang="en-US" dirty="0" smtClean="0"/>
              <a:t>Bullet 1. Arial~28pt.</a:t>
            </a:r>
          </a:p>
          <a:p>
            <a:pPr lvl="1"/>
            <a:r>
              <a:rPr lang="en-US" dirty="0" smtClean="0"/>
              <a:t>Bullet 2. Arial~20pt.</a:t>
            </a:r>
          </a:p>
          <a:p>
            <a:pPr lvl="2"/>
            <a:r>
              <a:rPr lang="en-US" dirty="0" smtClean="0"/>
              <a:t>Bullet 3 Arial~18pt.</a:t>
            </a:r>
          </a:p>
          <a:p>
            <a:pPr lvl="0"/>
            <a:r>
              <a:rPr lang="en-US" dirty="0" smtClean="0"/>
              <a:t>Bullet 1. Arial~28pt.</a:t>
            </a:r>
          </a:p>
          <a:p>
            <a:pPr lvl="1"/>
            <a:r>
              <a:rPr lang="en-US" dirty="0" smtClean="0"/>
              <a:t>Bullet 2. Arial~20pt.</a:t>
            </a:r>
          </a:p>
          <a:p>
            <a:pPr lvl="2"/>
            <a:r>
              <a:rPr lang="en-US" dirty="0" smtClean="0"/>
              <a:t>Bullet 3 Arial~18pt.</a:t>
            </a:r>
          </a:p>
          <a:p>
            <a:pPr lvl="0"/>
            <a:r>
              <a:rPr lang="en-US" dirty="0" smtClean="0"/>
              <a:t>Bullet 1. Arial~28pt.</a:t>
            </a:r>
          </a:p>
          <a:p>
            <a:pPr lvl="1"/>
            <a:r>
              <a:rPr lang="en-US" dirty="0" smtClean="0"/>
              <a:t>Bullet 2. Arial~20pt.</a:t>
            </a:r>
          </a:p>
          <a:p>
            <a:pPr lvl="2"/>
            <a:r>
              <a:rPr lang="en-US" dirty="0" smtClean="0"/>
              <a:t>Bullet 3 Arial~18pt.</a:t>
            </a:r>
          </a:p>
          <a:p>
            <a:pPr lvl="2"/>
            <a:endParaRPr lang="en-US" dirty="0" smtClean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133856" y="203832"/>
            <a:ext cx="7686294" cy="632880"/>
          </a:xfrm>
          <a:prstGeom prst="rect">
            <a:avLst/>
          </a:prstGeom>
        </p:spPr>
        <p:txBody>
          <a:bodyPr tIns="0" anchor="t" anchorCtr="0"/>
          <a:lstStyle>
            <a:lvl1pPr marL="0" indent="0">
              <a:buNone/>
              <a:defRPr sz="3200" b="1" i="0" baseline="0">
                <a:solidFill>
                  <a:srgbClr val="000000"/>
                </a:solidFill>
                <a:latin typeface="Arial" pitchFamily="34" charset="0"/>
              </a:defRPr>
            </a:lvl1pPr>
            <a:lvl2pPr marL="0" indent="0">
              <a:buNone/>
              <a:defRPr sz="3200" b="1" i="0" baseline="0">
                <a:latin typeface="Arial" pitchFamily="34" charset="0"/>
              </a:defRPr>
            </a:lvl2pPr>
            <a:lvl3pPr marL="0" indent="0">
              <a:buNone/>
              <a:defRPr sz="3200" b="1" i="0" baseline="0">
                <a:latin typeface="Arial" pitchFamily="34" charset="0"/>
              </a:defRPr>
            </a:lvl3pPr>
            <a:lvl4pPr marL="0" indent="0">
              <a:buNone/>
              <a:defRPr sz="3200" b="1" i="0" baseline="0">
                <a:latin typeface="Arial" pitchFamily="34" charset="0"/>
              </a:defRPr>
            </a:lvl4pPr>
            <a:lvl5pPr marL="0" indent="0">
              <a:buNone/>
              <a:defRPr sz="3200" b="1" i="0" baseline="0">
                <a:latin typeface="Arial" pitchFamily="34" charset="0"/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rPr>
              <a:t>Slide title. Arial~32pt Bold.</a:t>
            </a:r>
            <a:endParaRPr kumimoji="0" lang="en-GB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974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 userDrawn="1"/>
        </p:nvSpPr>
        <p:spPr>
          <a:xfrm>
            <a:off x="367362" y="1477963"/>
            <a:ext cx="6123064" cy="2232025"/>
          </a:xfrm>
          <a:prstGeom prst="roundRect">
            <a:avLst>
              <a:gd name="adj" fmla="val 7449"/>
            </a:avLst>
          </a:prstGeom>
          <a:solidFill>
            <a:srgbClr val="CF14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95445" y="1592580"/>
            <a:ext cx="5820727" cy="20040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solidFill>
                  <a:schemeClr val="bg1"/>
                </a:solidFill>
                <a:latin typeface="Arial" pitchFamily="34" charset="0"/>
              </a:defRPr>
            </a:lvl1pPr>
            <a:lvl2pPr marL="0" indent="0">
              <a:buNone/>
              <a:defRPr sz="2800" baseline="0">
                <a:latin typeface="Arial" pitchFamily="34" charset="0"/>
              </a:defRPr>
            </a:lvl2pPr>
            <a:lvl3pPr marL="0" indent="0">
              <a:buNone/>
              <a:defRPr sz="2800" baseline="0">
                <a:latin typeface="Arial" pitchFamily="34" charset="0"/>
              </a:defRPr>
            </a:lvl3pPr>
            <a:lvl4pPr marL="0" indent="0">
              <a:buNone/>
              <a:defRPr sz="2800" baseline="0">
                <a:latin typeface="Arial" pitchFamily="34" charset="0"/>
              </a:defRPr>
            </a:lvl4pPr>
            <a:lvl5pPr marL="0" indent="0">
              <a:buNone/>
              <a:defRPr sz="2800" baseline="0">
                <a:latin typeface="Arial" pitchFamily="34" charset="0"/>
              </a:defRPr>
            </a:lvl5pPr>
          </a:lstStyle>
          <a:p>
            <a:pPr lvl="0"/>
            <a:r>
              <a:rPr lang="en-US" dirty="0" smtClean="0"/>
              <a:t>Insert short text here. Arial~28pt.</a:t>
            </a:r>
            <a:endParaRPr lang="en-GB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67559" y="3854450"/>
            <a:ext cx="6134163" cy="412750"/>
          </a:xfrm>
          <a:prstGeom prst="rect">
            <a:avLst/>
          </a:prstGeom>
        </p:spPr>
        <p:txBody>
          <a:bodyPr/>
          <a:lstStyle>
            <a:lvl1pPr>
              <a:buNone/>
              <a:defRPr sz="1600" b="1" i="0" baseline="0">
                <a:solidFill>
                  <a:schemeClr val="tx1"/>
                </a:solidFill>
                <a:latin typeface="Arial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sz="1600" b="1" i="0" baseline="0" dirty="0" smtClean="0">
                <a:latin typeface="Arial" pitchFamily="34" charset="0"/>
              </a:rPr>
              <a:t>Option caption text header. Arial~16pt Bold.</a:t>
            </a:r>
            <a:endParaRPr lang="en-GB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367362" y="4359275"/>
            <a:ext cx="6134360" cy="479425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1"/>
                </a:solidFill>
                <a:latin typeface="Arial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 smtClean="0"/>
              <a:t>Option caption text body copy. Arial~16pt.</a:t>
            </a:r>
            <a:endParaRPr lang="en-GB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133856" y="203832"/>
            <a:ext cx="7686294" cy="632880"/>
          </a:xfrm>
          <a:prstGeom prst="rect">
            <a:avLst/>
          </a:prstGeom>
        </p:spPr>
        <p:txBody>
          <a:bodyPr tIns="0" anchor="t" anchorCtr="0"/>
          <a:lstStyle>
            <a:lvl1pPr marL="0" indent="0">
              <a:buNone/>
              <a:defRPr sz="3200" b="1" i="0" baseline="0">
                <a:solidFill>
                  <a:srgbClr val="000000"/>
                </a:solidFill>
                <a:latin typeface="Arial" pitchFamily="34" charset="0"/>
              </a:defRPr>
            </a:lvl1pPr>
            <a:lvl2pPr marL="0" indent="0">
              <a:buNone/>
              <a:defRPr sz="3200" b="1" i="0" baseline="0">
                <a:latin typeface="Arial" pitchFamily="34" charset="0"/>
              </a:defRPr>
            </a:lvl2pPr>
            <a:lvl3pPr marL="0" indent="0">
              <a:buNone/>
              <a:defRPr sz="3200" b="1" i="0" baseline="0">
                <a:latin typeface="Arial" pitchFamily="34" charset="0"/>
              </a:defRPr>
            </a:lvl3pPr>
            <a:lvl4pPr marL="0" indent="0">
              <a:buNone/>
              <a:defRPr sz="3200" b="1" i="0" baseline="0">
                <a:latin typeface="Arial" pitchFamily="34" charset="0"/>
              </a:defRPr>
            </a:lvl4pPr>
            <a:lvl5pPr marL="0" indent="0">
              <a:buNone/>
              <a:defRPr sz="3200" b="1" i="0" baseline="0">
                <a:latin typeface="Arial" pitchFamily="34" charset="0"/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rPr>
              <a:t>Slide title. Arial~32pt Bold.</a:t>
            </a:r>
            <a:endParaRPr kumimoji="0" lang="en-GB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081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図プレースホルダー 12"/>
          <p:cNvSpPr>
            <a:spLocks noGrp="1"/>
          </p:cNvSpPr>
          <p:nvPr>
            <p:ph type="pic" sz="quarter" idx="13"/>
          </p:nvPr>
        </p:nvSpPr>
        <p:spPr>
          <a:xfrm>
            <a:off x="364149" y="1477963"/>
            <a:ext cx="6675279" cy="3223577"/>
          </a:xfrm>
          <a:prstGeom prst="roundRect">
            <a:avLst>
              <a:gd name="adj" fmla="val 3978"/>
            </a:avLst>
          </a:prstGeom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rgbClr val="000000"/>
                </a:solidFill>
                <a:latin typeface="Arial"/>
              </a:defRPr>
            </a:lvl1pPr>
          </a:lstStyle>
          <a:p>
            <a:pPr lvl="0"/>
            <a:r>
              <a:rPr lang="en-GB" altLang="ja-JP" noProof="0" dirty="0" smtClean="0"/>
              <a:t>Click icon to add picture</a:t>
            </a:r>
            <a:endParaRPr lang="ja-JP" altLang="en-US" noProof="0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133856" y="203832"/>
            <a:ext cx="7686294" cy="632880"/>
          </a:xfrm>
          <a:prstGeom prst="rect">
            <a:avLst/>
          </a:prstGeom>
        </p:spPr>
        <p:txBody>
          <a:bodyPr tIns="0" anchor="t" anchorCtr="0"/>
          <a:lstStyle>
            <a:lvl1pPr marL="0" indent="0">
              <a:buNone/>
              <a:defRPr sz="3200" b="1" i="0" baseline="0">
                <a:solidFill>
                  <a:srgbClr val="000000"/>
                </a:solidFill>
                <a:latin typeface="Arial" pitchFamily="34" charset="0"/>
              </a:defRPr>
            </a:lvl1pPr>
            <a:lvl2pPr marL="0" indent="0">
              <a:buNone/>
              <a:defRPr sz="3200" b="1" i="0" baseline="0">
                <a:latin typeface="Arial" pitchFamily="34" charset="0"/>
              </a:defRPr>
            </a:lvl2pPr>
            <a:lvl3pPr marL="0" indent="0">
              <a:buNone/>
              <a:defRPr sz="3200" b="1" i="0" baseline="0">
                <a:latin typeface="Arial" pitchFamily="34" charset="0"/>
              </a:defRPr>
            </a:lvl3pPr>
            <a:lvl4pPr marL="0" indent="0">
              <a:buNone/>
              <a:defRPr sz="3200" b="1" i="0" baseline="0">
                <a:latin typeface="Arial" pitchFamily="34" charset="0"/>
              </a:defRPr>
            </a:lvl4pPr>
            <a:lvl5pPr marL="0" indent="0">
              <a:buNone/>
              <a:defRPr sz="3200" b="1" i="0" baseline="0">
                <a:latin typeface="Arial" pitchFamily="34" charset="0"/>
              </a:defRPr>
            </a:lvl5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rPr>
              <a:t>Slide title. Arial~32pt Bold.</a:t>
            </a:r>
            <a:endParaRPr kumimoji="0" lang="en-GB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159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7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.png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.png"/><Relationship Id="rId4" Type="http://schemas.openxmlformats.org/officeDocument/2006/relationships/theme" Target="../theme/theme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que 10"/>
          <p:cNvSpPr/>
          <p:nvPr/>
        </p:nvSpPr>
        <p:spPr>
          <a:xfrm>
            <a:off x="359728" y="442281"/>
            <a:ext cx="3384376" cy="3386456"/>
          </a:xfrm>
          <a:custGeom>
            <a:avLst/>
            <a:gdLst/>
            <a:ahLst/>
            <a:cxnLst/>
            <a:rect l="l" t="t" r="r" b="b"/>
            <a:pathLst>
              <a:path w="5164139" h="5167312">
                <a:moveTo>
                  <a:pt x="160633" y="0"/>
                </a:moveTo>
                <a:lnTo>
                  <a:pt x="4471692" y="0"/>
                </a:lnTo>
                <a:cubicBezTo>
                  <a:pt x="4560407" y="0"/>
                  <a:pt x="4632325" y="71918"/>
                  <a:pt x="4632325" y="160633"/>
                </a:cubicBezTo>
                <a:lnTo>
                  <a:pt x="4632325" y="4389438"/>
                </a:lnTo>
                <a:lnTo>
                  <a:pt x="4637047" y="4389438"/>
                </a:lnTo>
                <a:cubicBezTo>
                  <a:pt x="4637047" y="4430668"/>
                  <a:pt x="4670471" y="4464092"/>
                  <a:pt x="4711701" y="4464092"/>
                </a:cubicBezTo>
                <a:lnTo>
                  <a:pt x="4711701" y="4464579"/>
                </a:lnTo>
                <a:lnTo>
                  <a:pt x="5091727" y="4464579"/>
                </a:lnTo>
                <a:cubicBezTo>
                  <a:pt x="5131719" y="4464579"/>
                  <a:pt x="5164139" y="4496999"/>
                  <a:pt x="5164139" y="4536991"/>
                </a:cubicBezTo>
                <a:lnTo>
                  <a:pt x="5164139" y="5094900"/>
                </a:lnTo>
                <a:cubicBezTo>
                  <a:pt x="5164139" y="5134892"/>
                  <a:pt x="5131719" y="5167312"/>
                  <a:pt x="5091727" y="5167312"/>
                </a:cubicBezTo>
                <a:lnTo>
                  <a:pt x="4546518" y="5167312"/>
                </a:lnTo>
                <a:cubicBezTo>
                  <a:pt x="4506526" y="5167312"/>
                  <a:pt x="4474106" y="5134892"/>
                  <a:pt x="4474106" y="5094900"/>
                </a:cubicBezTo>
                <a:lnTo>
                  <a:pt x="4474106" y="4694237"/>
                </a:lnTo>
                <a:lnTo>
                  <a:pt x="4472030" y="4694237"/>
                </a:lnTo>
                <a:cubicBezTo>
                  <a:pt x="4472030" y="4663315"/>
                  <a:pt x="4453229" y="4636783"/>
                  <a:pt x="4426435" y="4625450"/>
                </a:cubicBezTo>
                <a:lnTo>
                  <a:pt x="4405445" y="4621212"/>
                </a:lnTo>
                <a:lnTo>
                  <a:pt x="160633" y="4621212"/>
                </a:lnTo>
                <a:cubicBezTo>
                  <a:pt x="71918" y="4621212"/>
                  <a:pt x="0" y="4549294"/>
                  <a:pt x="0" y="4460579"/>
                </a:cubicBezTo>
                <a:lnTo>
                  <a:pt x="0" y="160633"/>
                </a:lnTo>
                <a:cubicBezTo>
                  <a:pt x="0" y="71918"/>
                  <a:pt x="71918" y="0"/>
                  <a:pt x="160633" y="0"/>
                </a:cubicBezTo>
                <a:close/>
              </a:path>
            </a:pathLst>
          </a:custGeom>
          <a:solidFill>
            <a:srgbClr val="CF14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5" descr="ricoh_lock_up_rgb_positive-031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113" y="350737"/>
            <a:ext cx="1939925" cy="74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4937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6676554" y="6506368"/>
            <a:ext cx="213248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E8F5F7D-448D-4B4F-AD2C-23418276ABE9}" type="slidenum">
              <a:rPr lang="en-GB" sz="600" smtClean="0">
                <a:solidFill>
                  <a:srgbClr val="717171"/>
                </a:solidFill>
              </a:rPr>
              <a:t>‹#›</a:t>
            </a:fld>
            <a:endParaRPr lang="en-GB" sz="600" dirty="0">
              <a:solidFill>
                <a:srgbClr val="717171"/>
              </a:solidFill>
            </a:endParaRPr>
          </a:p>
        </p:txBody>
      </p:sp>
      <p:sp>
        <p:nvSpPr>
          <p:cNvPr id="4" name="Plaque 10"/>
          <p:cNvSpPr/>
          <p:nvPr/>
        </p:nvSpPr>
        <p:spPr>
          <a:xfrm>
            <a:off x="377825" y="298368"/>
            <a:ext cx="441325" cy="442912"/>
          </a:xfrm>
          <a:custGeom>
            <a:avLst/>
            <a:gdLst/>
            <a:ahLst/>
            <a:cxnLst/>
            <a:rect l="l" t="t" r="r" b="b"/>
            <a:pathLst>
              <a:path w="5164139" h="5167312">
                <a:moveTo>
                  <a:pt x="160633" y="0"/>
                </a:moveTo>
                <a:lnTo>
                  <a:pt x="4471692" y="0"/>
                </a:lnTo>
                <a:cubicBezTo>
                  <a:pt x="4560407" y="0"/>
                  <a:pt x="4632325" y="71918"/>
                  <a:pt x="4632325" y="160633"/>
                </a:cubicBezTo>
                <a:lnTo>
                  <a:pt x="4632325" y="4389438"/>
                </a:lnTo>
                <a:lnTo>
                  <a:pt x="4637047" y="4389438"/>
                </a:lnTo>
                <a:cubicBezTo>
                  <a:pt x="4637047" y="4430668"/>
                  <a:pt x="4670471" y="4464092"/>
                  <a:pt x="4711701" y="4464092"/>
                </a:cubicBezTo>
                <a:lnTo>
                  <a:pt x="4711701" y="4464579"/>
                </a:lnTo>
                <a:lnTo>
                  <a:pt x="5091727" y="4464579"/>
                </a:lnTo>
                <a:cubicBezTo>
                  <a:pt x="5131719" y="4464579"/>
                  <a:pt x="5164139" y="4496999"/>
                  <a:pt x="5164139" y="4536991"/>
                </a:cubicBezTo>
                <a:lnTo>
                  <a:pt x="5164139" y="5094900"/>
                </a:lnTo>
                <a:cubicBezTo>
                  <a:pt x="5164139" y="5134892"/>
                  <a:pt x="5131719" y="5167312"/>
                  <a:pt x="5091727" y="5167312"/>
                </a:cubicBezTo>
                <a:lnTo>
                  <a:pt x="4546518" y="5167312"/>
                </a:lnTo>
                <a:cubicBezTo>
                  <a:pt x="4506526" y="5167312"/>
                  <a:pt x="4474106" y="5134892"/>
                  <a:pt x="4474106" y="5094900"/>
                </a:cubicBezTo>
                <a:lnTo>
                  <a:pt x="4474106" y="4694237"/>
                </a:lnTo>
                <a:lnTo>
                  <a:pt x="4472030" y="4694237"/>
                </a:lnTo>
                <a:cubicBezTo>
                  <a:pt x="4472030" y="4663315"/>
                  <a:pt x="4453229" y="4636783"/>
                  <a:pt x="4426435" y="4625450"/>
                </a:cubicBezTo>
                <a:lnTo>
                  <a:pt x="4405445" y="4621212"/>
                </a:lnTo>
                <a:lnTo>
                  <a:pt x="160633" y="4621212"/>
                </a:lnTo>
                <a:cubicBezTo>
                  <a:pt x="71918" y="4621212"/>
                  <a:pt x="0" y="4549294"/>
                  <a:pt x="0" y="4460579"/>
                </a:cubicBezTo>
                <a:lnTo>
                  <a:pt x="0" y="160633"/>
                </a:lnTo>
                <a:cubicBezTo>
                  <a:pt x="0" y="71918"/>
                  <a:pt x="71918" y="0"/>
                  <a:pt x="1606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" name="直線コネクタ 4"/>
          <p:cNvCxnSpPr/>
          <p:nvPr/>
        </p:nvCxnSpPr>
        <p:spPr>
          <a:xfrm>
            <a:off x="377825" y="904640"/>
            <a:ext cx="8431213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2" name="Picture 9" descr="ricoh_lock_up_rgb_positive-031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6788" y="237408"/>
            <a:ext cx="149225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57315" y="6506368"/>
            <a:ext cx="266429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GB" sz="600" kern="0" baseline="0" dirty="0" smtClean="0">
                <a:solidFill>
                  <a:srgbClr val="717171"/>
                </a:solidFill>
                <a:latin typeface="Arial" pitchFamily="34" charset="0"/>
                <a:ea typeface="+mn-ea"/>
                <a:cs typeface="+mn-cs"/>
              </a:rPr>
              <a:t>Version: [###] Classification: Internal  Owner: [Insert name] </a:t>
            </a:r>
            <a:endParaRPr lang="en-GB" sz="600" kern="0" baseline="0" dirty="0">
              <a:solidFill>
                <a:srgbClr val="717171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7825" y="6506368"/>
            <a:ext cx="95381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fld id="{0FF7A957-39D7-428D-95B8-2D11BCF7CF5B}" type="datetime1">
              <a:rPr lang="en-GB" sz="600" kern="0" baseline="0" smtClean="0">
                <a:solidFill>
                  <a:srgbClr val="717171"/>
                </a:solidFill>
                <a:latin typeface="Arial" pitchFamily="34" charset="0"/>
                <a:ea typeface="+mn-ea"/>
                <a:cs typeface="+mn-cs"/>
              </a:rPr>
              <a:t>07/03/2018</a:t>
            </a:fld>
            <a:endParaRPr lang="en-GB" sz="600" kern="0" baseline="0" dirty="0">
              <a:solidFill>
                <a:srgbClr val="717171"/>
              </a:solidFill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4799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4" r:id="rId2"/>
    <p:sldLayoutId id="2147483673" r:id="rId3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676554" y="6506368"/>
            <a:ext cx="213248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E8F5F7D-448D-4B4F-AD2C-23418276ABE9}" type="slidenum">
              <a:rPr lang="en-GB" sz="600" smtClean="0">
                <a:solidFill>
                  <a:srgbClr val="717171"/>
                </a:solidFill>
              </a:rPr>
              <a:t>‹#›</a:t>
            </a:fld>
            <a:endParaRPr lang="en-GB" sz="600" dirty="0">
              <a:solidFill>
                <a:srgbClr val="71717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57315" y="6506368"/>
            <a:ext cx="266429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GB" sz="600" kern="0" baseline="0" dirty="0" smtClean="0">
                <a:solidFill>
                  <a:srgbClr val="717171"/>
                </a:solidFill>
                <a:latin typeface="Arial" pitchFamily="34" charset="0"/>
                <a:ea typeface="+mn-ea"/>
                <a:cs typeface="+mn-cs"/>
              </a:rPr>
              <a:t>Version: [###] Classification: Internal  Owner: [Insert name] </a:t>
            </a:r>
            <a:endParaRPr lang="en-GB" sz="600" kern="0" baseline="0" dirty="0">
              <a:solidFill>
                <a:srgbClr val="717171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7825" y="6506368"/>
            <a:ext cx="95381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fld id="{0FF7A957-39D7-428D-95B8-2D11BCF7CF5B}" type="datetime1">
              <a:rPr lang="en-GB" sz="600" kern="0" baseline="0" smtClean="0">
                <a:solidFill>
                  <a:srgbClr val="717171"/>
                </a:solidFill>
                <a:latin typeface="Arial" pitchFamily="34" charset="0"/>
                <a:ea typeface="+mn-ea"/>
                <a:cs typeface="+mn-cs"/>
              </a:rPr>
              <a:t>07/03/2018</a:t>
            </a:fld>
            <a:endParaRPr lang="en-GB" sz="600" kern="0" baseline="0" dirty="0">
              <a:solidFill>
                <a:srgbClr val="717171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8" name="Plaque 10"/>
          <p:cNvSpPr/>
          <p:nvPr/>
        </p:nvSpPr>
        <p:spPr>
          <a:xfrm>
            <a:off x="377825" y="298368"/>
            <a:ext cx="441325" cy="442912"/>
          </a:xfrm>
          <a:custGeom>
            <a:avLst/>
            <a:gdLst/>
            <a:ahLst/>
            <a:cxnLst/>
            <a:rect l="l" t="t" r="r" b="b"/>
            <a:pathLst>
              <a:path w="5164139" h="5167312">
                <a:moveTo>
                  <a:pt x="160633" y="0"/>
                </a:moveTo>
                <a:lnTo>
                  <a:pt x="4471692" y="0"/>
                </a:lnTo>
                <a:cubicBezTo>
                  <a:pt x="4560407" y="0"/>
                  <a:pt x="4632325" y="71918"/>
                  <a:pt x="4632325" y="160633"/>
                </a:cubicBezTo>
                <a:lnTo>
                  <a:pt x="4632325" y="4389438"/>
                </a:lnTo>
                <a:lnTo>
                  <a:pt x="4637047" y="4389438"/>
                </a:lnTo>
                <a:cubicBezTo>
                  <a:pt x="4637047" y="4430668"/>
                  <a:pt x="4670471" y="4464092"/>
                  <a:pt x="4711701" y="4464092"/>
                </a:cubicBezTo>
                <a:lnTo>
                  <a:pt x="4711701" y="4464579"/>
                </a:lnTo>
                <a:lnTo>
                  <a:pt x="5091727" y="4464579"/>
                </a:lnTo>
                <a:cubicBezTo>
                  <a:pt x="5131719" y="4464579"/>
                  <a:pt x="5164139" y="4496999"/>
                  <a:pt x="5164139" y="4536991"/>
                </a:cubicBezTo>
                <a:lnTo>
                  <a:pt x="5164139" y="5094900"/>
                </a:lnTo>
                <a:cubicBezTo>
                  <a:pt x="5164139" y="5134892"/>
                  <a:pt x="5131719" y="5167312"/>
                  <a:pt x="5091727" y="5167312"/>
                </a:cubicBezTo>
                <a:lnTo>
                  <a:pt x="4546518" y="5167312"/>
                </a:lnTo>
                <a:cubicBezTo>
                  <a:pt x="4506526" y="5167312"/>
                  <a:pt x="4474106" y="5134892"/>
                  <a:pt x="4474106" y="5094900"/>
                </a:cubicBezTo>
                <a:lnTo>
                  <a:pt x="4474106" y="4694237"/>
                </a:lnTo>
                <a:lnTo>
                  <a:pt x="4472030" y="4694237"/>
                </a:lnTo>
                <a:cubicBezTo>
                  <a:pt x="4472030" y="4663315"/>
                  <a:pt x="4453229" y="4636783"/>
                  <a:pt x="4426435" y="4625450"/>
                </a:cubicBezTo>
                <a:lnTo>
                  <a:pt x="4405445" y="4621212"/>
                </a:lnTo>
                <a:lnTo>
                  <a:pt x="160633" y="4621212"/>
                </a:lnTo>
                <a:cubicBezTo>
                  <a:pt x="71918" y="4621212"/>
                  <a:pt x="0" y="4549294"/>
                  <a:pt x="0" y="4460579"/>
                </a:cubicBezTo>
                <a:lnTo>
                  <a:pt x="0" y="160633"/>
                </a:lnTo>
                <a:cubicBezTo>
                  <a:pt x="0" y="71918"/>
                  <a:pt x="71918" y="0"/>
                  <a:pt x="1606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9" name="直線コネクタ 4"/>
          <p:cNvCxnSpPr/>
          <p:nvPr/>
        </p:nvCxnSpPr>
        <p:spPr>
          <a:xfrm>
            <a:off x="377825" y="904640"/>
            <a:ext cx="8431213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ricoh_lock_up_rgb_positive-031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6788" y="237408"/>
            <a:ext cx="149225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188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que 10"/>
          <p:cNvSpPr/>
          <p:nvPr/>
        </p:nvSpPr>
        <p:spPr>
          <a:xfrm>
            <a:off x="377825" y="298368"/>
            <a:ext cx="441325" cy="442912"/>
          </a:xfrm>
          <a:custGeom>
            <a:avLst/>
            <a:gdLst/>
            <a:ahLst/>
            <a:cxnLst/>
            <a:rect l="l" t="t" r="r" b="b"/>
            <a:pathLst>
              <a:path w="5164139" h="5167312">
                <a:moveTo>
                  <a:pt x="160633" y="0"/>
                </a:moveTo>
                <a:lnTo>
                  <a:pt x="4471692" y="0"/>
                </a:lnTo>
                <a:cubicBezTo>
                  <a:pt x="4560407" y="0"/>
                  <a:pt x="4632325" y="71918"/>
                  <a:pt x="4632325" y="160633"/>
                </a:cubicBezTo>
                <a:lnTo>
                  <a:pt x="4632325" y="4389438"/>
                </a:lnTo>
                <a:lnTo>
                  <a:pt x="4637047" y="4389438"/>
                </a:lnTo>
                <a:cubicBezTo>
                  <a:pt x="4637047" y="4430668"/>
                  <a:pt x="4670471" y="4464092"/>
                  <a:pt x="4711701" y="4464092"/>
                </a:cubicBezTo>
                <a:lnTo>
                  <a:pt x="4711701" y="4464579"/>
                </a:lnTo>
                <a:lnTo>
                  <a:pt x="5091727" y="4464579"/>
                </a:lnTo>
                <a:cubicBezTo>
                  <a:pt x="5131719" y="4464579"/>
                  <a:pt x="5164139" y="4496999"/>
                  <a:pt x="5164139" y="4536991"/>
                </a:cubicBezTo>
                <a:lnTo>
                  <a:pt x="5164139" y="5094900"/>
                </a:lnTo>
                <a:cubicBezTo>
                  <a:pt x="5164139" y="5134892"/>
                  <a:pt x="5131719" y="5167312"/>
                  <a:pt x="5091727" y="5167312"/>
                </a:cubicBezTo>
                <a:lnTo>
                  <a:pt x="4546518" y="5167312"/>
                </a:lnTo>
                <a:cubicBezTo>
                  <a:pt x="4506526" y="5167312"/>
                  <a:pt x="4474106" y="5134892"/>
                  <a:pt x="4474106" y="5094900"/>
                </a:cubicBezTo>
                <a:lnTo>
                  <a:pt x="4474106" y="4694237"/>
                </a:lnTo>
                <a:lnTo>
                  <a:pt x="4472030" y="4694237"/>
                </a:lnTo>
                <a:cubicBezTo>
                  <a:pt x="4472030" y="4663315"/>
                  <a:pt x="4453229" y="4636783"/>
                  <a:pt x="4426435" y="4625450"/>
                </a:cubicBezTo>
                <a:lnTo>
                  <a:pt x="4405445" y="4621212"/>
                </a:lnTo>
                <a:lnTo>
                  <a:pt x="160633" y="4621212"/>
                </a:lnTo>
                <a:cubicBezTo>
                  <a:pt x="71918" y="4621212"/>
                  <a:pt x="0" y="4549294"/>
                  <a:pt x="0" y="4460579"/>
                </a:cubicBezTo>
                <a:lnTo>
                  <a:pt x="0" y="160633"/>
                </a:lnTo>
                <a:cubicBezTo>
                  <a:pt x="0" y="71918"/>
                  <a:pt x="71918" y="0"/>
                  <a:pt x="1606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6" name="直線コネクタ 4"/>
          <p:cNvCxnSpPr/>
          <p:nvPr/>
        </p:nvCxnSpPr>
        <p:spPr>
          <a:xfrm>
            <a:off x="377825" y="904640"/>
            <a:ext cx="8431213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9" descr="ricoh_lock_up_rgb_positive-031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6788" y="237408"/>
            <a:ext cx="149225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1086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4" r:id="rId2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que 10"/>
          <p:cNvSpPr/>
          <p:nvPr/>
        </p:nvSpPr>
        <p:spPr>
          <a:xfrm>
            <a:off x="377825" y="298368"/>
            <a:ext cx="441325" cy="442912"/>
          </a:xfrm>
          <a:custGeom>
            <a:avLst/>
            <a:gdLst/>
            <a:ahLst/>
            <a:cxnLst/>
            <a:rect l="l" t="t" r="r" b="b"/>
            <a:pathLst>
              <a:path w="5164139" h="5167312">
                <a:moveTo>
                  <a:pt x="160633" y="0"/>
                </a:moveTo>
                <a:lnTo>
                  <a:pt x="4471692" y="0"/>
                </a:lnTo>
                <a:cubicBezTo>
                  <a:pt x="4560407" y="0"/>
                  <a:pt x="4632325" y="71918"/>
                  <a:pt x="4632325" y="160633"/>
                </a:cubicBezTo>
                <a:lnTo>
                  <a:pt x="4632325" y="4389438"/>
                </a:lnTo>
                <a:lnTo>
                  <a:pt x="4637047" y="4389438"/>
                </a:lnTo>
                <a:cubicBezTo>
                  <a:pt x="4637047" y="4430668"/>
                  <a:pt x="4670471" y="4464092"/>
                  <a:pt x="4711701" y="4464092"/>
                </a:cubicBezTo>
                <a:lnTo>
                  <a:pt x="4711701" y="4464579"/>
                </a:lnTo>
                <a:lnTo>
                  <a:pt x="5091727" y="4464579"/>
                </a:lnTo>
                <a:cubicBezTo>
                  <a:pt x="5131719" y="4464579"/>
                  <a:pt x="5164139" y="4496999"/>
                  <a:pt x="5164139" y="4536991"/>
                </a:cubicBezTo>
                <a:lnTo>
                  <a:pt x="5164139" y="5094900"/>
                </a:lnTo>
                <a:cubicBezTo>
                  <a:pt x="5164139" y="5134892"/>
                  <a:pt x="5131719" y="5167312"/>
                  <a:pt x="5091727" y="5167312"/>
                </a:cubicBezTo>
                <a:lnTo>
                  <a:pt x="4546518" y="5167312"/>
                </a:lnTo>
                <a:cubicBezTo>
                  <a:pt x="4506526" y="5167312"/>
                  <a:pt x="4474106" y="5134892"/>
                  <a:pt x="4474106" y="5094900"/>
                </a:cubicBezTo>
                <a:lnTo>
                  <a:pt x="4474106" y="4694237"/>
                </a:lnTo>
                <a:lnTo>
                  <a:pt x="4472030" y="4694237"/>
                </a:lnTo>
                <a:cubicBezTo>
                  <a:pt x="4472030" y="4663315"/>
                  <a:pt x="4453229" y="4636783"/>
                  <a:pt x="4426435" y="4625450"/>
                </a:cubicBezTo>
                <a:lnTo>
                  <a:pt x="4405445" y="4621212"/>
                </a:lnTo>
                <a:lnTo>
                  <a:pt x="160633" y="4621212"/>
                </a:lnTo>
                <a:cubicBezTo>
                  <a:pt x="71918" y="4621212"/>
                  <a:pt x="0" y="4549294"/>
                  <a:pt x="0" y="4460579"/>
                </a:cubicBezTo>
                <a:lnTo>
                  <a:pt x="0" y="160633"/>
                </a:lnTo>
                <a:cubicBezTo>
                  <a:pt x="0" y="71918"/>
                  <a:pt x="71918" y="0"/>
                  <a:pt x="1606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6" name="直線コネクタ 4"/>
          <p:cNvCxnSpPr/>
          <p:nvPr/>
        </p:nvCxnSpPr>
        <p:spPr>
          <a:xfrm>
            <a:off x="377825" y="904640"/>
            <a:ext cx="8431213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9" descr="ricoh_lock_up_rgb_positive-031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6788" y="237408"/>
            <a:ext cx="149225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676554" y="6506368"/>
            <a:ext cx="213248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E8F5F7D-448D-4B4F-AD2C-23418276ABE9}" type="slidenum">
              <a:rPr lang="en-GB" sz="600" smtClean="0">
                <a:solidFill>
                  <a:srgbClr val="717171"/>
                </a:solidFill>
              </a:rPr>
              <a:t>‹#›</a:t>
            </a:fld>
            <a:endParaRPr lang="en-GB" sz="600" dirty="0">
              <a:solidFill>
                <a:srgbClr val="71717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57315" y="6506368"/>
            <a:ext cx="266429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GB" sz="600" kern="0" baseline="0" dirty="0" smtClean="0">
                <a:solidFill>
                  <a:srgbClr val="717171"/>
                </a:solidFill>
                <a:latin typeface="Arial" pitchFamily="34" charset="0"/>
                <a:ea typeface="+mn-ea"/>
                <a:cs typeface="+mn-cs"/>
              </a:rPr>
              <a:t>Version: [###] Classification: Internal  Owner: [Insert name] </a:t>
            </a:r>
            <a:endParaRPr lang="en-GB" sz="600" kern="0" baseline="0" dirty="0">
              <a:solidFill>
                <a:srgbClr val="717171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7825" y="6506368"/>
            <a:ext cx="95381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fld id="{0FF7A957-39D7-428D-95B8-2D11BCF7CF5B}" type="datetime1">
              <a:rPr lang="en-GB" sz="600" kern="0" baseline="0" smtClean="0">
                <a:solidFill>
                  <a:srgbClr val="717171"/>
                </a:solidFill>
                <a:latin typeface="Arial" pitchFamily="34" charset="0"/>
                <a:ea typeface="+mn-ea"/>
                <a:cs typeface="+mn-cs"/>
              </a:rPr>
              <a:t>07/03/2018</a:t>
            </a:fld>
            <a:endParaRPr lang="en-GB" sz="600" kern="0" baseline="0" dirty="0">
              <a:solidFill>
                <a:srgbClr val="717171"/>
              </a:solidFill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28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icoh_logo_rgb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47512" y="2557409"/>
            <a:ext cx="3547390" cy="136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736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テキスト ボックス 8"/>
          <p:cNvSpPr txBox="1">
            <a:spLocks noChangeArrowheads="1"/>
          </p:cNvSpPr>
          <p:nvPr/>
        </p:nvSpPr>
        <p:spPr bwMode="auto">
          <a:xfrm>
            <a:off x="17924463" y="2914650"/>
            <a:ext cx="184150" cy="36988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/>
          <a:p>
            <a:pPr>
              <a:defRPr/>
            </a:pPr>
            <a:endParaRPr lang="ja-JP" altLang="en-US">
              <a:solidFill>
                <a:srgbClr val="CF142B"/>
              </a:solidFill>
              <a:cs typeface="ＭＳ Ｐゴシック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76554" y="6506368"/>
            <a:ext cx="213248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E8F5F7D-448D-4B4F-AD2C-23418276ABE9}" type="slidenum">
              <a:rPr lang="en-GB" sz="600" smtClean="0">
                <a:solidFill>
                  <a:srgbClr val="717171"/>
                </a:solidFill>
              </a:rPr>
              <a:pPr algn="r"/>
              <a:t>‹#›</a:t>
            </a:fld>
            <a:endParaRPr lang="en-GB" sz="600" dirty="0">
              <a:solidFill>
                <a:srgbClr val="71717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57315" y="6506368"/>
            <a:ext cx="266429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kern="0" dirty="0" smtClean="0">
                <a:solidFill>
                  <a:srgbClr val="717171"/>
                </a:solidFill>
              </a:rPr>
              <a:t>Version: [###] Classification: Internal  Owner: [Insert name] </a:t>
            </a:r>
            <a:endParaRPr lang="en-GB" sz="600" kern="0" dirty="0">
              <a:solidFill>
                <a:srgbClr val="71717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7825" y="6506368"/>
            <a:ext cx="95381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FF7A957-39D7-428D-95B8-2D11BCF7CF5B}" type="datetime1">
              <a:rPr lang="en-GB" sz="600" kern="0" smtClean="0">
                <a:solidFill>
                  <a:srgbClr val="717171"/>
                </a:solidFill>
              </a:rPr>
              <a:pPr/>
              <a:t>07/03/2018</a:t>
            </a:fld>
            <a:endParaRPr lang="en-GB" sz="600" kern="0" dirty="0">
              <a:solidFill>
                <a:srgbClr val="717171"/>
              </a:solidFill>
            </a:endParaRPr>
          </a:p>
        </p:txBody>
      </p:sp>
      <p:sp>
        <p:nvSpPr>
          <p:cNvPr id="10" name="Plaque 10"/>
          <p:cNvSpPr/>
          <p:nvPr/>
        </p:nvSpPr>
        <p:spPr>
          <a:xfrm>
            <a:off x="377825" y="298368"/>
            <a:ext cx="441325" cy="442912"/>
          </a:xfrm>
          <a:custGeom>
            <a:avLst/>
            <a:gdLst/>
            <a:ahLst/>
            <a:cxnLst/>
            <a:rect l="l" t="t" r="r" b="b"/>
            <a:pathLst>
              <a:path w="5164139" h="5167312">
                <a:moveTo>
                  <a:pt x="160633" y="0"/>
                </a:moveTo>
                <a:lnTo>
                  <a:pt x="4471692" y="0"/>
                </a:lnTo>
                <a:cubicBezTo>
                  <a:pt x="4560407" y="0"/>
                  <a:pt x="4632325" y="71918"/>
                  <a:pt x="4632325" y="160633"/>
                </a:cubicBezTo>
                <a:lnTo>
                  <a:pt x="4632325" y="4389438"/>
                </a:lnTo>
                <a:lnTo>
                  <a:pt x="4637047" y="4389438"/>
                </a:lnTo>
                <a:cubicBezTo>
                  <a:pt x="4637047" y="4430668"/>
                  <a:pt x="4670471" y="4464092"/>
                  <a:pt x="4711701" y="4464092"/>
                </a:cubicBezTo>
                <a:lnTo>
                  <a:pt x="4711701" y="4464579"/>
                </a:lnTo>
                <a:lnTo>
                  <a:pt x="5091727" y="4464579"/>
                </a:lnTo>
                <a:cubicBezTo>
                  <a:pt x="5131719" y="4464579"/>
                  <a:pt x="5164139" y="4496999"/>
                  <a:pt x="5164139" y="4536991"/>
                </a:cubicBezTo>
                <a:lnTo>
                  <a:pt x="5164139" y="5094900"/>
                </a:lnTo>
                <a:cubicBezTo>
                  <a:pt x="5164139" y="5134892"/>
                  <a:pt x="5131719" y="5167312"/>
                  <a:pt x="5091727" y="5167312"/>
                </a:cubicBezTo>
                <a:lnTo>
                  <a:pt x="4546518" y="5167312"/>
                </a:lnTo>
                <a:cubicBezTo>
                  <a:pt x="4506526" y="5167312"/>
                  <a:pt x="4474106" y="5134892"/>
                  <a:pt x="4474106" y="5094900"/>
                </a:cubicBezTo>
                <a:lnTo>
                  <a:pt x="4474106" y="4694237"/>
                </a:lnTo>
                <a:lnTo>
                  <a:pt x="4472030" y="4694237"/>
                </a:lnTo>
                <a:cubicBezTo>
                  <a:pt x="4472030" y="4663315"/>
                  <a:pt x="4453229" y="4636783"/>
                  <a:pt x="4426435" y="4625450"/>
                </a:cubicBezTo>
                <a:lnTo>
                  <a:pt x="4405445" y="4621212"/>
                </a:lnTo>
                <a:lnTo>
                  <a:pt x="160633" y="4621212"/>
                </a:lnTo>
                <a:cubicBezTo>
                  <a:pt x="71918" y="4621212"/>
                  <a:pt x="0" y="4549294"/>
                  <a:pt x="0" y="4460579"/>
                </a:cubicBezTo>
                <a:lnTo>
                  <a:pt x="0" y="160633"/>
                </a:lnTo>
                <a:cubicBezTo>
                  <a:pt x="0" y="71918"/>
                  <a:pt x="71918" y="0"/>
                  <a:pt x="1606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1" name="直線コネクタ 4"/>
          <p:cNvCxnSpPr/>
          <p:nvPr/>
        </p:nvCxnSpPr>
        <p:spPr>
          <a:xfrm>
            <a:off x="377825" y="904640"/>
            <a:ext cx="8431213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9" descr="ricoh_lock_up_rgb_positive-031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6788" y="237408"/>
            <a:ext cx="149225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7734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5" r:id="rId3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bg1"/>
          </a:solidFill>
          <a:latin typeface="+mj-lt"/>
          <a:ea typeface="+mj-ea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rgbClr val="FFFFFF"/>
          </a:solidFill>
          <a:latin typeface="+mn-lt"/>
          <a:ea typeface="+mn-ea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テキスト ボックス 8"/>
          <p:cNvSpPr txBox="1">
            <a:spLocks noChangeArrowheads="1"/>
          </p:cNvSpPr>
          <p:nvPr/>
        </p:nvSpPr>
        <p:spPr bwMode="auto">
          <a:xfrm>
            <a:off x="17924463" y="2914650"/>
            <a:ext cx="184150" cy="36988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/>
          <a:p>
            <a:pPr>
              <a:defRPr/>
            </a:pPr>
            <a:endParaRPr lang="ja-JP" altLang="en-US">
              <a:solidFill>
                <a:srgbClr val="CF142B"/>
              </a:solidFill>
              <a:cs typeface="ＭＳ Ｐゴシック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76554" y="6506368"/>
            <a:ext cx="213248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E8F5F7D-448D-4B4F-AD2C-23418276ABE9}" type="slidenum">
              <a:rPr lang="en-GB" sz="600" smtClean="0">
                <a:solidFill>
                  <a:srgbClr val="717171"/>
                </a:solidFill>
              </a:rPr>
              <a:pPr algn="r"/>
              <a:t>‹#›</a:t>
            </a:fld>
            <a:endParaRPr lang="en-GB" sz="600" dirty="0">
              <a:solidFill>
                <a:srgbClr val="71717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57315" y="6506368"/>
            <a:ext cx="266429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kern="0" dirty="0" smtClean="0">
                <a:solidFill>
                  <a:srgbClr val="717171"/>
                </a:solidFill>
              </a:rPr>
              <a:t>Version: [###] Classification: Internal  Owner: [Insert name] </a:t>
            </a:r>
            <a:endParaRPr lang="en-GB" sz="600" kern="0" dirty="0">
              <a:solidFill>
                <a:srgbClr val="71717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7825" y="6506368"/>
            <a:ext cx="95381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FF7A957-39D7-428D-95B8-2D11BCF7CF5B}" type="datetime1">
              <a:rPr lang="en-GB" sz="600" kern="0" smtClean="0">
                <a:solidFill>
                  <a:srgbClr val="717171"/>
                </a:solidFill>
              </a:rPr>
              <a:pPr/>
              <a:t>07/03/2018</a:t>
            </a:fld>
            <a:endParaRPr lang="en-GB" sz="600" kern="0" dirty="0">
              <a:solidFill>
                <a:srgbClr val="717171"/>
              </a:solidFill>
            </a:endParaRPr>
          </a:p>
        </p:txBody>
      </p:sp>
      <p:sp>
        <p:nvSpPr>
          <p:cNvPr id="10" name="Plaque 10"/>
          <p:cNvSpPr/>
          <p:nvPr/>
        </p:nvSpPr>
        <p:spPr>
          <a:xfrm>
            <a:off x="377825" y="298368"/>
            <a:ext cx="441325" cy="442912"/>
          </a:xfrm>
          <a:custGeom>
            <a:avLst/>
            <a:gdLst/>
            <a:ahLst/>
            <a:cxnLst/>
            <a:rect l="l" t="t" r="r" b="b"/>
            <a:pathLst>
              <a:path w="5164139" h="5167312">
                <a:moveTo>
                  <a:pt x="160633" y="0"/>
                </a:moveTo>
                <a:lnTo>
                  <a:pt x="4471692" y="0"/>
                </a:lnTo>
                <a:cubicBezTo>
                  <a:pt x="4560407" y="0"/>
                  <a:pt x="4632325" y="71918"/>
                  <a:pt x="4632325" y="160633"/>
                </a:cubicBezTo>
                <a:lnTo>
                  <a:pt x="4632325" y="4389438"/>
                </a:lnTo>
                <a:lnTo>
                  <a:pt x="4637047" y="4389438"/>
                </a:lnTo>
                <a:cubicBezTo>
                  <a:pt x="4637047" y="4430668"/>
                  <a:pt x="4670471" y="4464092"/>
                  <a:pt x="4711701" y="4464092"/>
                </a:cubicBezTo>
                <a:lnTo>
                  <a:pt x="4711701" y="4464579"/>
                </a:lnTo>
                <a:lnTo>
                  <a:pt x="5091727" y="4464579"/>
                </a:lnTo>
                <a:cubicBezTo>
                  <a:pt x="5131719" y="4464579"/>
                  <a:pt x="5164139" y="4496999"/>
                  <a:pt x="5164139" y="4536991"/>
                </a:cubicBezTo>
                <a:lnTo>
                  <a:pt x="5164139" y="5094900"/>
                </a:lnTo>
                <a:cubicBezTo>
                  <a:pt x="5164139" y="5134892"/>
                  <a:pt x="5131719" y="5167312"/>
                  <a:pt x="5091727" y="5167312"/>
                </a:cubicBezTo>
                <a:lnTo>
                  <a:pt x="4546518" y="5167312"/>
                </a:lnTo>
                <a:cubicBezTo>
                  <a:pt x="4506526" y="5167312"/>
                  <a:pt x="4474106" y="5134892"/>
                  <a:pt x="4474106" y="5094900"/>
                </a:cubicBezTo>
                <a:lnTo>
                  <a:pt x="4474106" y="4694237"/>
                </a:lnTo>
                <a:lnTo>
                  <a:pt x="4472030" y="4694237"/>
                </a:lnTo>
                <a:cubicBezTo>
                  <a:pt x="4472030" y="4663315"/>
                  <a:pt x="4453229" y="4636783"/>
                  <a:pt x="4426435" y="4625450"/>
                </a:cubicBezTo>
                <a:lnTo>
                  <a:pt x="4405445" y="4621212"/>
                </a:lnTo>
                <a:lnTo>
                  <a:pt x="160633" y="4621212"/>
                </a:lnTo>
                <a:cubicBezTo>
                  <a:pt x="71918" y="4621212"/>
                  <a:pt x="0" y="4549294"/>
                  <a:pt x="0" y="4460579"/>
                </a:cubicBezTo>
                <a:lnTo>
                  <a:pt x="0" y="160633"/>
                </a:lnTo>
                <a:cubicBezTo>
                  <a:pt x="0" y="71918"/>
                  <a:pt x="71918" y="0"/>
                  <a:pt x="1606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1" name="直線コネクタ 4"/>
          <p:cNvCxnSpPr/>
          <p:nvPr/>
        </p:nvCxnSpPr>
        <p:spPr>
          <a:xfrm>
            <a:off x="377825" y="904640"/>
            <a:ext cx="8431213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9" descr="ricoh_lock_up_rgb_positive-031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6788" y="237408"/>
            <a:ext cx="149225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7244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6" r:id="rId3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bg1"/>
          </a:solidFill>
          <a:latin typeface="+mj-lt"/>
          <a:ea typeface="+mj-ea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rgbClr val="FFFFFF"/>
          </a:solidFill>
          <a:latin typeface="+mn-lt"/>
          <a:ea typeface="+mn-ea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err="1" smtClean="0"/>
              <a:t>Revisión</a:t>
            </a:r>
            <a:r>
              <a:rPr lang="en-GB" dirty="0" smtClean="0"/>
              <a:t> </a:t>
            </a:r>
            <a:r>
              <a:rPr lang="en-GB" dirty="0" err="1" smtClean="0"/>
              <a:t>pruebas</a:t>
            </a:r>
            <a:r>
              <a:rPr lang="en-GB" dirty="0" smtClean="0"/>
              <a:t> de </a:t>
            </a:r>
            <a:r>
              <a:rPr lang="en-GB" dirty="0" err="1" smtClean="0"/>
              <a:t>rendimiento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004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 smtClean="0"/>
              <a:t>Siguientes</a:t>
            </a:r>
            <a:r>
              <a:rPr lang="en-GB" dirty="0" smtClean="0"/>
              <a:t> </a:t>
            </a:r>
            <a:r>
              <a:rPr lang="en-GB" dirty="0" err="1" smtClean="0"/>
              <a:t>pasos</a:t>
            </a:r>
            <a:endParaRPr lang="en-GB" dirty="0"/>
          </a:p>
        </p:txBody>
      </p:sp>
      <p:sp>
        <p:nvSpPr>
          <p:cNvPr id="12" name="TextShape 2"/>
          <p:cNvSpPr txBox="1"/>
          <p:nvPr/>
        </p:nvSpPr>
        <p:spPr>
          <a:xfrm>
            <a:off x="496832" y="1484784"/>
            <a:ext cx="8243640" cy="4830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3080" indent="-342720" algn="just">
              <a:spcBef>
                <a:spcPts val="360"/>
              </a:spcBef>
              <a:buClr>
                <a:srgbClr val="CF142B"/>
              </a:buClr>
              <a:buFont typeface="Wingdings" charset="2"/>
              <a:buChar char=""/>
            </a:pPr>
            <a:r>
              <a:rPr lang="es-E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Realizar una auditoria del entorno de pre-producción para verificar que se encuentra optimizado.</a:t>
            </a:r>
          </a:p>
          <a:p>
            <a:pPr marL="800280" lvl="1" indent="-342720" algn="just">
              <a:spcBef>
                <a:spcPts val="360"/>
              </a:spcBef>
              <a:buClr>
                <a:srgbClr val="CF142B"/>
              </a:buClr>
              <a:buFont typeface="Wingdings" charset="2"/>
              <a:buChar char=""/>
            </a:pPr>
            <a:r>
              <a:rPr lang="es-ES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Alfresco</a:t>
            </a:r>
            <a:r>
              <a:rPr lang="es-E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  <a:p>
            <a:pPr marL="800280" lvl="1" indent="-342720" algn="just">
              <a:spcBef>
                <a:spcPts val="360"/>
              </a:spcBef>
              <a:buClr>
                <a:srgbClr val="CF142B"/>
              </a:buClr>
              <a:buFont typeface="Wingdings" charset="2"/>
              <a:buChar char=""/>
            </a:pPr>
            <a:r>
              <a:rPr lang="es-E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WSO2.</a:t>
            </a:r>
          </a:p>
          <a:p>
            <a:pPr marL="800280" lvl="1" indent="-342720" algn="just">
              <a:spcBef>
                <a:spcPts val="360"/>
              </a:spcBef>
              <a:buClr>
                <a:srgbClr val="CF142B"/>
              </a:buClr>
              <a:buFont typeface="Wingdings" charset="2"/>
              <a:buChar char=""/>
            </a:pPr>
            <a:r>
              <a:rPr lang="es-E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Servidores HTTP</a:t>
            </a:r>
          </a:p>
          <a:p>
            <a:pPr marL="360" algn="just">
              <a:spcBef>
                <a:spcPts val="360"/>
              </a:spcBef>
              <a:buClr>
                <a:srgbClr val="CF142B"/>
              </a:buClr>
            </a:pPr>
            <a:endParaRPr lang="es-ES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spcBef>
                <a:spcPts val="360"/>
              </a:spcBef>
              <a:buClr>
                <a:srgbClr val="CF142B"/>
              </a:buClr>
              <a:buFont typeface="Wingdings" charset="2"/>
              <a:buChar char=""/>
            </a:pPr>
            <a:r>
              <a:rPr lang="es-E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Revisar el servicio </a:t>
            </a:r>
            <a:r>
              <a:rPr lang="es-ES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Close</a:t>
            </a:r>
            <a:r>
              <a:rPr lang="es-E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Files para mirar de bajar los tiempos de respuesta.</a:t>
            </a:r>
          </a:p>
          <a:p>
            <a:pPr marL="343080" indent="-342720" algn="just">
              <a:spcBef>
                <a:spcPts val="360"/>
              </a:spcBef>
              <a:buClr>
                <a:srgbClr val="CF142B"/>
              </a:buClr>
              <a:buFont typeface="Wingdings" charset="2"/>
              <a:buChar char=""/>
            </a:pPr>
            <a:endParaRPr lang="es-ES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spcBef>
                <a:spcPts val="360"/>
              </a:spcBef>
              <a:buClr>
                <a:srgbClr val="CF142B"/>
              </a:buClr>
              <a:buFont typeface="Wingdings" charset="2"/>
              <a:buChar char=""/>
            </a:pPr>
            <a:r>
              <a:rPr lang="es-E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Preparar un juego de pruebas con diferentes escenarios sobre el entorno de pre-producción.</a:t>
            </a:r>
          </a:p>
          <a:p>
            <a:pPr marL="343080" indent="-342720" algn="just">
              <a:spcBef>
                <a:spcPts val="360"/>
              </a:spcBef>
              <a:buClr>
                <a:srgbClr val="CF142B"/>
              </a:buClr>
              <a:buFont typeface="Wingdings" charset="2"/>
              <a:buChar char=""/>
            </a:pPr>
            <a:endParaRPr lang="es-ES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spcBef>
                <a:spcPts val="360"/>
              </a:spcBef>
              <a:buClr>
                <a:srgbClr val="CF142B"/>
              </a:buClr>
              <a:buFont typeface="Wingdings" charset="2"/>
              <a:buChar char=""/>
            </a:pPr>
            <a:r>
              <a:rPr lang="es-E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Ejecutarlos sobre el entorno de pre con equipos ubicados en CAIB (no </a:t>
            </a:r>
            <a:r>
              <a:rPr lang="es-ES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vpn</a:t>
            </a:r>
            <a:r>
              <a:rPr lang="es-E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) y analizar los resultados.</a:t>
            </a:r>
          </a:p>
          <a:p>
            <a:pPr marL="800280" lvl="1" indent="-342720" algn="just">
              <a:spcBef>
                <a:spcPts val="360"/>
              </a:spcBef>
              <a:buClr>
                <a:srgbClr val="CF142B"/>
              </a:buClr>
              <a:buFont typeface="Wingdings" charset="2"/>
              <a:buChar char=""/>
            </a:pPr>
            <a:r>
              <a:rPr lang="es-E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Durante las pruebas monitorizar los diferentes componentes y particularmente la BBDD para verificar donde pueden aparecer los cuellos de botella.</a:t>
            </a:r>
          </a:p>
          <a:p>
            <a:pPr marL="343080" indent="-342720" algn="just">
              <a:spcBef>
                <a:spcPts val="360"/>
              </a:spcBef>
              <a:buClr>
                <a:srgbClr val="CF142B"/>
              </a:buClr>
              <a:buFont typeface="Wingdings" charset="2"/>
              <a:buChar char=""/>
            </a:pPr>
            <a:endParaRPr lang="es-ES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spcBef>
                <a:spcPts val="360"/>
              </a:spcBef>
              <a:buClr>
                <a:srgbClr val="CF142B"/>
              </a:buClr>
              <a:buFont typeface="Wingdings" charset="2"/>
              <a:buChar char=""/>
            </a:pPr>
            <a:endParaRPr lang="es-ES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257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77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 smtClean="0"/>
              <a:t>Escenario</a:t>
            </a:r>
            <a:r>
              <a:rPr lang="en-GB" dirty="0" smtClean="0"/>
              <a:t> 1</a:t>
            </a:r>
            <a:endParaRPr lang="en-GB" dirty="0"/>
          </a:p>
        </p:txBody>
      </p:sp>
      <p:sp>
        <p:nvSpPr>
          <p:cNvPr id="12" name="TextShape 2"/>
          <p:cNvSpPr txBox="1"/>
          <p:nvPr/>
        </p:nvSpPr>
        <p:spPr>
          <a:xfrm>
            <a:off x="496832" y="1484784"/>
            <a:ext cx="8243640" cy="4830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3080" indent="-342720" algn="just">
              <a:lnSpc>
                <a:spcPct val="100000"/>
              </a:lnSpc>
              <a:spcBef>
                <a:spcPts val="360"/>
              </a:spcBef>
              <a:buClr>
                <a:srgbClr val="CF142B"/>
              </a:buClr>
              <a:buFont typeface="Wingdings" charset="2"/>
              <a:buChar char=""/>
            </a:pPr>
            <a:r>
              <a:rPr lang="es-E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Descripción pruebas:</a:t>
            </a:r>
          </a:p>
          <a:p>
            <a:pPr marL="800280" lvl="1" indent="-342720" algn="just">
              <a:spcBef>
                <a:spcPts val="360"/>
              </a:spcBef>
              <a:buClr>
                <a:srgbClr val="CF142B"/>
              </a:buClr>
              <a:buFont typeface="Wingdings" charset="2"/>
              <a:buChar char=""/>
            </a:pPr>
            <a:r>
              <a:rPr lang="es-E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1 </a:t>
            </a:r>
            <a:r>
              <a:rPr lang="es-ES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Thead</a:t>
            </a:r>
            <a:r>
              <a:rPr lang="es-ES" spc="-1" dirty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– 1 iteración</a:t>
            </a:r>
          </a:p>
          <a:p>
            <a:pPr marL="343080" indent="-342720" algn="just">
              <a:spcBef>
                <a:spcPts val="360"/>
              </a:spcBef>
              <a:buClr>
                <a:srgbClr val="CF142B"/>
              </a:buClr>
              <a:buFont typeface="Wingdings" charset="2"/>
              <a:buChar char=""/>
            </a:pPr>
            <a:endParaRPr lang="es-ES" b="0" strike="noStrike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spcBef>
                <a:spcPts val="360"/>
              </a:spcBef>
              <a:buClr>
                <a:srgbClr val="CF142B"/>
              </a:buClr>
              <a:buFont typeface="Wingdings" charset="2"/>
              <a:buChar char=""/>
            </a:pPr>
            <a:endParaRPr lang="es-ES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spcBef>
                <a:spcPts val="360"/>
              </a:spcBef>
              <a:buClr>
                <a:srgbClr val="CF142B"/>
              </a:buClr>
              <a:buFont typeface="Wingdings" charset="2"/>
              <a:buChar char=""/>
            </a:pPr>
            <a:endParaRPr lang="es-ES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spcBef>
                <a:spcPts val="360"/>
              </a:spcBef>
              <a:buClr>
                <a:srgbClr val="CF142B"/>
              </a:buClr>
              <a:buFont typeface="Wingdings" charset="2"/>
              <a:buChar char=""/>
            </a:pPr>
            <a:endParaRPr lang="es-ES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spcBef>
                <a:spcPts val="360"/>
              </a:spcBef>
              <a:buClr>
                <a:srgbClr val="CF142B"/>
              </a:buClr>
              <a:buFont typeface="Wingdings" charset="2"/>
              <a:buChar char=""/>
            </a:pPr>
            <a:endParaRPr lang="es-ES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spcBef>
                <a:spcPts val="360"/>
              </a:spcBef>
              <a:buClr>
                <a:srgbClr val="CF142B"/>
              </a:buClr>
              <a:buFont typeface="Wingdings" charset="2"/>
              <a:buChar char=""/>
            </a:pPr>
            <a:endParaRPr lang="es-ES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 algn="just">
              <a:spcBef>
                <a:spcPts val="360"/>
              </a:spcBef>
              <a:buClr>
                <a:srgbClr val="CF142B"/>
              </a:buClr>
            </a:pPr>
            <a:endParaRPr lang="es-ES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spcBef>
                <a:spcPts val="360"/>
              </a:spcBef>
              <a:buClr>
                <a:srgbClr val="CF142B"/>
              </a:buClr>
              <a:buFont typeface="Wingdings" charset="2"/>
              <a:buChar char=""/>
            </a:pPr>
            <a:r>
              <a:rPr lang="es-E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Conclusión</a:t>
            </a:r>
          </a:p>
          <a:p>
            <a:pPr marL="800280" lvl="1" indent="-342720" algn="just">
              <a:spcBef>
                <a:spcPts val="360"/>
              </a:spcBef>
              <a:buClr>
                <a:srgbClr val="CF142B"/>
              </a:buClr>
              <a:buFont typeface="Wingdings" charset="2"/>
              <a:buChar char=""/>
            </a:pPr>
            <a:r>
              <a:rPr lang="es-ES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El sistema se comporta de forma estable sin errores.</a:t>
            </a:r>
          </a:p>
          <a:p>
            <a:pPr marL="800280" lvl="1" indent="-342720" algn="just">
              <a:spcBef>
                <a:spcPts val="360"/>
              </a:spcBef>
              <a:buClr>
                <a:srgbClr val="CF142B"/>
              </a:buClr>
              <a:buFont typeface="Wingdings" charset="2"/>
              <a:buChar char=""/>
            </a:pPr>
            <a:r>
              <a:rPr lang="es-ES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Los tiempos de respuesta con poca carga en algunos servicios son altos:</a:t>
            </a:r>
          </a:p>
          <a:p>
            <a:pPr marL="1257480" lvl="2" indent="-342720" algn="just">
              <a:spcBef>
                <a:spcPts val="360"/>
              </a:spcBef>
              <a:buClr>
                <a:srgbClr val="CF142B"/>
              </a:buClr>
              <a:buFont typeface="Wingdings" charset="2"/>
              <a:buChar char=""/>
            </a:pPr>
            <a:r>
              <a:rPr lang="es-ES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Close</a:t>
            </a:r>
            <a:r>
              <a:rPr lang="es-E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File tiene un tiempo de respuesta de 8 segundos.</a:t>
            </a:r>
            <a:r>
              <a:rPr lang="es-ES" dirty="0"/>
              <a:t> </a:t>
            </a:r>
            <a:r>
              <a:rPr lang="es-ES" dirty="0" err="1"/>
              <a:t>Strokes</a:t>
            </a:r>
            <a:endParaRPr lang="es-ES" b="0" strike="noStrike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57480" lvl="2" indent="-342720" algn="just">
              <a:spcBef>
                <a:spcPts val="360"/>
              </a:spcBef>
              <a:buClr>
                <a:srgbClr val="CF142B"/>
              </a:buClr>
              <a:buFont typeface="Wingdings" charset="2"/>
              <a:buChar char=""/>
            </a:pPr>
            <a:endParaRPr lang="es-ES" b="0" strike="noStrike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527"/>
          <a:stretch/>
        </p:blipFill>
        <p:spPr>
          <a:xfrm>
            <a:off x="827584" y="2276872"/>
            <a:ext cx="7582137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73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 smtClean="0"/>
              <a:t>Introducción</a:t>
            </a:r>
            <a:endParaRPr lang="en-GB" dirty="0"/>
          </a:p>
        </p:txBody>
      </p:sp>
      <p:sp>
        <p:nvSpPr>
          <p:cNvPr id="12" name="TextShape 2"/>
          <p:cNvSpPr txBox="1"/>
          <p:nvPr/>
        </p:nvSpPr>
        <p:spPr>
          <a:xfrm>
            <a:off x="496832" y="1484784"/>
            <a:ext cx="8243640" cy="4830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3080" indent="-342720" algn="just">
              <a:lnSpc>
                <a:spcPct val="100000"/>
              </a:lnSpc>
              <a:spcBef>
                <a:spcPts val="360"/>
              </a:spcBef>
              <a:buClr>
                <a:srgbClr val="CF142B"/>
              </a:buClr>
              <a:buFont typeface="Wingdings" charset="2"/>
              <a:buChar char=""/>
            </a:pPr>
            <a:r>
              <a:rPr lang="es-E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Las pruebas se han realizado a través de VPN, con lo que los tiempos de respuesta no son muy significativos</a:t>
            </a:r>
            <a:endParaRPr lang="es-ES" b="0" strike="noStrike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690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 smtClean="0"/>
              <a:t>Escenario</a:t>
            </a:r>
            <a:r>
              <a:rPr lang="en-GB" dirty="0" smtClean="0"/>
              <a:t> 2</a:t>
            </a:r>
            <a:endParaRPr lang="en-GB" dirty="0"/>
          </a:p>
        </p:txBody>
      </p:sp>
      <p:sp>
        <p:nvSpPr>
          <p:cNvPr id="12" name="TextShape 2"/>
          <p:cNvSpPr txBox="1"/>
          <p:nvPr/>
        </p:nvSpPr>
        <p:spPr>
          <a:xfrm>
            <a:off x="496832" y="1484784"/>
            <a:ext cx="8243640" cy="4830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3080" indent="-342720" algn="just">
              <a:lnSpc>
                <a:spcPct val="100000"/>
              </a:lnSpc>
              <a:spcBef>
                <a:spcPts val="360"/>
              </a:spcBef>
              <a:buClr>
                <a:srgbClr val="CF142B"/>
              </a:buClr>
              <a:buFont typeface="Wingdings" charset="2"/>
              <a:buChar char=""/>
            </a:pPr>
            <a:r>
              <a:rPr lang="es-E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Descripción pruebas:</a:t>
            </a:r>
          </a:p>
          <a:p>
            <a:pPr marL="800280" lvl="1" indent="-342720" algn="just">
              <a:spcBef>
                <a:spcPts val="360"/>
              </a:spcBef>
              <a:buClr>
                <a:srgbClr val="CF142B"/>
              </a:buClr>
              <a:buFont typeface="Wingdings" charset="2"/>
              <a:buChar char=""/>
            </a:pPr>
            <a:r>
              <a:rPr lang="es-ES" spc="-1" dirty="0"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lang="es-E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Theads</a:t>
            </a:r>
            <a:r>
              <a:rPr lang="es-E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– 1 iteración</a:t>
            </a:r>
          </a:p>
          <a:p>
            <a:pPr marL="343080" indent="-342720" algn="just">
              <a:spcBef>
                <a:spcPts val="360"/>
              </a:spcBef>
              <a:buClr>
                <a:srgbClr val="CF142B"/>
              </a:buClr>
              <a:buFont typeface="Wingdings" charset="2"/>
              <a:buChar char=""/>
            </a:pPr>
            <a:endParaRPr lang="es-ES" b="0" strike="noStrike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spcBef>
                <a:spcPts val="360"/>
              </a:spcBef>
              <a:buClr>
                <a:srgbClr val="CF142B"/>
              </a:buClr>
              <a:buFont typeface="Wingdings" charset="2"/>
              <a:buChar char=""/>
            </a:pPr>
            <a:endParaRPr lang="es-ES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spcBef>
                <a:spcPts val="360"/>
              </a:spcBef>
              <a:buClr>
                <a:srgbClr val="CF142B"/>
              </a:buClr>
              <a:buFont typeface="Wingdings" charset="2"/>
              <a:buChar char=""/>
            </a:pPr>
            <a:endParaRPr lang="es-ES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spcBef>
                <a:spcPts val="360"/>
              </a:spcBef>
              <a:buClr>
                <a:srgbClr val="CF142B"/>
              </a:buClr>
              <a:buFont typeface="Wingdings" charset="2"/>
              <a:buChar char=""/>
            </a:pPr>
            <a:endParaRPr lang="es-ES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spcBef>
                <a:spcPts val="360"/>
              </a:spcBef>
              <a:buClr>
                <a:srgbClr val="CF142B"/>
              </a:buClr>
              <a:buFont typeface="Wingdings" charset="2"/>
              <a:buChar char=""/>
            </a:pPr>
            <a:endParaRPr lang="es-ES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spcBef>
                <a:spcPts val="360"/>
              </a:spcBef>
              <a:buClr>
                <a:srgbClr val="CF142B"/>
              </a:buClr>
              <a:buFont typeface="Wingdings" charset="2"/>
              <a:buChar char=""/>
            </a:pPr>
            <a:endParaRPr lang="es-ES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 algn="just">
              <a:spcBef>
                <a:spcPts val="360"/>
              </a:spcBef>
              <a:buClr>
                <a:srgbClr val="CF142B"/>
              </a:buClr>
            </a:pPr>
            <a:endParaRPr lang="es-ES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spcBef>
                <a:spcPts val="360"/>
              </a:spcBef>
              <a:buClr>
                <a:srgbClr val="CF142B"/>
              </a:buClr>
              <a:buFont typeface="Wingdings" charset="2"/>
              <a:buChar char=""/>
            </a:pPr>
            <a:r>
              <a:rPr lang="es-E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Conclusión</a:t>
            </a:r>
          </a:p>
          <a:p>
            <a:pPr marL="800280" lvl="1" indent="-342720" algn="just">
              <a:spcBef>
                <a:spcPts val="360"/>
              </a:spcBef>
              <a:buClr>
                <a:srgbClr val="CF142B"/>
              </a:buClr>
              <a:buFont typeface="Wingdings" charset="2"/>
              <a:buChar char=""/>
            </a:pPr>
            <a:r>
              <a:rPr lang="es-ES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El sistema se comporta de forma estable sin errores.</a:t>
            </a:r>
          </a:p>
          <a:p>
            <a:pPr marL="800280" lvl="1" indent="-342720" algn="just">
              <a:spcBef>
                <a:spcPts val="360"/>
              </a:spcBef>
              <a:buClr>
                <a:srgbClr val="CF142B"/>
              </a:buClr>
              <a:buFont typeface="Wingdings" charset="2"/>
              <a:buChar char=""/>
            </a:pPr>
            <a:r>
              <a:rPr lang="es-ES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Los tiempos de respuesta con poca carga en algunos servicios son altos:</a:t>
            </a:r>
          </a:p>
          <a:p>
            <a:pPr marL="1257480" lvl="2" indent="-342720" algn="just">
              <a:spcBef>
                <a:spcPts val="360"/>
              </a:spcBef>
              <a:buClr>
                <a:srgbClr val="CF142B"/>
              </a:buClr>
              <a:buFont typeface="Wingdings" charset="2"/>
              <a:buChar char=""/>
            </a:pPr>
            <a:r>
              <a:rPr lang="es-ES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Close</a:t>
            </a:r>
            <a:r>
              <a:rPr lang="es-E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File tiene un tiempo de respuesta de 6 segundos.</a:t>
            </a:r>
            <a:r>
              <a:rPr lang="es-ES" dirty="0"/>
              <a:t> </a:t>
            </a:r>
            <a:r>
              <a:rPr lang="es-ES" dirty="0" err="1"/>
              <a:t>Strokes</a:t>
            </a:r>
            <a:endParaRPr lang="es-ES" b="0" strike="noStrike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57480" lvl="2" indent="-342720" algn="just">
              <a:spcBef>
                <a:spcPts val="360"/>
              </a:spcBef>
              <a:buClr>
                <a:srgbClr val="CF142B"/>
              </a:buClr>
              <a:buFont typeface="Wingdings" charset="2"/>
              <a:buChar char=""/>
            </a:pPr>
            <a:endParaRPr lang="es-ES" b="0" strike="noStrike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77" b="50000"/>
          <a:stretch/>
        </p:blipFill>
        <p:spPr>
          <a:xfrm>
            <a:off x="602786" y="2348880"/>
            <a:ext cx="8164286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66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 smtClean="0"/>
              <a:t>Escenario</a:t>
            </a:r>
            <a:r>
              <a:rPr lang="en-GB" dirty="0" smtClean="0"/>
              <a:t> 3</a:t>
            </a:r>
            <a:endParaRPr lang="en-GB" dirty="0"/>
          </a:p>
        </p:txBody>
      </p:sp>
      <p:sp>
        <p:nvSpPr>
          <p:cNvPr id="12" name="TextShape 2"/>
          <p:cNvSpPr txBox="1"/>
          <p:nvPr/>
        </p:nvSpPr>
        <p:spPr>
          <a:xfrm>
            <a:off x="496832" y="1484784"/>
            <a:ext cx="8243640" cy="4830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3080" indent="-342720" algn="just">
              <a:lnSpc>
                <a:spcPct val="100000"/>
              </a:lnSpc>
              <a:spcBef>
                <a:spcPts val="360"/>
              </a:spcBef>
              <a:buClr>
                <a:srgbClr val="CF142B"/>
              </a:buClr>
              <a:buFont typeface="Wingdings" charset="2"/>
              <a:buChar char=""/>
            </a:pPr>
            <a:r>
              <a:rPr lang="es-E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Descripción pruebas:</a:t>
            </a:r>
          </a:p>
          <a:p>
            <a:pPr marL="800280" lvl="1" indent="-342720" algn="just">
              <a:spcBef>
                <a:spcPts val="360"/>
              </a:spcBef>
              <a:buClr>
                <a:srgbClr val="CF142B"/>
              </a:buClr>
              <a:buFont typeface="Wingdings" charset="2"/>
              <a:buChar char=""/>
            </a:pPr>
            <a:r>
              <a:rPr lang="es-E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5 </a:t>
            </a:r>
            <a:r>
              <a:rPr lang="es-ES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Theads</a:t>
            </a:r>
            <a:r>
              <a:rPr lang="es-E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– 2 iteraciones</a:t>
            </a:r>
          </a:p>
          <a:p>
            <a:pPr marL="343080" indent="-342720" algn="just">
              <a:spcBef>
                <a:spcPts val="360"/>
              </a:spcBef>
              <a:buClr>
                <a:srgbClr val="CF142B"/>
              </a:buClr>
              <a:buFont typeface="Wingdings" charset="2"/>
              <a:buChar char=""/>
            </a:pPr>
            <a:endParaRPr lang="es-ES" b="0" strike="noStrike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spcBef>
                <a:spcPts val="360"/>
              </a:spcBef>
              <a:buClr>
                <a:srgbClr val="CF142B"/>
              </a:buClr>
              <a:buFont typeface="Wingdings" charset="2"/>
              <a:buChar char=""/>
            </a:pPr>
            <a:endParaRPr lang="es-ES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spcBef>
                <a:spcPts val="360"/>
              </a:spcBef>
              <a:buClr>
                <a:srgbClr val="CF142B"/>
              </a:buClr>
              <a:buFont typeface="Wingdings" charset="2"/>
              <a:buChar char=""/>
            </a:pPr>
            <a:endParaRPr lang="es-ES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spcBef>
                <a:spcPts val="360"/>
              </a:spcBef>
              <a:buClr>
                <a:srgbClr val="CF142B"/>
              </a:buClr>
              <a:buFont typeface="Wingdings" charset="2"/>
              <a:buChar char=""/>
            </a:pPr>
            <a:endParaRPr lang="es-ES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spcBef>
                <a:spcPts val="360"/>
              </a:spcBef>
              <a:buClr>
                <a:srgbClr val="CF142B"/>
              </a:buClr>
              <a:buFont typeface="Wingdings" charset="2"/>
              <a:buChar char=""/>
            </a:pPr>
            <a:endParaRPr lang="es-ES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spcBef>
                <a:spcPts val="360"/>
              </a:spcBef>
              <a:buClr>
                <a:srgbClr val="CF142B"/>
              </a:buClr>
              <a:buFont typeface="Wingdings" charset="2"/>
              <a:buChar char=""/>
            </a:pPr>
            <a:endParaRPr lang="es-ES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 algn="just">
              <a:spcBef>
                <a:spcPts val="360"/>
              </a:spcBef>
              <a:buClr>
                <a:srgbClr val="CF142B"/>
              </a:buClr>
            </a:pPr>
            <a:endParaRPr lang="es-ES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spcBef>
                <a:spcPts val="360"/>
              </a:spcBef>
              <a:buClr>
                <a:srgbClr val="CF142B"/>
              </a:buClr>
              <a:buFont typeface="Wingdings" charset="2"/>
              <a:buChar char=""/>
            </a:pPr>
            <a:r>
              <a:rPr lang="es-E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Conclusión</a:t>
            </a:r>
          </a:p>
          <a:p>
            <a:pPr marL="800280" lvl="1" indent="-342720" algn="just">
              <a:spcBef>
                <a:spcPts val="360"/>
              </a:spcBef>
              <a:buClr>
                <a:srgbClr val="CF142B"/>
              </a:buClr>
              <a:buFont typeface="Wingdings" charset="2"/>
              <a:buChar char=""/>
            </a:pPr>
            <a:r>
              <a:rPr lang="es-ES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Aparecen errores al final de la prueba.</a:t>
            </a:r>
          </a:p>
          <a:p>
            <a:pPr marL="1257480" lvl="2" indent="-342720" algn="just">
              <a:spcBef>
                <a:spcPts val="360"/>
              </a:spcBef>
              <a:buClr>
                <a:srgbClr val="CF142B"/>
              </a:buClr>
              <a:buFont typeface="Wingdings" charset="2"/>
              <a:buChar char=""/>
            </a:pPr>
            <a:r>
              <a:rPr lang="es-ES" sz="1200" spc="-1" dirty="0" smtClean="0">
                <a:uFill>
                  <a:solidFill>
                    <a:srgbClr val="FFFFFF"/>
                  </a:solidFill>
                </a:uFill>
              </a:rPr>
              <a:t>El errores que aparece es un socket </a:t>
            </a:r>
            <a:r>
              <a:rPr lang="es-ES" sz="1200" spc="-1" dirty="0" err="1">
                <a:uFill>
                  <a:solidFill>
                    <a:srgbClr val="FFFFFF"/>
                  </a:solidFill>
                </a:uFill>
              </a:rPr>
              <a:t>timeout</a:t>
            </a:r>
            <a:r>
              <a:rPr lang="es-ES" sz="1200" spc="-1" dirty="0">
                <a:uFill>
                  <a:solidFill>
                    <a:srgbClr val="FFFFFF"/>
                  </a:solidFill>
                </a:uFill>
              </a:rPr>
              <a:t> producido por el </a:t>
            </a:r>
            <a:r>
              <a:rPr lang="es-ES" sz="1200" spc="-1" dirty="0" err="1">
                <a:uFill>
                  <a:solidFill>
                    <a:srgbClr val="FFFFFF"/>
                  </a:solidFill>
                </a:uFill>
              </a:rPr>
              <a:t>tomcat</a:t>
            </a:r>
            <a:r>
              <a:rPr lang="es-ES" sz="1200" spc="-1" dirty="0">
                <a:uFill>
                  <a:solidFill>
                    <a:srgbClr val="FFFFFF"/>
                  </a:solidFill>
                </a:uFill>
              </a:rPr>
              <a:t>.</a:t>
            </a:r>
          </a:p>
          <a:p>
            <a:pPr marL="1257480" lvl="2" indent="-342720" algn="just">
              <a:spcBef>
                <a:spcPts val="360"/>
              </a:spcBef>
              <a:buClr>
                <a:srgbClr val="CF142B"/>
              </a:buClr>
              <a:buFont typeface="Wingdings" charset="2"/>
              <a:buChar char=""/>
            </a:pPr>
            <a:r>
              <a:rPr lang="es-ES" sz="1200" spc="-1" dirty="0">
                <a:uFill>
                  <a:solidFill>
                    <a:srgbClr val="FFFFFF"/>
                  </a:solidFill>
                </a:uFill>
              </a:rPr>
              <a:t>No se detectan errores en </a:t>
            </a:r>
            <a:r>
              <a:rPr lang="es-ES" sz="1200" spc="-1" dirty="0" err="1">
                <a:uFill>
                  <a:solidFill>
                    <a:srgbClr val="FFFFFF"/>
                  </a:solidFill>
                </a:uFill>
              </a:rPr>
              <a:t>Alfresco</a:t>
            </a:r>
            <a:r>
              <a:rPr lang="es-ES" sz="1200" spc="-1" dirty="0">
                <a:uFill>
                  <a:solidFill>
                    <a:srgbClr val="FFFFFF"/>
                  </a:solidFill>
                </a:uFill>
              </a:rPr>
              <a:t>.</a:t>
            </a:r>
          </a:p>
          <a:p>
            <a:pPr marL="1257480" lvl="2" indent="-342720" algn="just">
              <a:spcBef>
                <a:spcPts val="360"/>
              </a:spcBef>
              <a:buClr>
                <a:srgbClr val="CF142B"/>
              </a:buClr>
              <a:buFont typeface="Wingdings" charset="2"/>
              <a:buChar char=""/>
            </a:pPr>
            <a:r>
              <a:rPr lang="es-ES" sz="1200" spc="-1" dirty="0">
                <a:uFill>
                  <a:solidFill>
                    <a:srgbClr val="FFFFFF"/>
                  </a:solidFill>
                </a:uFill>
              </a:rPr>
              <a:t>No </a:t>
            </a:r>
            <a:r>
              <a:rPr lang="es-ES" sz="1200" spc="-1" dirty="0" smtClean="0">
                <a:uFill>
                  <a:solidFill>
                    <a:srgbClr val="FFFFFF"/>
                  </a:solidFill>
                </a:uFill>
              </a:rPr>
              <a:t>se </a:t>
            </a:r>
            <a:r>
              <a:rPr lang="es-ES" sz="1200" spc="-1" dirty="0">
                <a:uFill>
                  <a:solidFill>
                    <a:srgbClr val="FFFFFF"/>
                  </a:solidFill>
                </a:uFill>
              </a:rPr>
              <a:t>detectan errores en </a:t>
            </a:r>
            <a:r>
              <a:rPr lang="es-ES" sz="1200" spc="-1" dirty="0" smtClean="0">
                <a:uFill>
                  <a:solidFill>
                    <a:srgbClr val="FFFFFF"/>
                  </a:solidFill>
                </a:uFill>
              </a:rPr>
              <a:t>WSO2</a:t>
            </a:r>
            <a:r>
              <a:rPr lang="es-ES" sz="1200" spc="-1" dirty="0">
                <a:uFill>
                  <a:solidFill>
                    <a:srgbClr val="FFFFFF"/>
                  </a:solidFill>
                </a:uFill>
              </a:rPr>
              <a:t>.</a:t>
            </a:r>
            <a:endParaRPr lang="es-ES" b="0" strike="noStrike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720" algn="just">
              <a:spcBef>
                <a:spcPts val="360"/>
              </a:spcBef>
              <a:buClr>
                <a:srgbClr val="CF142B"/>
              </a:buClr>
              <a:buFont typeface="Wingdings" charset="2"/>
              <a:buChar char=""/>
            </a:pPr>
            <a:r>
              <a:rPr lang="es-ES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Los tiempos de respuesta </a:t>
            </a:r>
            <a:r>
              <a:rPr lang="es-ES" b="0" strike="noStrike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enpeoran</a:t>
            </a:r>
            <a:r>
              <a:rPr lang="es-ES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</a:p>
          <a:p>
            <a:pPr marL="1257480" lvl="2" indent="-342720" algn="just">
              <a:spcBef>
                <a:spcPts val="360"/>
              </a:spcBef>
              <a:buClr>
                <a:srgbClr val="CF142B"/>
              </a:buClr>
              <a:buFont typeface="Wingdings" charset="2"/>
              <a:buChar char=""/>
            </a:pPr>
            <a:r>
              <a:rPr lang="es-ES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Close</a:t>
            </a:r>
            <a:r>
              <a:rPr lang="es-E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File tiene un tiempo de respuesta de 12 segundos.</a:t>
            </a:r>
            <a:endParaRPr lang="es-ES" b="0" strike="noStrike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57480" lvl="2" indent="-342720" algn="just">
              <a:spcBef>
                <a:spcPts val="360"/>
              </a:spcBef>
              <a:buClr>
                <a:srgbClr val="CF142B"/>
              </a:buClr>
              <a:buFont typeface="Wingdings" charset="2"/>
              <a:buChar char=""/>
            </a:pPr>
            <a:endParaRPr lang="es-ES" b="0" strike="noStrike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77" b="50000"/>
          <a:stretch/>
        </p:blipFill>
        <p:spPr>
          <a:xfrm>
            <a:off x="179512" y="2276872"/>
            <a:ext cx="8817429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20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 smtClean="0"/>
              <a:t>Análisis</a:t>
            </a:r>
            <a:r>
              <a:rPr lang="en-GB" dirty="0" smtClean="0"/>
              <a:t> del </a:t>
            </a:r>
            <a:r>
              <a:rPr lang="en-GB" dirty="0" err="1" smtClean="0"/>
              <a:t>entorno</a:t>
            </a:r>
            <a:r>
              <a:rPr lang="en-GB" dirty="0" smtClean="0"/>
              <a:t> Dev</a:t>
            </a:r>
            <a:endParaRPr lang="en-GB" dirty="0"/>
          </a:p>
        </p:txBody>
      </p:sp>
      <p:sp>
        <p:nvSpPr>
          <p:cNvPr id="12" name="TextShape 2"/>
          <p:cNvSpPr txBox="1"/>
          <p:nvPr/>
        </p:nvSpPr>
        <p:spPr>
          <a:xfrm>
            <a:off x="496832" y="1484784"/>
            <a:ext cx="8243640" cy="4830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3080" indent="-342720" algn="just">
              <a:lnSpc>
                <a:spcPct val="100000"/>
              </a:lnSpc>
              <a:spcBef>
                <a:spcPts val="360"/>
              </a:spcBef>
              <a:buClr>
                <a:srgbClr val="CF142B"/>
              </a:buClr>
              <a:buFont typeface="Wingdings" charset="2"/>
              <a:buChar char=""/>
            </a:pPr>
            <a:r>
              <a:rPr lang="es-E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El entorno de desarrollo tiene instalado en el mismo servidor BBDD </a:t>
            </a:r>
            <a:r>
              <a:rPr lang="es-ES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Postgres</a:t>
            </a:r>
            <a:r>
              <a:rPr lang="es-E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+ </a:t>
            </a:r>
            <a:r>
              <a:rPr lang="es-ES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Alfresco</a:t>
            </a:r>
            <a:r>
              <a:rPr lang="es-E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One</a:t>
            </a:r>
            <a:r>
              <a:rPr lang="es-E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  <a:p>
            <a:pPr marL="343080" indent="-342720" algn="just">
              <a:spcBef>
                <a:spcPts val="360"/>
              </a:spcBef>
              <a:buClr>
                <a:srgbClr val="CF142B"/>
              </a:buClr>
              <a:buFont typeface="Wingdings" charset="2"/>
              <a:buChar char=""/>
            </a:pPr>
            <a:r>
              <a:rPr lang="es-E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Durante las pruebas se ve un uso elevado de CPU por parte del servidor </a:t>
            </a:r>
            <a:r>
              <a:rPr lang="es-ES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Postgresql</a:t>
            </a:r>
            <a:r>
              <a:rPr lang="es-E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  <a:p>
            <a:pPr marL="800280" lvl="1" indent="-342720" algn="just">
              <a:spcBef>
                <a:spcPts val="360"/>
              </a:spcBef>
              <a:buClr>
                <a:srgbClr val="CF142B"/>
              </a:buClr>
              <a:buFont typeface="Wingdings" charset="2"/>
              <a:buChar char=""/>
            </a:pPr>
            <a:endParaRPr lang="es-ES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708920"/>
            <a:ext cx="3672408" cy="3775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708920"/>
            <a:ext cx="3566638" cy="37756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889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 smtClean="0"/>
              <a:t>Análisis</a:t>
            </a:r>
            <a:r>
              <a:rPr lang="en-GB" dirty="0" smtClean="0"/>
              <a:t> del </a:t>
            </a:r>
            <a:r>
              <a:rPr lang="en-GB" dirty="0" err="1" smtClean="0"/>
              <a:t>entorno</a:t>
            </a:r>
            <a:r>
              <a:rPr lang="en-GB" dirty="0" smtClean="0"/>
              <a:t> Dev</a:t>
            </a:r>
            <a:endParaRPr lang="en-GB" dirty="0"/>
          </a:p>
        </p:txBody>
      </p:sp>
      <p:sp>
        <p:nvSpPr>
          <p:cNvPr id="12" name="TextShape 2"/>
          <p:cNvSpPr txBox="1"/>
          <p:nvPr/>
        </p:nvSpPr>
        <p:spPr>
          <a:xfrm>
            <a:off x="496832" y="1484784"/>
            <a:ext cx="8243640" cy="4830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3080" indent="-342720" algn="just">
              <a:lnSpc>
                <a:spcPct val="100000"/>
              </a:lnSpc>
              <a:spcBef>
                <a:spcPts val="360"/>
              </a:spcBef>
              <a:buClr>
                <a:srgbClr val="CF142B"/>
              </a:buClr>
              <a:buFont typeface="Wingdings" charset="2"/>
              <a:buChar char=""/>
            </a:pPr>
            <a:r>
              <a:rPr lang="es-E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El </a:t>
            </a:r>
            <a:r>
              <a:rPr lang="es-ES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ulimit</a:t>
            </a:r>
            <a:r>
              <a:rPr lang="es-E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del entorno de desarrollo tiene un valor muy pequeño, lo que provoca que el servidor se quede sin recursos con cargas pequeñas.</a:t>
            </a:r>
          </a:p>
          <a:p>
            <a:pPr marL="800280" lvl="1" indent="-342720" algn="just">
              <a:spcBef>
                <a:spcPts val="360"/>
              </a:spcBef>
              <a:buClr>
                <a:srgbClr val="CF142B"/>
              </a:buClr>
              <a:buFont typeface="Wingdings" charset="2"/>
              <a:buChar char=""/>
            </a:pPr>
            <a:endParaRPr lang="es-ES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720" algn="just">
              <a:spcBef>
                <a:spcPts val="360"/>
              </a:spcBef>
              <a:buClr>
                <a:srgbClr val="CF142B"/>
              </a:buClr>
              <a:buFont typeface="Wingdings" charset="2"/>
              <a:buChar char=""/>
            </a:pPr>
            <a:endParaRPr lang="es-ES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spcBef>
                <a:spcPts val="360"/>
              </a:spcBef>
              <a:buClr>
                <a:srgbClr val="CF142B"/>
              </a:buClr>
              <a:buFont typeface="Wingdings" charset="2"/>
              <a:buChar char=""/>
            </a:pPr>
            <a:r>
              <a:rPr lang="es-E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Los parámetro de configuración del entorno de desarrollo no está optimizado</a:t>
            </a:r>
            <a:r>
              <a:rPr lang="es-ES" spc="-1" dirty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para soportar cargas.</a:t>
            </a:r>
          </a:p>
          <a:p>
            <a:pPr marL="343080" indent="-342720" algn="just">
              <a:spcBef>
                <a:spcPts val="360"/>
              </a:spcBef>
              <a:buClr>
                <a:srgbClr val="CF142B"/>
              </a:buClr>
              <a:buFont typeface="Wingdings" charset="2"/>
              <a:buChar char=""/>
            </a:pPr>
            <a:endParaRPr lang="es-ES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spcBef>
                <a:spcPts val="360"/>
              </a:spcBef>
              <a:buClr>
                <a:srgbClr val="CF142B"/>
              </a:buClr>
              <a:buFont typeface="Wingdings" charset="2"/>
              <a:buChar char=""/>
            </a:pPr>
            <a:endParaRPr lang="es-ES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spcBef>
                <a:spcPts val="360"/>
              </a:spcBef>
              <a:buClr>
                <a:srgbClr val="CF142B"/>
              </a:buClr>
              <a:buFont typeface="Wingdings" charset="2"/>
              <a:buChar char=""/>
            </a:pPr>
            <a:endParaRPr lang="es-ES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spcBef>
                <a:spcPts val="360"/>
              </a:spcBef>
              <a:buClr>
                <a:srgbClr val="CF142B"/>
              </a:buClr>
              <a:buFont typeface="Wingdings" charset="2"/>
              <a:buChar char=""/>
            </a:pPr>
            <a:endParaRPr lang="es-ES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spcBef>
                <a:spcPts val="360"/>
              </a:spcBef>
              <a:buClr>
                <a:srgbClr val="CF142B"/>
              </a:buClr>
              <a:buFont typeface="Wingdings" charset="2"/>
              <a:buChar char=""/>
            </a:pPr>
            <a:endParaRPr lang="es-ES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204864"/>
            <a:ext cx="2837815" cy="491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484322"/>
            <a:ext cx="8640638" cy="95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90" y="4695892"/>
            <a:ext cx="8876665" cy="14839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313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 smtClean="0"/>
              <a:t>Análisis</a:t>
            </a:r>
            <a:r>
              <a:rPr lang="en-GB" dirty="0" smtClean="0"/>
              <a:t> del </a:t>
            </a:r>
            <a:r>
              <a:rPr lang="en-GB" dirty="0" err="1" smtClean="0"/>
              <a:t>entorno</a:t>
            </a:r>
            <a:r>
              <a:rPr lang="en-GB" dirty="0" smtClean="0"/>
              <a:t> Dev</a:t>
            </a:r>
            <a:endParaRPr lang="en-GB" dirty="0"/>
          </a:p>
        </p:txBody>
      </p:sp>
      <p:sp>
        <p:nvSpPr>
          <p:cNvPr id="12" name="TextShape 2"/>
          <p:cNvSpPr txBox="1"/>
          <p:nvPr/>
        </p:nvSpPr>
        <p:spPr>
          <a:xfrm>
            <a:off x="496832" y="1484784"/>
            <a:ext cx="8243640" cy="4830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3080" indent="-342720" algn="just">
              <a:spcBef>
                <a:spcPts val="360"/>
              </a:spcBef>
              <a:buClr>
                <a:srgbClr val="CF142B"/>
              </a:buClr>
              <a:buFont typeface="Wingdings" charset="2"/>
              <a:buChar char=""/>
            </a:pPr>
            <a:r>
              <a:rPr lang="es-E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Se han detectado que en algunas ocasiones se producen errores en </a:t>
            </a:r>
            <a:r>
              <a:rPr lang="es-ES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Alfresco</a:t>
            </a:r>
            <a:r>
              <a:rPr lang="es-E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de “</a:t>
            </a:r>
            <a:r>
              <a:rPr lang="es-ES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Too</a:t>
            </a:r>
            <a:r>
              <a:rPr lang="es-E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many</a:t>
            </a:r>
            <a:r>
              <a:rPr lang="es-E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open files”. Este tipo de errores se producen cuando el sistema operativo no tiene suficientes recursos.</a:t>
            </a:r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553256"/>
            <a:ext cx="6264696" cy="37620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307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 smtClean="0"/>
              <a:t>Conclusiones</a:t>
            </a:r>
            <a:endParaRPr lang="en-GB" dirty="0"/>
          </a:p>
        </p:txBody>
      </p:sp>
      <p:sp>
        <p:nvSpPr>
          <p:cNvPr id="12" name="TextShape 2"/>
          <p:cNvSpPr txBox="1"/>
          <p:nvPr/>
        </p:nvSpPr>
        <p:spPr>
          <a:xfrm>
            <a:off x="496832" y="1484784"/>
            <a:ext cx="8243640" cy="4830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3080" indent="-342720" algn="just">
              <a:spcBef>
                <a:spcPts val="360"/>
              </a:spcBef>
              <a:buClr>
                <a:srgbClr val="CF142B"/>
              </a:buClr>
              <a:buFont typeface="Wingdings" charset="2"/>
              <a:buChar char=""/>
            </a:pPr>
            <a:r>
              <a:rPr lang="es-E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Con el juego de pruebas utilizado, no se han detectado errores relacionados con un mal funcionamiento de WSO2 o </a:t>
            </a:r>
            <a:r>
              <a:rPr lang="es-ES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Alfresco</a:t>
            </a:r>
            <a:r>
              <a:rPr lang="es-E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  <a:p>
            <a:pPr marL="360" algn="just">
              <a:spcBef>
                <a:spcPts val="360"/>
              </a:spcBef>
              <a:buClr>
                <a:srgbClr val="CF142B"/>
              </a:buClr>
            </a:pPr>
            <a:endParaRPr lang="es-ES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spcBef>
                <a:spcPts val="360"/>
              </a:spcBef>
              <a:buClr>
                <a:srgbClr val="CF142B"/>
              </a:buClr>
              <a:buFont typeface="Wingdings" charset="2"/>
              <a:buChar char=""/>
            </a:pPr>
            <a:r>
              <a:rPr lang="es-E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Se ha conseguido colapsar </a:t>
            </a:r>
            <a:r>
              <a:rPr lang="es-ES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Alfresco</a:t>
            </a:r>
            <a:r>
              <a:rPr lang="es-ES" spc="-1" dirty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con una carga “pequeña” 5 </a:t>
            </a:r>
            <a:r>
              <a:rPr lang="es-ES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threads</a:t>
            </a:r>
            <a:r>
              <a:rPr lang="es-E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y 110 llamadas.</a:t>
            </a:r>
            <a:endParaRPr lang="es-ES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720" algn="just">
              <a:spcBef>
                <a:spcPts val="360"/>
              </a:spcBef>
              <a:buClr>
                <a:srgbClr val="CF142B"/>
              </a:buClr>
              <a:buFont typeface="Wingdings" charset="2"/>
              <a:buChar char=""/>
            </a:pPr>
            <a:r>
              <a:rPr lang="es-E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Si se reinicia la plataforma vuelve a tener un comportamiento correcto</a:t>
            </a:r>
            <a:r>
              <a:rPr lang="es-E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  <a:p>
            <a:pPr marL="800280" lvl="1" indent="-342720" algn="just">
              <a:spcBef>
                <a:spcPts val="360"/>
              </a:spcBef>
              <a:buClr>
                <a:srgbClr val="CF142B"/>
              </a:buClr>
              <a:buFont typeface="Wingdings" charset="2"/>
              <a:buChar char=""/>
            </a:pPr>
            <a:r>
              <a:rPr lang="es-E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El parámetro de </a:t>
            </a:r>
            <a:r>
              <a:rPr lang="es-ES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ulimit</a:t>
            </a:r>
            <a:r>
              <a:rPr lang="es-E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es excesivamente pequeño con lo que </a:t>
            </a:r>
            <a:r>
              <a:rPr lang="es-ES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alfresco</a:t>
            </a:r>
            <a:r>
              <a:rPr lang="es-E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se queda sin recursos rápidamente.</a:t>
            </a:r>
          </a:p>
          <a:p>
            <a:pPr marL="800280" lvl="1" indent="-342720" algn="just">
              <a:spcBef>
                <a:spcPts val="360"/>
              </a:spcBef>
              <a:buClr>
                <a:srgbClr val="CF142B"/>
              </a:buClr>
              <a:buFont typeface="Wingdings" charset="2"/>
              <a:buChar char=""/>
            </a:pPr>
            <a:r>
              <a:rPr lang="es-E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Además, al tener la BBDD en el mismo servidor, que hace un uso intensivo de </a:t>
            </a:r>
            <a:r>
              <a:rPr lang="es-ES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Read</a:t>
            </a:r>
            <a:r>
              <a:rPr lang="es-E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lang="es-ES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Write</a:t>
            </a:r>
            <a:r>
              <a:rPr lang="es-E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, empeora más el rendimiento.</a:t>
            </a:r>
            <a:endParaRPr lang="es-ES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 algn="just">
              <a:spcBef>
                <a:spcPts val="360"/>
              </a:spcBef>
              <a:buClr>
                <a:srgbClr val="CF142B"/>
              </a:buClr>
            </a:pPr>
            <a:endParaRPr lang="es-ES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spcBef>
                <a:spcPts val="360"/>
              </a:spcBef>
              <a:buClr>
                <a:srgbClr val="CF142B"/>
              </a:buClr>
              <a:buFont typeface="Wingdings" charset="2"/>
              <a:buChar char=""/>
            </a:pPr>
            <a:r>
              <a:rPr lang="es-E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El entorno de desarrollo no está optimizado para realizar pruebas de carga elevadas.</a:t>
            </a:r>
          </a:p>
          <a:p>
            <a:pPr marL="800280" lvl="1" indent="-342720" algn="just">
              <a:spcBef>
                <a:spcPts val="360"/>
              </a:spcBef>
              <a:buClr>
                <a:srgbClr val="CF142B"/>
              </a:buClr>
              <a:buFont typeface="Wingdings" charset="2"/>
              <a:buChar char=""/>
            </a:pPr>
            <a:r>
              <a:rPr lang="es-E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El comportamiento aleatorio en los errores obtenidos parece debido a una falta de recursos de la plataforma.</a:t>
            </a:r>
          </a:p>
          <a:p>
            <a:pPr marL="800280" lvl="1" indent="-342720" algn="just">
              <a:spcBef>
                <a:spcPts val="360"/>
              </a:spcBef>
              <a:buClr>
                <a:srgbClr val="CF142B"/>
              </a:buClr>
              <a:buFont typeface="Wingdings" charset="2"/>
              <a:buChar char=""/>
            </a:pPr>
            <a:r>
              <a:rPr lang="es-ES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Sería recomendable utilizar otro entorno optimizado para soportar volúmenes de peticiones mayores.</a:t>
            </a:r>
          </a:p>
          <a:p>
            <a:pPr marL="360" algn="just">
              <a:spcBef>
                <a:spcPts val="360"/>
              </a:spcBef>
              <a:buClr>
                <a:srgbClr val="CF142B"/>
              </a:buClr>
            </a:pPr>
            <a:endParaRPr lang="es-ES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spcBef>
                <a:spcPts val="360"/>
              </a:spcBef>
              <a:buClr>
                <a:srgbClr val="CF142B"/>
              </a:buClr>
              <a:buFont typeface="Wingdings" charset="2"/>
              <a:buChar char=""/>
            </a:pPr>
            <a:endParaRPr lang="es-ES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90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icoh PPT Template - Office 2007_2010 Users">
  <a:themeElements>
    <a:clrScheme name="Custom 8">
      <a:dk1>
        <a:srgbClr val="000000"/>
      </a:dk1>
      <a:lt1>
        <a:srgbClr val="FFFFFF"/>
      </a:lt1>
      <a:dk2>
        <a:srgbClr val="000000"/>
      </a:dk2>
      <a:lt2>
        <a:srgbClr val="EEECE1"/>
      </a:lt2>
      <a:accent1>
        <a:srgbClr val="C0000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Custom 8">
      <a:dk1>
        <a:srgbClr val="000000"/>
      </a:dk1>
      <a:lt1>
        <a:srgbClr val="FFFFFF"/>
      </a:lt1>
      <a:dk2>
        <a:srgbClr val="000000"/>
      </a:dk2>
      <a:lt2>
        <a:srgbClr val="EEECE1"/>
      </a:lt2>
      <a:accent1>
        <a:srgbClr val="C0000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Custom Design">
  <a:themeElements>
    <a:clrScheme name="Custom 8">
      <a:dk1>
        <a:srgbClr val="000000"/>
      </a:dk1>
      <a:lt1>
        <a:srgbClr val="FFFFFF"/>
      </a:lt1>
      <a:dk2>
        <a:srgbClr val="000000"/>
      </a:dk2>
      <a:lt2>
        <a:srgbClr val="EEECE1"/>
      </a:lt2>
      <a:accent1>
        <a:srgbClr val="C00000"/>
      </a:accent1>
      <a:accent2>
        <a:srgbClr val="C0504D"/>
      </a:accent2>
      <a:accent3>
        <a:srgbClr val="9BBB59"/>
      </a:accent3>
      <a:accent4>
        <a:srgbClr val="8064A2"/>
      </a:accent4>
      <a:accent5>
        <a:srgbClr val="CF1428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Custom Design">
  <a:themeElements>
    <a:clrScheme name="Custom 8">
      <a:dk1>
        <a:srgbClr val="000000"/>
      </a:dk1>
      <a:lt1>
        <a:srgbClr val="FFFFFF"/>
      </a:lt1>
      <a:dk2>
        <a:srgbClr val="000000"/>
      </a:dk2>
      <a:lt2>
        <a:srgbClr val="EEECE1"/>
      </a:lt2>
      <a:accent1>
        <a:srgbClr val="C00000"/>
      </a:accent1>
      <a:accent2>
        <a:srgbClr val="C0504D"/>
      </a:accent2>
      <a:accent3>
        <a:srgbClr val="9BBB59"/>
      </a:accent3>
      <a:accent4>
        <a:srgbClr val="8064A2"/>
      </a:accent4>
      <a:accent5>
        <a:srgbClr val="CF1428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Custom Design">
  <a:themeElements>
    <a:clrScheme name="Custom 8">
      <a:dk1>
        <a:srgbClr val="000000"/>
      </a:dk1>
      <a:lt1>
        <a:srgbClr val="FFFFFF"/>
      </a:lt1>
      <a:dk2>
        <a:srgbClr val="000000"/>
      </a:dk2>
      <a:lt2>
        <a:srgbClr val="EEECE1"/>
      </a:lt2>
      <a:accent1>
        <a:srgbClr val="C00000"/>
      </a:accent1>
      <a:accent2>
        <a:srgbClr val="C0504D"/>
      </a:accent2>
      <a:accent3>
        <a:srgbClr val="9BBB59"/>
      </a:accent3>
      <a:accent4>
        <a:srgbClr val="8064A2"/>
      </a:accent4>
      <a:accent5>
        <a:srgbClr val="CF1428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Custom Design">
  <a:themeElements>
    <a:clrScheme name="Custom 8">
      <a:dk1>
        <a:srgbClr val="000000"/>
      </a:dk1>
      <a:lt1>
        <a:srgbClr val="FFFFFF"/>
      </a:lt1>
      <a:dk2>
        <a:srgbClr val="000000"/>
      </a:dk2>
      <a:lt2>
        <a:srgbClr val="EEECE1"/>
      </a:lt2>
      <a:accent1>
        <a:srgbClr val="C00000"/>
      </a:accent1>
      <a:accent2>
        <a:srgbClr val="7F7F7F"/>
      </a:accent2>
      <a:accent3>
        <a:srgbClr val="9BBB59"/>
      </a:accent3>
      <a:accent4>
        <a:srgbClr val="8064A2"/>
      </a:accent4>
      <a:accent5>
        <a:srgbClr val="CF1428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Assets">
  <a:themeElements>
    <a:clrScheme name="Ricoh Colour Set">
      <a:dk1>
        <a:srgbClr val="CF142B"/>
      </a:dk1>
      <a:lt1>
        <a:sysClr val="window" lastClr="FFFFFF"/>
      </a:lt1>
      <a:dk2>
        <a:srgbClr val="CF142B"/>
      </a:dk2>
      <a:lt2>
        <a:srgbClr val="FFFFFF"/>
      </a:lt2>
      <a:accent1>
        <a:srgbClr val="CF142B"/>
      </a:accent1>
      <a:accent2>
        <a:srgbClr val="717171"/>
      </a:accent2>
      <a:accent3>
        <a:srgbClr val="F09192"/>
      </a:accent3>
      <a:accent4>
        <a:srgbClr val="F9C14B"/>
      </a:accent4>
      <a:accent5>
        <a:srgbClr val="B7D342"/>
      </a:accent5>
      <a:accent6>
        <a:srgbClr val="45BDCF"/>
      </a:accent6>
      <a:hlink>
        <a:srgbClr val="0000FF"/>
      </a:hlink>
      <a:folHlink>
        <a:srgbClr val="800080"/>
      </a:folHlink>
    </a:clrScheme>
    <a:fontScheme name="Rico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>
          <a:miter lim="800000"/>
          <a:headEnd/>
          <a:tailEnd/>
        </a:ln>
      </a:spPr>
      <a:bodyPr vert="horz" wrap="square" lIns="91440" tIns="45720" rIns="91440" bIns="45720" numCol="1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3600" b="0" i="0" u="none" strike="noStrike" kern="1200" cap="none" spc="0" normalizeH="0" baseline="0" noProof="0" dirty="0" smtClean="0">
            <a:ln>
              <a:noFill/>
            </a:ln>
            <a:solidFill>
              <a:schemeClr val="bg1"/>
            </a:solidFill>
            <a:effectLst/>
            <a:uLnTx/>
            <a:uFillTx/>
            <a:latin typeface="Arial" charset="0"/>
            <a:ea typeface="+mj-ea"/>
            <a:cs typeface="ＭＳ Ｐゴシック" charset="0"/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1_Assets">
  <a:themeElements>
    <a:clrScheme name="Ricoh Colour Set">
      <a:dk1>
        <a:srgbClr val="CF142B"/>
      </a:dk1>
      <a:lt1>
        <a:sysClr val="window" lastClr="FFFFFF"/>
      </a:lt1>
      <a:dk2>
        <a:srgbClr val="CF142B"/>
      </a:dk2>
      <a:lt2>
        <a:srgbClr val="FFFFFF"/>
      </a:lt2>
      <a:accent1>
        <a:srgbClr val="CF142B"/>
      </a:accent1>
      <a:accent2>
        <a:srgbClr val="717171"/>
      </a:accent2>
      <a:accent3>
        <a:srgbClr val="F09192"/>
      </a:accent3>
      <a:accent4>
        <a:srgbClr val="F9C14B"/>
      </a:accent4>
      <a:accent5>
        <a:srgbClr val="B7D342"/>
      </a:accent5>
      <a:accent6>
        <a:srgbClr val="45BDCF"/>
      </a:accent6>
      <a:hlink>
        <a:srgbClr val="0000FF"/>
      </a:hlink>
      <a:folHlink>
        <a:srgbClr val="800080"/>
      </a:folHlink>
    </a:clrScheme>
    <a:fontScheme name="Rico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>
          <a:miter lim="800000"/>
          <a:headEnd/>
          <a:tailEnd/>
        </a:ln>
      </a:spPr>
      <a:bodyPr vert="horz" wrap="square" lIns="91440" tIns="45720" rIns="91440" bIns="45720" numCol="1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3600" b="0" i="0" u="none" strike="noStrike" kern="1200" cap="none" spc="0" normalizeH="0" baseline="0" noProof="0" dirty="0" smtClean="0">
            <a:ln>
              <a:noFill/>
            </a:ln>
            <a:solidFill>
              <a:schemeClr val="bg1"/>
            </a:solidFill>
            <a:effectLst/>
            <a:uLnTx/>
            <a:uFillTx/>
            <a:latin typeface="Arial" charset="0"/>
            <a:ea typeface="+mj-ea"/>
            <a:cs typeface="ＭＳ Ｐゴシック" charset="0"/>
          </a:defRPr>
        </a:defPPr>
      </a:lstStyle>
    </a:tx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5CCA80F2CF64944ABBF209AC89438C400B46F407DD5263849A3A10DFF41A176D6" ma:contentTypeVersion="1" ma:contentTypeDescription="Crear nuevo documento." ma:contentTypeScope="" ma:versionID="28daba3ddc7d81601ebbbd8a40dd5c76">
  <xsd:schema xmlns:xsd="http://www.w3.org/2001/XMLSchema" xmlns:p="http://schemas.microsoft.com/office/2006/metadata/properties" xmlns:ns2="0cfafc79-28a2-4a40-be1c-3fcf6dd28279" targetNamespace="http://schemas.microsoft.com/office/2006/metadata/properties" ma:root="true" ma:fieldsID="1f927a4b9effc6101a5c11be74af4496" ns2:_="">
    <xsd:import namespace="0cfafc79-28a2-4a40-be1c-3fcf6dd28279"/>
    <xsd:element name="properties">
      <xsd:complexType>
        <xsd:sequence>
          <xsd:element name="documentManagement">
            <xsd:complexType>
              <xsd:all>
                <xsd:element ref="ns2:Descripci_x00f3_n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0cfafc79-28a2-4a40-be1c-3fcf6dd28279" elementFormDefault="qualified">
    <xsd:import namespace="http://schemas.microsoft.com/office/2006/documentManagement/types"/>
    <xsd:element name="Descripci_x00f3_n" ma:index="8" nillable="true" ma:displayName="Descripción" ma:internalName="Descripci_x00f3_n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 ma:readOnly="true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Descripci_x00f3_n xmlns="0cfafc79-28a2-4a40-be1c-3fcf6dd28279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8E1FA8D-528A-4BDB-AE81-AE023DC6BD5F}">
  <ds:schemaRefs>
    <ds:schemaRef ds:uri="http://schemas.microsoft.com/office/2006/metadata/properties/metaAttributes"/>
    <ds:schemaRef ds:uri="http://schemas.microsoft.com/office/2006/metadata/contentType"/>
    <ds:schemaRef ds:uri="0cfafc79-28a2-4a40-be1c-3fcf6dd28279"/>
    <ds:schemaRef ds:uri="http://schemas.microsoft.com/office/2006/metadata/properties"/>
    <ds:schemaRef ds:uri="http://www.w3.org/2001/XMLSchema"/>
    <ds:schemaRef ds:uri="http://schemas.microsoft.com/office/2006/documentManagement/types"/>
    <ds:schemaRef ds:uri="http://schemas.microsoft.com/office/internal/2005/internalDocumentation"/>
    <ds:schemaRef ds:uri="http://purl.org/dc/terms/"/>
    <ds:schemaRef ds:uri="http://purl.org/dc/elements/1.1/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AC12F0EC-EF7B-4EE1-BA9B-CE110187B2B0}">
  <ds:schemaRefs>
    <ds:schemaRef ds:uri="http://purl.org/dc/terms/"/>
    <ds:schemaRef ds:uri="http://schemas.openxmlformats.org/package/2006/metadata/core-properties"/>
    <ds:schemaRef ds:uri="0cfafc79-28a2-4a40-be1c-3fcf6dd28279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5A07264-206F-49AB-BBBD-B2C6CACD403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Ricoh PPT Template - Office 2007_2010 Users</Template>
  <TotalTime>0</TotalTime>
  <Words>529</Words>
  <Application>Microsoft Office PowerPoint</Application>
  <PresentationFormat>On-screen Show (4:3)</PresentationFormat>
  <Paragraphs>84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ＭＳ Ｐゴシック</vt:lpstr>
      <vt:lpstr>Arial</vt:lpstr>
      <vt:lpstr>Calibri</vt:lpstr>
      <vt:lpstr>Wingdings</vt:lpstr>
      <vt:lpstr>Ricoh PPT Template - Office 2007_2010 Users</vt:lpstr>
      <vt:lpstr>Custom Design</vt:lpstr>
      <vt:lpstr>2_Custom Design</vt:lpstr>
      <vt:lpstr>3_Custom Design</vt:lpstr>
      <vt:lpstr>4_Custom Design</vt:lpstr>
      <vt:lpstr>5_Custom Design</vt:lpstr>
      <vt:lpstr>Assets</vt:lpstr>
      <vt:lpstr>1_Assets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Ricoh Europe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Juan.Carlos.Fernandez@ricoh.es</dc:creator>
  <cp:lastModifiedBy>Juan Carlos Fernandez</cp:lastModifiedBy>
  <cp:revision>15</cp:revision>
  <dcterms:created xsi:type="dcterms:W3CDTF">2013-01-02T16:22:25Z</dcterms:created>
  <dcterms:modified xsi:type="dcterms:W3CDTF">2018-03-07T09:32:04Z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0x01010075CCA80F2CF64944ABBF209AC89438C400B46F407DD5263849A3A10DFF41A176D6</vt:lpwstr>
  </property>
</Properties>
</file>