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8" r:id="rId6"/>
    <p:sldId id="257" r:id="rId7"/>
    <p:sldId id="268" r:id="rId8"/>
    <p:sldId id="280" r:id="rId9"/>
    <p:sldId id="270" r:id="rId10"/>
    <p:sldId id="278" r:id="rId11"/>
    <p:sldId id="281" r:id="rId12"/>
    <p:sldId id="261" r:id="rId13"/>
    <p:sldId id="282" r:id="rId14"/>
    <p:sldId id="283" r:id="rId15"/>
    <p:sldId id="302" r:id="rId16"/>
    <p:sldId id="269" r:id="rId17"/>
    <p:sldId id="266" r:id="rId18"/>
    <p:sldId id="310" r:id="rId19"/>
    <p:sldId id="264" r:id="rId20"/>
    <p:sldId id="292" r:id="rId21"/>
    <p:sldId id="293" r:id="rId22"/>
    <p:sldId id="29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600"/>
    <a:srgbClr val="DA6A16"/>
    <a:srgbClr val="191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8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oleObject" Target="/Users/zoulongquan/Downloads/csv-4.csv" TargetMode="External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themeOverride" Target="../theme/themeOverride2.xml"/><Relationship Id="rId1" Type="http://schemas.openxmlformats.org/officeDocument/2006/relationships/oleObject" Target="/Users/zoulongquan/Downloads/csv-5.csv" TargetMode="External"/></Relationships>
</file>

<file path=ppt/charts/_rels/chart3.xml.rels><?xml version="1.0" encoding="UTF-8" standalone="yes"?>
<Relationships xmlns="http://schemas.openxmlformats.org/package/2006/relationships"><Relationship Id="rId4" Type="http://schemas.microsoft.com/office/2011/relationships/chartColorStyle" Target="colors3.xml"/><Relationship Id="rId3" Type="http://schemas.microsoft.com/office/2011/relationships/chartStyle" Target="style3.xml"/><Relationship Id="rId2" Type="http://schemas.openxmlformats.org/officeDocument/2006/relationships/themeOverride" Target="../theme/themeOverride3.xml"/><Relationship Id="rId1" Type="http://schemas.openxmlformats.org/officeDocument/2006/relationships/oleObject" Target="/Users/zoulongquan/Downloads/csv-3.csv" TargetMode="External"/></Relationships>
</file>

<file path=ppt/charts/_rels/chart4.xml.rels><?xml version="1.0" encoding="UTF-8" standalone="yes"?>
<Relationships xmlns="http://schemas.openxmlformats.org/package/2006/relationships"><Relationship Id="rId4" Type="http://schemas.microsoft.com/office/2011/relationships/chartColorStyle" Target="colors4.xml"/><Relationship Id="rId3" Type="http://schemas.microsoft.com/office/2011/relationships/chartStyle" Target="style4.xml"/><Relationship Id="rId2" Type="http://schemas.openxmlformats.org/officeDocument/2006/relationships/themeOverride" Target="../theme/themeOverride4.xml"/><Relationship Id="rId1" Type="http://schemas.openxmlformats.org/officeDocument/2006/relationships/oleObject" Target="/Users/zoulongquan/Downloads/csv-3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/>
              <a:t>Train_Loss</a:t>
            </a:r>
            <a:endParaRPr lang="en-US" altLang="zh-CN"/>
          </a:p>
        </c:rich>
      </c:tx>
      <c:layout>
        <c:manualLayout>
          <c:xMode val="edge"/>
          <c:yMode val="edge"/>
          <c:x val="0.386775696438951"/>
          <c:y val="0.0301976971540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74836686699765"/>
          <c:y val="0.258855885588559"/>
          <c:w val="0.85738176117063"/>
          <c:h val="0.608338833883388"/>
        </c:manualLayout>
      </c:layout>
      <c:lineChart>
        <c:grouping val="standard"/>
        <c:varyColors val="0"/>
        <c:ser>
          <c:idx val="0"/>
          <c:order val="0"/>
          <c:tx>
            <c:strRef>
              <c:f>"MYCNN"</c:f>
              <c:strCache>
                <c:ptCount val="1"/>
                <c:pt idx="0">
                  <c:v>MYCNN</c:v>
                </c:pt>
              </c:strCache>
            </c:strRef>
          </c:tx>
          <c:spPr>
            <a:ln w="28575" cap="rnd">
              <a:solidFill>
                <a:srgbClr val="EF66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'csv-4.csv'!$B$2:$B$246</c:f>
              <c:numCache>
                <c:formatCode>General</c:formatCode>
                <c:ptCount val="245"/>
                <c:pt idx="0">
                  <c:v>400</c:v>
                </c:pt>
                <c:pt idx="1">
                  <c:v>700</c:v>
                </c:pt>
                <c:pt idx="2">
                  <c:v>2800</c:v>
                </c:pt>
                <c:pt idx="3">
                  <c:v>3000</c:v>
                </c:pt>
                <c:pt idx="4">
                  <c:v>3100</c:v>
                </c:pt>
                <c:pt idx="5">
                  <c:v>3500</c:v>
                </c:pt>
                <c:pt idx="6">
                  <c:v>3700</c:v>
                </c:pt>
                <c:pt idx="7">
                  <c:v>4100</c:v>
                </c:pt>
                <c:pt idx="8">
                  <c:v>4300</c:v>
                </c:pt>
                <c:pt idx="9">
                  <c:v>4500</c:v>
                </c:pt>
                <c:pt idx="10">
                  <c:v>4800</c:v>
                </c:pt>
                <c:pt idx="11">
                  <c:v>5100</c:v>
                </c:pt>
                <c:pt idx="12">
                  <c:v>5700</c:v>
                </c:pt>
                <c:pt idx="13">
                  <c:v>6100</c:v>
                </c:pt>
                <c:pt idx="14">
                  <c:v>6800</c:v>
                </c:pt>
                <c:pt idx="15">
                  <c:v>6900</c:v>
                </c:pt>
                <c:pt idx="16">
                  <c:v>7000</c:v>
                </c:pt>
                <c:pt idx="17">
                  <c:v>7100</c:v>
                </c:pt>
                <c:pt idx="18">
                  <c:v>7600</c:v>
                </c:pt>
                <c:pt idx="19">
                  <c:v>7800</c:v>
                </c:pt>
                <c:pt idx="20">
                  <c:v>8100</c:v>
                </c:pt>
                <c:pt idx="21">
                  <c:v>8200</c:v>
                </c:pt>
                <c:pt idx="22">
                  <c:v>8300</c:v>
                </c:pt>
                <c:pt idx="23">
                  <c:v>8400</c:v>
                </c:pt>
                <c:pt idx="24">
                  <c:v>9200</c:v>
                </c:pt>
                <c:pt idx="25">
                  <c:v>9300</c:v>
                </c:pt>
                <c:pt idx="26">
                  <c:v>9600</c:v>
                </c:pt>
                <c:pt idx="27">
                  <c:v>10300</c:v>
                </c:pt>
                <c:pt idx="28">
                  <c:v>10600</c:v>
                </c:pt>
                <c:pt idx="29">
                  <c:v>11400</c:v>
                </c:pt>
                <c:pt idx="30">
                  <c:v>11500</c:v>
                </c:pt>
                <c:pt idx="31">
                  <c:v>11700</c:v>
                </c:pt>
                <c:pt idx="32">
                  <c:v>11800</c:v>
                </c:pt>
                <c:pt idx="33">
                  <c:v>11900</c:v>
                </c:pt>
                <c:pt idx="34">
                  <c:v>12200</c:v>
                </c:pt>
                <c:pt idx="35">
                  <c:v>12300</c:v>
                </c:pt>
                <c:pt idx="36">
                  <c:v>12700</c:v>
                </c:pt>
                <c:pt idx="37">
                  <c:v>13200</c:v>
                </c:pt>
                <c:pt idx="38">
                  <c:v>13300</c:v>
                </c:pt>
                <c:pt idx="39">
                  <c:v>13700</c:v>
                </c:pt>
                <c:pt idx="40">
                  <c:v>13800</c:v>
                </c:pt>
                <c:pt idx="41">
                  <c:v>13900</c:v>
                </c:pt>
                <c:pt idx="42">
                  <c:v>14000</c:v>
                </c:pt>
                <c:pt idx="43">
                  <c:v>14300</c:v>
                </c:pt>
                <c:pt idx="44">
                  <c:v>14400</c:v>
                </c:pt>
                <c:pt idx="45">
                  <c:v>14500</c:v>
                </c:pt>
                <c:pt idx="46">
                  <c:v>14800</c:v>
                </c:pt>
                <c:pt idx="47">
                  <c:v>14900</c:v>
                </c:pt>
                <c:pt idx="48">
                  <c:v>15700</c:v>
                </c:pt>
                <c:pt idx="49">
                  <c:v>16100</c:v>
                </c:pt>
                <c:pt idx="50">
                  <c:v>16300</c:v>
                </c:pt>
                <c:pt idx="51">
                  <c:v>16500</c:v>
                </c:pt>
                <c:pt idx="52">
                  <c:v>16600</c:v>
                </c:pt>
                <c:pt idx="53">
                  <c:v>16900</c:v>
                </c:pt>
                <c:pt idx="54">
                  <c:v>17300</c:v>
                </c:pt>
                <c:pt idx="55">
                  <c:v>17400</c:v>
                </c:pt>
                <c:pt idx="56">
                  <c:v>17500</c:v>
                </c:pt>
                <c:pt idx="57">
                  <c:v>17800</c:v>
                </c:pt>
                <c:pt idx="58">
                  <c:v>18600</c:v>
                </c:pt>
                <c:pt idx="59">
                  <c:v>18800</c:v>
                </c:pt>
                <c:pt idx="60">
                  <c:v>19200</c:v>
                </c:pt>
                <c:pt idx="61">
                  <c:v>19300</c:v>
                </c:pt>
                <c:pt idx="62">
                  <c:v>19600</c:v>
                </c:pt>
                <c:pt idx="63">
                  <c:v>19800</c:v>
                </c:pt>
                <c:pt idx="64">
                  <c:v>20000</c:v>
                </c:pt>
                <c:pt idx="65">
                  <c:v>20500</c:v>
                </c:pt>
                <c:pt idx="66">
                  <c:v>21600</c:v>
                </c:pt>
                <c:pt idx="67">
                  <c:v>21800</c:v>
                </c:pt>
                <c:pt idx="68">
                  <c:v>22400</c:v>
                </c:pt>
                <c:pt idx="69">
                  <c:v>22500</c:v>
                </c:pt>
                <c:pt idx="70">
                  <c:v>22700</c:v>
                </c:pt>
                <c:pt idx="71">
                  <c:v>22900</c:v>
                </c:pt>
                <c:pt idx="72">
                  <c:v>23300</c:v>
                </c:pt>
                <c:pt idx="73">
                  <c:v>23700</c:v>
                </c:pt>
                <c:pt idx="74">
                  <c:v>23900</c:v>
                </c:pt>
                <c:pt idx="75">
                  <c:v>24400</c:v>
                </c:pt>
                <c:pt idx="76">
                  <c:v>24500</c:v>
                </c:pt>
                <c:pt idx="77">
                  <c:v>24600</c:v>
                </c:pt>
                <c:pt idx="78">
                  <c:v>25400</c:v>
                </c:pt>
                <c:pt idx="79">
                  <c:v>26000</c:v>
                </c:pt>
                <c:pt idx="80">
                  <c:v>26400</c:v>
                </c:pt>
                <c:pt idx="81">
                  <c:v>26500</c:v>
                </c:pt>
                <c:pt idx="82">
                  <c:v>26600</c:v>
                </c:pt>
                <c:pt idx="83">
                  <c:v>27500</c:v>
                </c:pt>
                <c:pt idx="84">
                  <c:v>27700</c:v>
                </c:pt>
                <c:pt idx="85">
                  <c:v>28000</c:v>
                </c:pt>
                <c:pt idx="86">
                  <c:v>28600</c:v>
                </c:pt>
                <c:pt idx="87">
                  <c:v>28700</c:v>
                </c:pt>
                <c:pt idx="88">
                  <c:v>29400</c:v>
                </c:pt>
                <c:pt idx="89">
                  <c:v>29600</c:v>
                </c:pt>
                <c:pt idx="90">
                  <c:v>31000</c:v>
                </c:pt>
                <c:pt idx="91">
                  <c:v>31600</c:v>
                </c:pt>
                <c:pt idx="92">
                  <c:v>31700</c:v>
                </c:pt>
                <c:pt idx="93">
                  <c:v>31800</c:v>
                </c:pt>
                <c:pt idx="94">
                  <c:v>32100</c:v>
                </c:pt>
                <c:pt idx="95">
                  <c:v>32200</c:v>
                </c:pt>
                <c:pt idx="96">
                  <c:v>32300</c:v>
                </c:pt>
                <c:pt idx="97">
                  <c:v>34100</c:v>
                </c:pt>
                <c:pt idx="98">
                  <c:v>34400</c:v>
                </c:pt>
                <c:pt idx="99">
                  <c:v>34600</c:v>
                </c:pt>
                <c:pt idx="100">
                  <c:v>35300</c:v>
                </c:pt>
                <c:pt idx="101">
                  <c:v>35400</c:v>
                </c:pt>
                <c:pt idx="102">
                  <c:v>35800</c:v>
                </c:pt>
                <c:pt idx="103">
                  <c:v>36000</c:v>
                </c:pt>
                <c:pt idx="104">
                  <c:v>36200</c:v>
                </c:pt>
                <c:pt idx="105">
                  <c:v>36700</c:v>
                </c:pt>
                <c:pt idx="106">
                  <c:v>36900</c:v>
                </c:pt>
                <c:pt idx="107">
                  <c:v>37100</c:v>
                </c:pt>
                <c:pt idx="108">
                  <c:v>37500</c:v>
                </c:pt>
                <c:pt idx="109">
                  <c:v>38500</c:v>
                </c:pt>
                <c:pt idx="110">
                  <c:v>38900</c:v>
                </c:pt>
                <c:pt idx="111">
                  <c:v>39300</c:v>
                </c:pt>
                <c:pt idx="112">
                  <c:v>39400</c:v>
                </c:pt>
                <c:pt idx="113">
                  <c:v>39500</c:v>
                </c:pt>
                <c:pt idx="114">
                  <c:v>39700</c:v>
                </c:pt>
                <c:pt idx="115">
                  <c:v>40000</c:v>
                </c:pt>
                <c:pt idx="116">
                  <c:v>40300</c:v>
                </c:pt>
                <c:pt idx="117">
                  <c:v>40500</c:v>
                </c:pt>
                <c:pt idx="118">
                  <c:v>40800</c:v>
                </c:pt>
                <c:pt idx="119">
                  <c:v>41400</c:v>
                </c:pt>
                <c:pt idx="120">
                  <c:v>41600</c:v>
                </c:pt>
                <c:pt idx="121">
                  <c:v>41800</c:v>
                </c:pt>
                <c:pt idx="122">
                  <c:v>41900</c:v>
                </c:pt>
                <c:pt idx="123">
                  <c:v>42200</c:v>
                </c:pt>
                <c:pt idx="124">
                  <c:v>42400</c:v>
                </c:pt>
                <c:pt idx="125">
                  <c:v>42700</c:v>
                </c:pt>
                <c:pt idx="126">
                  <c:v>43500</c:v>
                </c:pt>
                <c:pt idx="127">
                  <c:v>44000</c:v>
                </c:pt>
                <c:pt idx="128">
                  <c:v>44200</c:v>
                </c:pt>
                <c:pt idx="129">
                  <c:v>44800</c:v>
                </c:pt>
                <c:pt idx="130">
                  <c:v>45200</c:v>
                </c:pt>
                <c:pt idx="131">
                  <c:v>45300</c:v>
                </c:pt>
                <c:pt idx="132">
                  <c:v>45400</c:v>
                </c:pt>
                <c:pt idx="133">
                  <c:v>45500</c:v>
                </c:pt>
                <c:pt idx="134">
                  <c:v>46100</c:v>
                </c:pt>
                <c:pt idx="135">
                  <c:v>46400</c:v>
                </c:pt>
                <c:pt idx="136">
                  <c:v>47100</c:v>
                </c:pt>
                <c:pt idx="137">
                  <c:v>47300</c:v>
                </c:pt>
                <c:pt idx="138">
                  <c:v>47600</c:v>
                </c:pt>
                <c:pt idx="139">
                  <c:v>47700</c:v>
                </c:pt>
                <c:pt idx="140">
                  <c:v>48000</c:v>
                </c:pt>
                <c:pt idx="141">
                  <c:v>48600</c:v>
                </c:pt>
                <c:pt idx="142">
                  <c:v>48800</c:v>
                </c:pt>
                <c:pt idx="143">
                  <c:v>49100</c:v>
                </c:pt>
                <c:pt idx="144">
                  <c:v>49400</c:v>
                </c:pt>
                <c:pt idx="145">
                  <c:v>49500</c:v>
                </c:pt>
                <c:pt idx="146">
                  <c:v>49600</c:v>
                </c:pt>
                <c:pt idx="147">
                  <c:v>49700</c:v>
                </c:pt>
                <c:pt idx="148">
                  <c:v>49800</c:v>
                </c:pt>
                <c:pt idx="149">
                  <c:v>50400</c:v>
                </c:pt>
                <c:pt idx="150">
                  <c:v>51600</c:v>
                </c:pt>
                <c:pt idx="151">
                  <c:v>52200</c:v>
                </c:pt>
                <c:pt idx="152">
                  <c:v>52700</c:v>
                </c:pt>
                <c:pt idx="153">
                  <c:v>53100</c:v>
                </c:pt>
                <c:pt idx="154">
                  <c:v>53800</c:v>
                </c:pt>
                <c:pt idx="155">
                  <c:v>54000</c:v>
                </c:pt>
                <c:pt idx="156">
                  <c:v>54500</c:v>
                </c:pt>
                <c:pt idx="157">
                  <c:v>54600</c:v>
                </c:pt>
                <c:pt idx="158">
                  <c:v>54900</c:v>
                </c:pt>
                <c:pt idx="159">
                  <c:v>55000</c:v>
                </c:pt>
                <c:pt idx="160">
                  <c:v>55200</c:v>
                </c:pt>
                <c:pt idx="161">
                  <c:v>55300</c:v>
                </c:pt>
                <c:pt idx="162">
                  <c:v>55600</c:v>
                </c:pt>
                <c:pt idx="163">
                  <c:v>57300</c:v>
                </c:pt>
                <c:pt idx="164">
                  <c:v>57400</c:v>
                </c:pt>
                <c:pt idx="165">
                  <c:v>57500</c:v>
                </c:pt>
                <c:pt idx="166">
                  <c:v>58000</c:v>
                </c:pt>
                <c:pt idx="167">
                  <c:v>58300</c:v>
                </c:pt>
                <c:pt idx="168">
                  <c:v>58700</c:v>
                </c:pt>
                <c:pt idx="169">
                  <c:v>58800</c:v>
                </c:pt>
                <c:pt idx="170">
                  <c:v>58900</c:v>
                </c:pt>
                <c:pt idx="171">
                  <c:v>59300</c:v>
                </c:pt>
                <c:pt idx="172">
                  <c:v>59400</c:v>
                </c:pt>
                <c:pt idx="173">
                  <c:v>59700</c:v>
                </c:pt>
                <c:pt idx="174">
                  <c:v>60100</c:v>
                </c:pt>
                <c:pt idx="175">
                  <c:v>60300</c:v>
                </c:pt>
                <c:pt idx="176">
                  <c:v>61600</c:v>
                </c:pt>
                <c:pt idx="177">
                  <c:v>61700</c:v>
                </c:pt>
                <c:pt idx="178">
                  <c:v>62600</c:v>
                </c:pt>
                <c:pt idx="179">
                  <c:v>62700</c:v>
                </c:pt>
                <c:pt idx="180">
                  <c:v>63800</c:v>
                </c:pt>
                <c:pt idx="181">
                  <c:v>64600</c:v>
                </c:pt>
                <c:pt idx="182">
                  <c:v>64700</c:v>
                </c:pt>
                <c:pt idx="183">
                  <c:v>65000</c:v>
                </c:pt>
                <c:pt idx="184">
                  <c:v>65200</c:v>
                </c:pt>
                <c:pt idx="185">
                  <c:v>65300</c:v>
                </c:pt>
                <c:pt idx="186">
                  <c:v>66100</c:v>
                </c:pt>
                <c:pt idx="187">
                  <c:v>66200</c:v>
                </c:pt>
                <c:pt idx="188">
                  <c:v>66300</c:v>
                </c:pt>
                <c:pt idx="189">
                  <c:v>66700</c:v>
                </c:pt>
                <c:pt idx="190">
                  <c:v>66900</c:v>
                </c:pt>
                <c:pt idx="191">
                  <c:v>67100</c:v>
                </c:pt>
                <c:pt idx="192">
                  <c:v>67900</c:v>
                </c:pt>
                <c:pt idx="193">
                  <c:v>68400</c:v>
                </c:pt>
                <c:pt idx="194">
                  <c:v>68500</c:v>
                </c:pt>
                <c:pt idx="195">
                  <c:v>68800</c:v>
                </c:pt>
                <c:pt idx="196">
                  <c:v>69500</c:v>
                </c:pt>
                <c:pt idx="197">
                  <c:v>69700</c:v>
                </c:pt>
                <c:pt idx="198">
                  <c:v>70700</c:v>
                </c:pt>
                <c:pt idx="199">
                  <c:v>71200</c:v>
                </c:pt>
                <c:pt idx="200">
                  <c:v>71300</c:v>
                </c:pt>
                <c:pt idx="201">
                  <c:v>71500</c:v>
                </c:pt>
                <c:pt idx="202">
                  <c:v>71600</c:v>
                </c:pt>
                <c:pt idx="203">
                  <c:v>72200</c:v>
                </c:pt>
                <c:pt idx="204">
                  <c:v>72900</c:v>
                </c:pt>
                <c:pt idx="205">
                  <c:v>73000</c:v>
                </c:pt>
                <c:pt idx="206">
                  <c:v>73900</c:v>
                </c:pt>
                <c:pt idx="207">
                  <c:v>74300</c:v>
                </c:pt>
                <c:pt idx="208">
                  <c:v>74500</c:v>
                </c:pt>
                <c:pt idx="209">
                  <c:v>74900</c:v>
                </c:pt>
                <c:pt idx="210">
                  <c:v>75800</c:v>
                </c:pt>
                <c:pt idx="211">
                  <c:v>76000</c:v>
                </c:pt>
                <c:pt idx="212">
                  <c:v>76300</c:v>
                </c:pt>
                <c:pt idx="213">
                  <c:v>76500</c:v>
                </c:pt>
                <c:pt idx="214">
                  <c:v>76600</c:v>
                </c:pt>
                <c:pt idx="215">
                  <c:v>77100</c:v>
                </c:pt>
                <c:pt idx="216">
                  <c:v>77900</c:v>
                </c:pt>
                <c:pt idx="217">
                  <c:v>78100</c:v>
                </c:pt>
                <c:pt idx="218">
                  <c:v>78800</c:v>
                </c:pt>
                <c:pt idx="219">
                  <c:v>78900</c:v>
                </c:pt>
                <c:pt idx="220">
                  <c:v>79300</c:v>
                </c:pt>
                <c:pt idx="221">
                  <c:v>79800</c:v>
                </c:pt>
                <c:pt idx="222">
                  <c:v>80100</c:v>
                </c:pt>
                <c:pt idx="223">
                  <c:v>80300</c:v>
                </c:pt>
                <c:pt idx="224">
                  <c:v>80600</c:v>
                </c:pt>
                <c:pt idx="225">
                  <c:v>80900</c:v>
                </c:pt>
                <c:pt idx="226">
                  <c:v>81300</c:v>
                </c:pt>
                <c:pt idx="227">
                  <c:v>82100</c:v>
                </c:pt>
                <c:pt idx="228">
                  <c:v>82900</c:v>
                </c:pt>
                <c:pt idx="229">
                  <c:v>83100</c:v>
                </c:pt>
                <c:pt idx="230">
                  <c:v>83300</c:v>
                </c:pt>
                <c:pt idx="231">
                  <c:v>83600</c:v>
                </c:pt>
                <c:pt idx="232">
                  <c:v>83700</c:v>
                </c:pt>
                <c:pt idx="233">
                  <c:v>84300</c:v>
                </c:pt>
                <c:pt idx="234">
                  <c:v>84400</c:v>
                </c:pt>
                <c:pt idx="235">
                  <c:v>85200</c:v>
                </c:pt>
                <c:pt idx="236">
                  <c:v>85500</c:v>
                </c:pt>
                <c:pt idx="237">
                  <c:v>85600</c:v>
                </c:pt>
                <c:pt idx="238">
                  <c:v>85700</c:v>
                </c:pt>
                <c:pt idx="239">
                  <c:v>85800</c:v>
                </c:pt>
                <c:pt idx="240">
                  <c:v>86000</c:v>
                </c:pt>
                <c:pt idx="241">
                  <c:v>86300</c:v>
                </c:pt>
                <c:pt idx="242">
                  <c:v>87000</c:v>
                </c:pt>
                <c:pt idx="243">
                  <c:v>87100</c:v>
                </c:pt>
                <c:pt idx="244">
                  <c:v>87600</c:v>
                </c:pt>
              </c:numCache>
            </c:numRef>
          </c:cat>
          <c:val>
            <c:numRef>
              <c:f>'csv-4.csv'!$C$2:$C$246</c:f>
              <c:numCache>
                <c:formatCode>General</c:formatCode>
                <c:ptCount val="245"/>
                <c:pt idx="0">
                  <c:v>0.647078871726989</c:v>
                </c:pt>
                <c:pt idx="1">
                  <c:v>0.570546805858612</c:v>
                </c:pt>
                <c:pt idx="2">
                  <c:v>0.631310880184173</c:v>
                </c:pt>
                <c:pt idx="3">
                  <c:v>0.21186164021492</c:v>
                </c:pt>
                <c:pt idx="4">
                  <c:v>0.317667782306671</c:v>
                </c:pt>
                <c:pt idx="5">
                  <c:v>0.384541511535644</c:v>
                </c:pt>
                <c:pt idx="6">
                  <c:v>0.197063565254211</c:v>
                </c:pt>
                <c:pt idx="7">
                  <c:v>0.166587933897972</c:v>
                </c:pt>
                <c:pt idx="8">
                  <c:v>0.275839149951934</c:v>
                </c:pt>
                <c:pt idx="9">
                  <c:v>0.376583039760589</c:v>
                </c:pt>
                <c:pt idx="10">
                  <c:v>0.130298465490341</c:v>
                </c:pt>
                <c:pt idx="11">
                  <c:v>0.771683514118194</c:v>
                </c:pt>
                <c:pt idx="12">
                  <c:v>0.476550012826919</c:v>
                </c:pt>
                <c:pt idx="13">
                  <c:v>0.281092166900634</c:v>
                </c:pt>
                <c:pt idx="14">
                  <c:v>0.412010461091995</c:v>
                </c:pt>
                <c:pt idx="15">
                  <c:v>0.390309154987335</c:v>
                </c:pt>
                <c:pt idx="16">
                  <c:v>0.0374168269336223</c:v>
                </c:pt>
                <c:pt idx="17">
                  <c:v>0.21142953634262</c:v>
                </c:pt>
                <c:pt idx="18">
                  <c:v>0.0929363816976547</c:v>
                </c:pt>
                <c:pt idx="19">
                  <c:v>0.533581495285034</c:v>
                </c:pt>
                <c:pt idx="20">
                  <c:v>0.709503889083862</c:v>
                </c:pt>
                <c:pt idx="21">
                  <c:v>0.350752025842666</c:v>
                </c:pt>
                <c:pt idx="22">
                  <c:v>0.149721875786781</c:v>
                </c:pt>
                <c:pt idx="23">
                  <c:v>0.303240656852722</c:v>
                </c:pt>
                <c:pt idx="24">
                  <c:v>0.2120141685009</c:v>
                </c:pt>
                <c:pt idx="25">
                  <c:v>0.0814848691225051</c:v>
                </c:pt>
                <c:pt idx="26">
                  <c:v>0.384937405586242</c:v>
                </c:pt>
                <c:pt idx="27">
                  <c:v>0.064091756939888</c:v>
                </c:pt>
                <c:pt idx="28">
                  <c:v>0.308488577604293</c:v>
                </c:pt>
                <c:pt idx="29">
                  <c:v>0.421205937862396</c:v>
                </c:pt>
                <c:pt idx="30">
                  <c:v>0.168712586164474</c:v>
                </c:pt>
                <c:pt idx="31">
                  <c:v>0.118181303143501</c:v>
                </c:pt>
                <c:pt idx="32">
                  <c:v>0.0385589376091957</c:v>
                </c:pt>
                <c:pt idx="33">
                  <c:v>0.142873600125312</c:v>
                </c:pt>
                <c:pt idx="34">
                  <c:v>0.21932303905487</c:v>
                </c:pt>
                <c:pt idx="35">
                  <c:v>0.122056983411312</c:v>
                </c:pt>
                <c:pt idx="36">
                  <c:v>0.280367374420166</c:v>
                </c:pt>
                <c:pt idx="37">
                  <c:v>0.401627331972122</c:v>
                </c:pt>
                <c:pt idx="38">
                  <c:v>0.0367949269711971</c:v>
                </c:pt>
                <c:pt idx="39">
                  <c:v>0.173420011997222</c:v>
                </c:pt>
                <c:pt idx="40">
                  <c:v>0.286634564399719</c:v>
                </c:pt>
                <c:pt idx="41">
                  <c:v>0.0966885685920715</c:v>
                </c:pt>
                <c:pt idx="42">
                  <c:v>0.0812242552638053</c:v>
                </c:pt>
                <c:pt idx="43">
                  <c:v>0.0296350792050361</c:v>
                </c:pt>
                <c:pt idx="44">
                  <c:v>0.139595806598663</c:v>
                </c:pt>
                <c:pt idx="45">
                  <c:v>0.0393698625266552</c:v>
                </c:pt>
                <c:pt idx="46">
                  <c:v>0.184941202402114</c:v>
                </c:pt>
                <c:pt idx="47">
                  <c:v>0.172380328178405</c:v>
                </c:pt>
                <c:pt idx="48">
                  <c:v>0.203380048274993</c:v>
                </c:pt>
                <c:pt idx="49">
                  <c:v>0.438909977674484</c:v>
                </c:pt>
                <c:pt idx="50">
                  <c:v>0.156889259815216</c:v>
                </c:pt>
                <c:pt idx="51">
                  <c:v>0.157662525773048</c:v>
                </c:pt>
                <c:pt idx="52">
                  <c:v>0.335004061460495</c:v>
                </c:pt>
                <c:pt idx="53">
                  <c:v>0.332840800285339</c:v>
                </c:pt>
                <c:pt idx="54">
                  <c:v>0.395372092723846</c:v>
                </c:pt>
                <c:pt idx="55">
                  <c:v>0.0516750365495681</c:v>
                </c:pt>
                <c:pt idx="56">
                  <c:v>0.291391164064407</c:v>
                </c:pt>
                <c:pt idx="57">
                  <c:v>0.197367027401924</c:v>
                </c:pt>
                <c:pt idx="58">
                  <c:v>0.0125881880521774</c:v>
                </c:pt>
                <c:pt idx="59">
                  <c:v>0.133347287774086</c:v>
                </c:pt>
                <c:pt idx="60">
                  <c:v>0.07493656873703</c:v>
                </c:pt>
                <c:pt idx="61">
                  <c:v>0.219237446784973</c:v>
                </c:pt>
                <c:pt idx="62">
                  <c:v>0.10253968834877</c:v>
                </c:pt>
                <c:pt idx="63">
                  <c:v>0.11514638364315</c:v>
                </c:pt>
                <c:pt idx="64">
                  <c:v>0.204542636871337</c:v>
                </c:pt>
                <c:pt idx="65">
                  <c:v>0.191980764269828</c:v>
                </c:pt>
                <c:pt idx="66">
                  <c:v>0.161701038479805</c:v>
                </c:pt>
                <c:pt idx="67">
                  <c:v>0.0292497780174016</c:v>
                </c:pt>
                <c:pt idx="68">
                  <c:v>0.0630485340952873</c:v>
                </c:pt>
                <c:pt idx="69">
                  <c:v>0.0245700664818286</c:v>
                </c:pt>
                <c:pt idx="70">
                  <c:v>0.078523963689804</c:v>
                </c:pt>
                <c:pt idx="71">
                  <c:v>0.167062729597091</c:v>
                </c:pt>
                <c:pt idx="72">
                  <c:v>0.0782386735081672</c:v>
                </c:pt>
                <c:pt idx="73">
                  <c:v>0.229680478572845</c:v>
                </c:pt>
                <c:pt idx="74">
                  <c:v>0.111521214246749</c:v>
                </c:pt>
                <c:pt idx="75">
                  <c:v>0.0152439959347248</c:v>
                </c:pt>
                <c:pt idx="76">
                  <c:v>0.0776626989245414</c:v>
                </c:pt>
                <c:pt idx="77">
                  <c:v>0.394140928983688</c:v>
                </c:pt>
                <c:pt idx="78">
                  <c:v>0.0951271653175354</c:v>
                </c:pt>
                <c:pt idx="79">
                  <c:v>0.0684820413589477</c:v>
                </c:pt>
                <c:pt idx="80">
                  <c:v>0.353872239589691</c:v>
                </c:pt>
                <c:pt idx="81">
                  <c:v>0.0170814748853445</c:v>
                </c:pt>
                <c:pt idx="82">
                  <c:v>0.102898009121418</c:v>
                </c:pt>
                <c:pt idx="83">
                  <c:v>0.00554531253874301</c:v>
                </c:pt>
                <c:pt idx="84">
                  <c:v>0.410234987735748</c:v>
                </c:pt>
                <c:pt idx="85">
                  <c:v>0.110996209084987</c:v>
                </c:pt>
                <c:pt idx="86">
                  <c:v>0.033132255077362</c:v>
                </c:pt>
                <c:pt idx="87">
                  <c:v>0.0715677216649055</c:v>
                </c:pt>
                <c:pt idx="88">
                  <c:v>0.108526736497879</c:v>
                </c:pt>
                <c:pt idx="89">
                  <c:v>0.162673309445381</c:v>
                </c:pt>
                <c:pt idx="90">
                  <c:v>0.0357371531426906</c:v>
                </c:pt>
                <c:pt idx="91">
                  <c:v>0.041103571653366</c:v>
                </c:pt>
                <c:pt idx="92">
                  <c:v>0.0307043492794036</c:v>
                </c:pt>
                <c:pt idx="93">
                  <c:v>0.162880763411521</c:v>
                </c:pt>
                <c:pt idx="94">
                  <c:v>0.0868437960743904</c:v>
                </c:pt>
                <c:pt idx="95">
                  <c:v>0.262452960014343</c:v>
                </c:pt>
                <c:pt idx="96">
                  <c:v>0.23813284933567</c:v>
                </c:pt>
                <c:pt idx="97">
                  <c:v>0.205158174037933</c:v>
                </c:pt>
                <c:pt idx="98">
                  <c:v>0.245458632707595</c:v>
                </c:pt>
                <c:pt idx="99">
                  <c:v>0.006934754550457</c:v>
                </c:pt>
                <c:pt idx="100">
                  <c:v>0.0373226627707481</c:v>
                </c:pt>
                <c:pt idx="101">
                  <c:v>0.0244174133986234</c:v>
                </c:pt>
                <c:pt idx="102">
                  <c:v>0.0957370325922966</c:v>
                </c:pt>
                <c:pt idx="103">
                  <c:v>0.226827651262283</c:v>
                </c:pt>
                <c:pt idx="104">
                  <c:v>0.241261154413223</c:v>
                </c:pt>
                <c:pt idx="105">
                  <c:v>0.289730787277221</c:v>
                </c:pt>
                <c:pt idx="106">
                  <c:v>0.0253197401762008</c:v>
                </c:pt>
                <c:pt idx="107">
                  <c:v>0.380593240261077</c:v>
                </c:pt>
                <c:pt idx="108">
                  <c:v>0.175934359431266</c:v>
                </c:pt>
                <c:pt idx="109">
                  <c:v>0.0440696626901626</c:v>
                </c:pt>
                <c:pt idx="110">
                  <c:v>0.205474883317947</c:v>
                </c:pt>
                <c:pt idx="111">
                  <c:v>0.0881088227033615</c:v>
                </c:pt>
                <c:pt idx="112">
                  <c:v>0.11706656217575</c:v>
                </c:pt>
                <c:pt idx="113">
                  <c:v>0.0414235480129718</c:v>
                </c:pt>
                <c:pt idx="114">
                  <c:v>0.210449188947677</c:v>
                </c:pt>
                <c:pt idx="115">
                  <c:v>0.0871777832508087</c:v>
                </c:pt>
                <c:pt idx="116">
                  <c:v>0.00305140716955065</c:v>
                </c:pt>
                <c:pt idx="117">
                  <c:v>0.0904678702354431</c:v>
                </c:pt>
                <c:pt idx="118">
                  <c:v>0.159818142652511</c:v>
                </c:pt>
                <c:pt idx="119">
                  <c:v>0.620267570018768</c:v>
                </c:pt>
                <c:pt idx="120">
                  <c:v>0.0791208446025848</c:v>
                </c:pt>
                <c:pt idx="121">
                  <c:v>0.0336925908923149</c:v>
                </c:pt>
                <c:pt idx="122">
                  <c:v>0.023133959621191</c:v>
                </c:pt>
                <c:pt idx="123">
                  <c:v>0.0073732491582632</c:v>
                </c:pt>
                <c:pt idx="124">
                  <c:v>0.0286544375121593</c:v>
                </c:pt>
                <c:pt idx="125">
                  <c:v>0.0584639012813568</c:v>
                </c:pt>
                <c:pt idx="126">
                  <c:v>0.0634654238820076</c:v>
                </c:pt>
                <c:pt idx="127">
                  <c:v>0.0383324585855007</c:v>
                </c:pt>
                <c:pt idx="128">
                  <c:v>0.083057627081871</c:v>
                </c:pt>
                <c:pt idx="129">
                  <c:v>0.0740888938307762</c:v>
                </c:pt>
                <c:pt idx="130">
                  <c:v>0.00508221006020903</c:v>
                </c:pt>
                <c:pt idx="131">
                  <c:v>0.129340335726737</c:v>
                </c:pt>
                <c:pt idx="132">
                  <c:v>0.0555701218545436</c:v>
                </c:pt>
                <c:pt idx="133">
                  <c:v>0.258608669042587</c:v>
                </c:pt>
                <c:pt idx="134">
                  <c:v>0.099841758608818</c:v>
                </c:pt>
                <c:pt idx="135">
                  <c:v>0.0321306958794593</c:v>
                </c:pt>
                <c:pt idx="136">
                  <c:v>0.168432474136352</c:v>
                </c:pt>
                <c:pt idx="137">
                  <c:v>0.0338944494724273</c:v>
                </c:pt>
                <c:pt idx="138">
                  <c:v>0.0267622359097003</c:v>
                </c:pt>
                <c:pt idx="139">
                  <c:v>0.0362042896449565</c:v>
                </c:pt>
                <c:pt idx="140">
                  <c:v>0.0204804129898548</c:v>
                </c:pt>
                <c:pt idx="141">
                  <c:v>0.0121535565704107</c:v>
                </c:pt>
                <c:pt idx="142">
                  <c:v>0.0731015354394912</c:v>
                </c:pt>
                <c:pt idx="143">
                  <c:v>0.00398391298949718</c:v>
                </c:pt>
                <c:pt idx="144">
                  <c:v>0.05192581564188</c:v>
                </c:pt>
                <c:pt idx="145">
                  <c:v>0.0252910237759351</c:v>
                </c:pt>
                <c:pt idx="146">
                  <c:v>0.404807657003402</c:v>
                </c:pt>
                <c:pt idx="147">
                  <c:v>0.0117899663746356</c:v>
                </c:pt>
                <c:pt idx="148">
                  <c:v>0.00274364301003515</c:v>
                </c:pt>
                <c:pt idx="149">
                  <c:v>0.0322063863277435</c:v>
                </c:pt>
                <c:pt idx="150">
                  <c:v>0.0749472007155418</c:v>
                </c:pt>
                <c:pt idx="151">
                  <c:v>0.0579415336251258</c:v>
                </c:pt>
                <c:pt idx="152">
                  <c:v>0.29832312464714</c:v>
                </c:pt>
                <c:pt idx="153">
                  <c:v>0.197100892663002</c:v>
                </c:pt>
                <c:pt idx="154">
                  <c:v>0.0415912382304668</c:v>
                </c:pt>
                <c:pt idx="155">
                  <c:v>0.00632787169888615</c:v>
                </c:pt>
                <c:pt idx="156">
                  <c:v>0.0251772310584783</c:v>
                </c:pt>
                <c:pt idx="157">
                  <c:v>0.127565652132034</c:v>
                </c:pt>
                <c:pt idx="158">
                  <c:v>0.0103368572890758</c:v>
                </c:pt>
                <c:pt idx="159">
                  <c:v>0.0185377206653356</c:v>
                </c:pt>
                <c:pt idx="160">
                  <c:v>0.00184523733332753</c:v>
                </c:pt>
                <c:pt idx="161">
                  <c:v>0.020281508564949</c:v>
                </c:pt>
                <c:pt idx="162">
                  <c:v>0.0752460435032844</c:v>
                </c:pt>
                <c:pt idx="163">
                  <c:v>0.00839646626263856</c:v>
                </c:pt>
                <c:pt idx="164">
                  <c:v>0.0341975167393684</c:v>
                </c:pt>
                <c:pt idx="165">
                  <c:v>0.00946387089788913</c:v>
                </c:pt>
                <c:pt idx="166">
                  <c:v>0.0317759253084659</c:v>
                </c:pt>
                <c:pt idx="167">
                  <c:v>0.0304233394563198</c:v>
                </c:pt>
                <c:pt idx="168">
                  <c:v>0.0382359102368354</c:v>
                </c:pt>
                <c:pt idx="169">
                  <c:v>0.109359212219715</c:v>
                </c:pt>
                <c:pt idx="170">
                  <c:v>0.0117014748975634</c:v>
                </c:pt>
                <c:pt idx="171">
                  <c:v>0.135838419198989</c:v>
                </c:pt>
                <c:pt idx="172">
                  <c:v>0.00663614738732576</c:v>
                </c:pt>
                <c:pt idx="173">
                  <c:v>0.295650482177734</c:v>
                </c:pt>
                <c:pt idx="174">
                  <c:v>0.0168737359344959</c:v>
                </c:pt>
                <c:pt idx="175">
                  <c:v>0.0313882529735565</c:v>
                </c:pt>
                <c:pt idx="176">
                  <c:v>0.00551496166735887</c:v>
                </c:pt>
                <c:pt idx="177">
                  <c:v>0.112401247024536</c:v>
                </c:pt>
                <c:pt idx="178">
                  <c:v>0.0484643839299678</c:v>
                </c:pt>
                <c:pt idx="179">
                  <c:v>0.0444872044026851</c:v>
                </c:pt>
                <c:pt idx="180">
                  <c:v>0.00773765612393617</c:v>
                </c:pt>
                <c:pt idx="181">
                  <c:v>0.00989659689366817</c:v>
                </c:pt>
                <c:pt idx="182">
                  <c:v>0.00840603094547987</c:v>
                </c:pt>
                <c:pt idx="183">
                  <c:v>0.0239835288375616</c:v>
                </c:pt>
                <c:pt idx="184">
                  <c:v>0.0324215404689312</c:v>
                </c:pt>
                <c:pt idx="185">
                  <c:v>0.00395963015034794</c:v>
                </c:pt>
                <c:pt idx="186">
                  <c:v>0.00182086671702563</c:v>
                </c:pt>
                <c:pt idx="187">
                  <c:v>0.0408642366528511</c:v>
                </c:pt>
                <c:pt idx="188">
                  <c:v>0.208676636219024</c:v>
                </c:pt>
                <c:pt idx="189">
                  <c:v>0.128336280584335</c:v>
                </c:pt>
                <c:pt idx="190">
                  <c:v>0.0025060879997909</c:v>
                </c:pt>
                <c:pt idx="191">
                  <c:v>0.0680691301822662</c:v>
                </c:pt>
                <c:pt idx="192">
                  <c:v>0.226577013731002</c:v>
                </c:pt>
                <c:pt idx="193">
                  <c:v>0.0252954792231321</c:v>
                </c:pt>
                <c:pt idx="194">
                  <c:v>0.0601069666445255</c:v>
                </c:pt>
                <c:pt idx="195">
                  <c:v>0.00323636317625641</c:v>
                </c:pt>
                <c:pt idx="196">
                  <c:v>0.0301961489021778</c:v>
                </c:pt>
                <c:pt idx="197">
                  <c:v>0.0163450203835964</c:v>
                </c:pt>
                <c:pt idx="198">
                  <c:v>0.0332949608564376</c:v>
                </c:pt>
                <c:pt idx="199">
                  <c:v>0.04520208761096</c:v>
                </c:pt>
                <c:pt idx="200">
                  <c:v>0.0118268234655261</c:v>
                </c:pt>
                <c:pt idx="201">
                  <c:v>0.210051923990249</c:v>
                </c:pt>
                <c:pt idx="202">
                  <c:v>0.0450614988803863</c:v>
                </c:pt>
                <c:pt idx="203">
                  <c:v>0.0261852070689201</c:v>
                </c:pt>
                <c:pt idx="204">
                  <c:v>0.0815143138170242</c:v>
                </c:pt>
                <c:pt idx="205">
                  <c:v>0.0071627190336585</c:v>
                </c:pt>
                <c:pt idx="206">
                  <c:v>0.090294137597084</c:v>
                </c:pt>
                <c:pt idx="207">
                  <c:v>0.111600190401077</c:v>
                </c:pt>
                <c:pt idx="208">
                  <c:v>0.0812277197837829</c:v>
                </c:pt>
                <c:pt idx="209">
                  <c:v>0.0329326502978801</c:v>
                </c:pt>
                <c:pt idx="210">
                  <c:v>0.171625941991806</c:v>
                </c:pt>
                <c:pt idx="211">
                  <c:v>0.0761625319719314</c:v>
                </c:pt>
                <c:pt idx="212">
                  <c:v>0.00324709457345306</c:v>
                </c:pt>
                <c:pt idx="213">
                  <c:v>0.117670491337776</c:v>
                </c:pt>
                <c:pt idx="214">
                  <c:v>0.0140728512778878</c:v>
                </c:pt>
                <c:pt idx="215">
                  <c:v>0.00289357453584671</c:v>
                </c:pt>
                <c:pt idx="216">
                  <c:v>0.0518041662871837</c:v>
                </c:pt>
                <c:pt idx="217">
                  <c:v>0.0828144252300262</c:v>
                </c:pt>
                <c:pt idx="218">
                  <c:v>0.0376077033579349</c:v>
                </c:pt>
                <c:pt idx="219">
                  <c:v>0.0125392563641071</c:v>
                </c:pt>
                <c:pt idx="220">
                  <c:v>0.0560685545206069</c:v>
                </c:pt>
                <c:pt idx="221">
                  <c:v>0.105532303452491</c:v>
                </c:pt>
                <c:pt idx="222">
                  <c:v>0.0071267606690526</c:v>
                </c:pt>
                <c:pt idx="223">
                  <c:v>0.117599755525588</c:v>
                </c:pt>
                <c:pt idx="224">
                  <c:v>0.004292668774724</c:v>
                </c:pt>
                <c:pt idx="225">
                  <c:v>0.0147719234228134</c:v>
                </c:pt>
                <c:pt idx="226">
                  <c:v>0.0793172270059585</c:v>
                </c:pt>
                <c:pt idx="227">
                  <c:v>0.0720343589782714</c:v>
                </c:pt>
                <c:pt idx="228">
                  <c:v>0.00875785760581493</c:v>
                </c:pt>
                <c:pt idx="229">
                  <c:v>0.00515548698604106</c:v>
                </c:pt>
                <c:pt idx="230">
                  <c:v>0.00135042564943432</c:v>
                </c:pt>
                <c:pt idx="231">
                  <c:v>0.0757497325539588</c:v>
                </c:pt>
                <c:pt idx="232">
                  <c:v>0.017885610461235</c:v>
                </c:pt>
                <c:pt idx="233">
                  <c:v>0.000250982207944616</c:v>
                </c:pt>
                <c:pt idx="234">
                  <c:v>0.0014287584926933</c:v>
                </c:pt>
                <c:pt idx="235">
                  <c:v>0.0466697216033935</c:v>
                </c:pt>
                <c:pt idx="236">
                  <c:v>0.0322710499167442</c:v>
                </c:pt>
                <c:pt idx="237">
                  <c:v>0.000791033613495528</c:v>
                </c:pt>
                <c:pt idx="238">
                  <c:v>0.107895068824291</c:v>
                </c:pt>
                <c:pt idx="239">
                  <c:v>0.0299525745213031</c:v>
                </c:pt>
                <c:pt idx="240">
                  <c:v>0.041949089616537</c:v>
                </c:pt>
                <c:pt idx="241">
                  <c:v>0.060389906167984</c:v>
                </c:pt>
                <c:pt idx="242">
                  <c:v>0.00236368621699512</c:v>
                </c:pt>
                <c:pt idx="243">
                  <c:v>0.00638305302709341</c:v>
                </c:pt>
                <c:pt idx="244">
                  <c:v>0.0451812148094177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" MobileNet V2"</c:f>
              <c:strCache>
                <c:ptCount val="1"/>
                <c:pt idx="0">
                  <c:v> MobileNet V2</c:v>
                </c:pt>
              </c:strCache>
            </c:strRef>
          </c:tx>
          <c:spPr>
            <a:ln w="28575" cap="rnd">
              <a:solidFill>
                <a:srgbClr val="225D9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'csv-4.csv'!$B$2:$B$246</c:f>
              <c:numCache>
                <c:formatCode>General</c:formatCode>
                <c:ptCount val="245"/>
                <c:pt idx="0">
                  <c:v>400</c:v>
                </c:pt>
                <c:pt idx="1">
                  <c:v>700</c:v>
                </c:pt>
                <c:pt idx="2">
                  <c:v>2800</c:v>
                </c:pt>
                <c:pt idx="3">
                  <c:v>3000</c:v>
                </c:pt>
                <c:pt idx="4">
                  <c:v>3100</c:v>
                </c:pt>
                <c:pt idx="5">
                  <c:v>3500</c:v>
                </c:pt>
                <c:pt idx="6">
                  <c:v>3700</c:v>
                </c:pt>
                <c:pt idx="7">
                  <c:v>4100</c:v>
                </c:pt>
                <c:pt idx="8">
                  <c:v>4300</c:v>
                </c:pt>
                <c:pt idx="9">
                  <c:v>4500</c:v>
                </c:pt>
                <c:pt idx="10">
                  <c:v>4800</c:v>
                </c:pt>
                <c:pt idx="11">
                  <c:v>5100</c:v>
                </c:pt>
                <c:pt idx="12">
                  <c:v>5700</c:v>
                </c:pt>
                <c:pt idx="13">
                  <c:v>6100</c:v>
                </c:pt>
                <c:pt idx="14">
                  <c:v>6800</c:v>
                </c:pt>
                <c:pt idx="15">
                  <c:v>6900</c:v>
                </c:pt>
                <c:pt idx="16">
                  <c:v>7000</c:v>
                </c:pt>
                <c:pt idx="17">
                  <c:v>7100</c:v>
                </c:pt>
                <c:pt idx="18">
                  <c:v>7600</c:v>
                </c:pt>
                <c:pt idx="19">
                  <c:v>7800</c:v>
                </c:pt>
                <c:pt idx="20">
                  <c:v>8100</c:v>
                </c:pt>
                <c:pt idx="21">
                  <c:v>8200</c:v>
                </c:pt>
                <c:pt idx="22">
                  <c:v>8300</c:v>
                </c:pt>
                <c:pt idx="23">
                  <c:v>8400</c:v>
                </c:pt>
                <c:pt idx="24">
                  <c:v>9200</c:v>
                </c:pt>
                <c:pt idx="25">
                  <c:v>9300</c:v>
                </c:pt>
                <c:pt idx="26">
                  <c:v>9600</c:v>
                </c:pt>
                <c:pt idx="27">
                  <c:v>10300</c:v>
                </c:pt>
                <c:pt idx="28">
                  <c:v>10600</c:v>
                </c:pt>
                <c:pt idx="29">
                  <c:v>11400</c:v>
                </c:pt>
                <c:pt idx="30">
                  <c:v>11500</c:v>
                </c:pt>
                <c:pt idx="31">
                  <c:v>11700</c:v>
                </c:pt>
                <c:pt idx="32">
                  <c:v>11800</c:v>
                </c:pt>
                <c:pt idx="33">
                  <c:v>11900</c:v>
                </c:pt>
                <c:pt idx="34">
                  <c:v>12200</c:v>
                </c:pt>
                <c:pt idx="35">
                  <c:v>12300</c:v>
                </c:pt>
                <c:pt idx="36">
                  <c:v>12700</c:v>
                </c:pt>
                <c:pt idx="37">
                  <c:v>13200</c:v>
                </c:pt>
                <c:pt idx="38">
                  <c:v>13300</c:v>
                </c:pt>
                <c:pt idx="39">
                  <c:v>13700</c:v>
                </c:pt>
                <c:pt idx="40">
                  <c:v>13800</c:v>
                </c:pt>
                <c:pt idx="41">
                  <c:v>13900</c:v>
                </c:pt>
                <c:pt idx="42">
                  <c:v>14000</c:v>
                </c:pt>
                <c:pt idx="43">
                  <c:v>14300</c:v>
                </c:pt>
                <c:pt idx="44">
                  <c:v>14400</c:v>
                </c:pt>
                <c:pt idx="45">
                  <c:v>14500</c:v>
                </c:pt>
                <c:pt idx="46">
                  <c:v>14800</c:v>
                </c:pt>
                <c:pt idx="47">
                  <c:v>14900</c:v>
                </c:pt>
                <c:pt idx="48">
                  <c:v>15700</c:v>
                </c:pt>
                <c:pt idx="49">
                  <c:v>16100</c:v>
                </c:pt>
                <c:pt idx="50">
                  <c:v>16300</c:v>
                </c:pt>
                <c:pt idx="51">
                  <c:v>16500</c:v>
                </c:pt>
                <c:pt idx="52">
                  <c:v>16600</c:v>
                </c:pt>
                <c:pt idx="53">
                  <c:v>16900</c:v>
                </c:pt>
                <c:pt idx="54">
                  <c:v>17300</c:v>
                </c:pt>
                <c:pt idx="55">
                  <c:v>17400</c:v>
                </c:pt>
                <c:pt idx="56">
                  <c:v>17500</c:v>
                </c:pt>
                <c:pt idx="57">
                  <c:v>17800</c:v>
                </c:pt>
                <c:pt idx="58">
                  <c:v>18600</c:v>
                </c:pt>
                <c:pt idx="59">
                  <c:v>18800</c:v>
                </c:pt>
                <c:pt idx="60">
                  <c:v>19200</c:v>
                </c:pt>
                <c:pt idx="61">
                  <c:v>19300</c:v>
                </c:pt>
                <c:pt idx="62">
                  <c:v>19600</c:v>
                </c:pt>
                <c:pt idx="63">
                  <c:v>19800</c:v>
                </c:pt>
                <c:pt idx="64">
                  <c:v>20000</c:v>
                </c:pt>
                <c:pt idx="65">
                  <c:v>20500</c:v>
                </c:pt>
                <c:pt idx="66">
                  <c:v>21600</c:v>
                </c:pt>
                <c:pt idx="67">
                  <c:v>21800</c:v>
                </c:pt>
                <c:pt idx="68">
                  <c:v>22400</c:v>
                </c:pt>
                <c:pt idx="69">
                  <c:v>22500</c:v>
                </c:pt>
                <c:pt idx="70">
                  <c:v>22700</c:v>
                </c:pt>
                <c:pt idx="71">
                  <c:v>22900</c:v>
                </c:pt>
                <c:pt idx="72">
                  <c:v>23300</c:v>
                </c:pt>
                <c:pt idx="73">
                  <c:v>23700</c:v>
                </c:pt>
                <c:pt idx="74">
                  <c:v>23900</c:v>
                </c:pt>
                <c:pt idx="75">
                  <c:v>24400</c:v>
                </c:pt>
                <c:pt idx="76">
                  <c:v>24500</c:v>
                </c:pt>
                <c:pt idx="77">
                  <c:v>24600</c:v>
                </c:pt>
                <c:pt idx="78">
                  <c:v>25400</c:v>
                </c:pt>
                <c:pt idx="79">
                  <c:v>26000</c:v>
                </c:pt>
                <c:pt idx="80">
                  <c:v>26400</c:v>
                </c:pt>
                <c:pt idx="81">
                  <c:v>26500</c:v>
                </c:pt>
                <c:pt idx="82">
                  <c:v>26600</c:v>
                </c:pt>
                <c:pt idx="83">
                  <c:v>27500</c:v>
                </c:pt>
                <c:pt idx="84">
                  <c:v>27700</c:v>
                </c:pt>
                <c:pt idx="85">
                  <c:v>28000</c:v>
                </c:pt>
                <c:pt idx="86">
                  <c:v>28600</c:v>
                </c:pt>
                <c:pt idx="87">
                  <c:v>28700</c:v>
                </c:pt>
                <c:pt idx="88">
                  <c:v>29400</c:v>
                </c:pt>
                <c:pt idx="89">
                  <c:v>29600</c:v>
                </c:pt>
                <c:pt idx="90">
                  <c:v>31000</c:v>
                </c:pt>
                <c:pt idx="91">
                  <c:v>31600</c:v>
                </c:pt>
                <c:pt idx="92">
                  <c:v>31700</c:v>
                </c:pt>
                <c:pt idx="93">
                  <c:v>31800</c:v>
                </c:pt>
                <c:pt idx="94">
                  <c:v>32100</c:v>
                </c:pt>
                <c:pt idx="95">
                  <c:v>32200</c:v>
                </c:pt>
                <c:pt idx="96">
                  <c:v>32300</c:v>
                </c:pt>
                <c:pt idx="97">
                  <c:v>34100</c:v>
                </c:pt>
                <c:pt idx="98">
                  <c:v>34400</c:v>
                </c:pt>
                <c:pt idx="99">
                  <c:v>34600</c:v>
                </c:pt>
                <c:pt idx="100">
                  <c:v>35300</c:v>
                </c:pt>
                <c:pt idx="101">
                  <c:v>35400</c:v>
                </c:pt>
                <c:pt idx="102">
                  <c:v>35800</c:v>
                </c:pt>
                <c:pt idx="103">
                  <c:v>36000</c:v>
                </c:pt>
                <c:pt idx="104">
                  <c:v>36200</c:v>
                </c:pt>
                <c:pt idx="105">
                  <c:v>36700</c:v>
                </c:pt>
                <c:pt idx="106">
                  <c:v>36900</c:v>
                </c:pt>
                <c:pt idx="107">
                  <c:v>37100</c:v>
                </c:pt>
                <c:pt idx="108">
                  <c:v>37500</c:v>
                </c:pt>
                <c:pt idx="109">
                  <c:v>38500</c:v>
                </c:pt>
                <c:pt idx="110">
                  <c:v>38900</c:v>
                </c:pt>
                <c:pt idx="111">
                  <c:v>39300</c:v>
                </c:pt>
                <c:pt idx="112">
                  <c:v>39400</c:v>
                </c:pt>
                <c:pt idx="113">
                  <c:v>39500</c:v>
                </c:pt>
                <c:pt idx="114">
                  <c:v>39700</c:v>
                </c:pt>
                <c:pt idx="115">
                  <c:v>40000</c:v>
                </c:pt>
                <c:pt idx="116">
                  <c:v>40300</c:v>
                </c:pt>
                <c:pt idx="117">
                  <c:v>40500</c:v>
                </c:pt>
                <c:pt idx="118">
                  <c:v>40800</c:v>
                </c:pt>
                <c:pt idx="119">
                  <c:v>41400</c:v>
                </c:pt>
                <c:pt idx="120">
                  <c:v>41600</c:v>
                </c:pt>
                <c:pt idx="121">
                  <c:v>41800</c:v>
                </c:pt>
                <c:pt idx="122">
                  <c:v>41900</c:v>
                </c:pt>
                <c:pt idx="123">
                  <c:v>42200</c:v>
                </c:pt>
                <c:pt idx="124">
                  <c:v>42400</c:v>
                </c:pt>
                <c:pt idx="125">
                  <c:v>42700</c:v>
                </c:pt>
                <c:pt idx="126">
                  <c:v>43500</c:v>
                </c:pt>
                <c:pt idx="127">
                  <c:v>44000</c:v>
                </c:pt>
                <c:pt idx="128">
                  <c:v>44200</c:v>
                </c:pt>
                <c:pt idx="129">
                  <c:v>44800</c:v>
                </c:pt>
                <c:pt idx="130">
                  <c:v>45200</c:v>
                </c:pt>
                <c:pt idx="131">
                  <c:v>45300</c:v>
                </c:pt>
                <c:pt idx="132">
                  <c:v>45400</c:v>
                </c:pt>
                <c:pt idx="133">
                  <c:v>45500</c:v>
                </c:pt>
                <c:pt idx="134">
                  <c:v>46100</c:v>
                </c:pt>
                <c:pt idx="135">
                  <c:v>46400</c:v>
                </c:pt>
                <c:pt idx="136">
                  <c:v>47100</c:v>
                </c:pt>
                <c:pt idx="137">
                  <c:v>47300</c:v>
                </c:pt>
                <c:pt idx="138">
                  <c:v>47600</c:v>
                </c:pt>
                <c:pt idx="139">
                  <c:v>47700</c:v>
                </c:pt>
                <c:pt idx="140">
                  <c:v>48000</c:v>
                </c:pt>
                <c:pt idx="141">
                  <c:v>48600</c:v>
                </c:pt>
                <c:pt idx="142">
                  <c:v>48800</c:v>
                </c:pt>
                <c:pt idx="143">
                  <c:v>49100</c:v>
                </c:pt>
                <c:pt idx="144">
                  <c:v>49400</c:v>
                </c:pt>
                <c:pt idx="145">
                  <c:v>49500</c:v>
                </c:pt>
                <c:pt idx="146">
                  <c:v>49600</c:v>
                </c:pt>
                <c:pt idx="147">
                  <c:v>49700</c:v>
                </c:pt>
                <c:pt idx="148">
                  <c:v>49800</c:v>
                </c:pt>
                <c:pt idx="149">
                  <c:v>50400</c:v>
                </c:pt>
                <c:pt idx="150">
                  <c:v>51600</c:v>
                </c:pt>
                <c:pt idx="151">
                  <c:v>52200</c:v>
                </c:pt>
                <c:pt idx="152">
                  <c:v>52700</c:v>
                </c:pt>
                <c:pt idx="153">
                  <c:v>53100</c:v>
                </c:pt>
                <c:pt idx="154">
                  <c:v>53800</c:v>
                </c:pt>
                <c:pt idx="155">
                  <c:v>54000</c:v>
                </c:pt>
                <c:pt idx="156">
                  <c:v>54500</c:v>
                </c:pt>
                <c:pt idx="157">
                  <c:v>54600</c:v>
                </c:pt>
                <c:pt idx="158">
                  <c:v>54900</c:v>
                </c:pt>
                <c:pt idx="159">
                  <c:v>55000</c:v>
                </c:pt>
                <c:pt idx="160">
                  <c:v>55200</c:v>
                </c:pt>
                <c:pt idx="161">
                  <c:v>55300</c:v>
                </c:pt>
                <c:pt idx="162">
                  <c:v>55600</c:v>
                </c:pt>
                <c:pt idx="163">
                  <c:v>57300</c:v>
                </c:pt>
                <c:pt idx="164">
                  <c:v>57400</c:v>
                </c:pt>
                <c:pt idx="165">
                  <c:v>57500</c:v>
                </c:pt>
                <c:pt idx="166">
                  <c:v>58000</c:v>
                </c:pt>
                <c:pt idx="167">
                  <c:v>58300</c:v>
                </c:pt>
                <c:pt idx="168">
                  <c:v>58700</c:v>
                </c:pt>
                <c:pt idx="169">
                  <c:v>58800</c:v>
                </c:pt>
                <c:pt idx="170">
                  <c:v>58900</c:v>
                </c:pt>
                <c:pt idx="171">
                  <c:v>59300</c:v>
                </c:pt>
                <c:pt idx="172">
                  <c:v>59400</c:v>
                </c:pt>
                <c:pt idx="173">
                  <c:v>59700</c:v>
                </c:pt>
                <c:pt idx="174">
                  <c:v>60100</c:v>
                </c:pt>
                <c:pt idx="175">
                  <c:v>60300</c:v>
                </c:pt>
                <c:pt idx="176">
                  <c:v>61600</c:v>
                </c:pt>
                <c:pt idx="177">
                  <c:v>61700</c:v>
                </c:pt>
                <c:pt idx="178">
                  <c:v>62600</c:v>
                </c:pt>
                <c:pt idx="179">
                  <c:v>62700</c:v>
                </c:pt>
                <c:pt idx="180">
                  <c:v>63800</c:v>
                </c:pt>
                <c:pt idx="181">
                  <c:v>64600</c:v>
                </c:pt>
                <c:pt idx="182">
                  <c:v>64700</c:v>
                </c:pt>
                <c:pt idx="183">
                  <c:v>65000</c:v>
                </c:pt>
                <c:pt idx="184">
                  <c:v>65200</c:v>
                </c:pt>
                <c:pt idx="185">
                  <c:v>65300</c:v>
                </c:pt>
                <c:pt idx="186">
                  <c:v>66100</c:v>
                </c:pt>
                <c:pt idx="187">
                  <c:v>66200</c:v>
                </c:pt>
                <c:pt idx="188">
                  <c:v>66300</c:v>
                </c:pt>
                <c:pt idx="189">
                  <c:v>66700</c:v>
                </c:pt>
                <c:pt idx="190">
                  <c:v>66900</c:v>
                </c:pt>
                <c:pt idx="191">
                  <c:v>67100</c:v>
                </c:pt>
                <c:pt idx="192">
                  <c:v>67900</c:v>
                </c:pt>
                <c:pt idx="193">
                  <c:v>68400</c:v>
                </c:pt>
                <c:pt idx="194">
                  <c:v>68500</c:v>
                </c:pt>
                <c:pt idx="195">
                  <c:v>68800</c:v>
                </c:pt>
                <c:pt idx="196">
                  <c:v>69500</c:v>
                </c:pt>
                <c:pt idx="197">
                  <c:v>69700</c:v>
                </c:pt>
                <c:pt idx="198">
                  <c:v>70700</c:v>
                </c:pt>
                <c:pt idx="199">
                  <c:v>71200</c:v>
                </c:pt>
                <c:pt idx="200">
                  <c:v>71300</c:v>
                </c:pt>
                <c:pt idx="201">
                  <c:v>71500</c:v>
                </c:pt>
                <c:pt idx="202">
                  <c:v>71600</c:v>
                </c:pt>
                <c:pt idx="203">
                  <c:v>72200</c:v>
                </c:pt>
                <c:pt idx="204">
                  <c:v>72900</c:v>
                </c:pt>
                <c:pt idx="205">
                  <c:v>73000</c:v>
                </c:pt>
                <c:pt idx="206">
                  <c:v>73900</c:v>
                </c:pt>
                <c:pt idx="207">
                  <c:v>74300</c:v>
                </c:pt>
                <c:pt idx="208">
                  <c:v>74500</c:v>
                </c:pt>
                <c:pt idx="209">
                  <c:v>74900</c:v>
                </c:pt>
                <c:pt idx="210">
                  <c:v>75800</c:v>
                </c:pt>
                <c:pt idx="211">
                  <c:v>76000</c:v>
                </c:pt>
                <c:pt idx="212">
                  <c:v>76300</c:v>
                </c:pt>
                <c:pt idx="213">
                  <c:v>76500</c:v>
                </c:pt>
                <c:pt idx="214">
                  <c:v>76600</c:v>
                </c:pt>
                <c:pt idx="215">
                  <c:v>77100</c:v>
                </c:pt>
                <c:pt idx="216">
                  <c:v>77900</c:v>
                </c:pt>
                <c:pt idx="217">
                  <c:v>78100</c:v>
                </c:pt>
                <c:pt idx="218">
                  <c:v>78800</c:v>
                </c:pt>
                <c:pt idx="219">
                  <c:v>78900</c:v>
                </c:pt>
                <c:pt idx="220">
                  <c:v>79300</c:v>
                </c:pt>
                <c:pt idx="221">
                  <c:v>79800</c:v>
                </c:pt>
                <c:pt idx="222">
                  <c:v>80100</c:v>
                </c:pt>
                <c:pt idx="223">
                  <c:v>80300</c:v>
                </c:pt>
                <c:pt idx="224">
                  <c:v>80600</c:v>
                </c:pt>
                <c:pt idx="225">
                  <c:v>80900</c:v>
                </c:pt>
                <c:pt idx="226">
                  <c:v>81300</c:v>
                </c:pt>
                <c:pt idx="227">
                  <c:v>82100</c:v>
                </c:pt>
                <c:pt idx="228">
                  <c:v>82900</c:v>
                </c:pt>
                <c:pt idx="229">
                  <c:v>83100</c:v>
                </c:pt>
                <c:pt idx="230">
                  <c:v>83300</c:v>
                </c:pt>
                <c:pt idx="231">
                  <c:v>83600</c:v>
                </c:pt>
                <c:pt idx="232">
                  <c:v>83700</c:v>
                </c:pt>
                <c:pt idx="233">
                  <c:v>84300</c:v>
                </c:pt>
                <c:pt idx="234">
                  <c:v>84400</c:v>
                </c:pt>
                <c:pt idx="235">
                  <c:v>85200</c:v>
                </c:pt>
                <c:pt idx="236">
                  <c:v>85500</c:v>
                </c:pt>
                <c:pt idx="237">
                  <c:v>85600</c:v>
                </c:pt>
                <c:pt idx="238">
                  <c:v>85700</c:v>
                </c:pt>
                <c:pt idx="239">
                  <c:v>85800</c:v>
                </c:pt>
                <c:pt idx="240">
                  <c:v>86000</c:v>
                </c:pt>
                <c:pt idx="241">
                  <c:v>86300</c:v>
                </c:pt>
                <c:pt idx="242">
                  <c:v>87000</c:v>
                </c:pt>
                <c:pt idx="243">
                  <c:v>87100</c:v>
                </c:pt>
                <c:pt idx="244">
                  <c:v>87600</c:v>
                </c:pt>
              </c:numCache>
            </c:numRef>
          </c:cat>
          <c:val>
            <c:numRef>
              <c:f>'csv-4.csv'!$C$528:$C$773</c:f>
              <c:numCache>
                <c:formatCode>General</c:formatCode>
                <c:ptCount val="246"/>
                <c:pt idx="0">
                  <c:v>1.53126001358032</c:v>
                </c:pt>
                <c:pt idx="1">
                  <c:v>1.26662015914917</c:v>
                </c:pt>
                <c:pt idx="2">
                  <c:v>0.528323471546173</c:v>
                </c:pt>
                <c:pt idx="3">
                  <c:v>0.698907732963562</c:v>
                </c:pt>
                <c:pt idx="4">
                  <c:v>0.508535146713256</c:v>
                </c:pt>
                <c:pt idx="5">
                  <c:v>1.10130143165588</c:v>
                </c:pt>
                <c:pt idx="6">
                  <c:v>0.427377969026565</c:v>
                </c:pt>
                <c:pt idx="7">
                  <c:v>0.343092620372772</c:v>
                </c:pt>
                <c:pt idx="8">
                  <c:v>0.223133370280265</c:v>
                </c:pt>
                <c:pt idx="9">
                  <c:v>0.0367636457085609</c:v>
                </c:pt>
                <c:pt idx="10">
                  <c:v>0.077788695693016</c:v>
                </c:pt>
                <c:pt idx="11">
                  <c:v>0.279452145099639</c:v>
                </c:pt>
                <c:pt idx="12">
                  <c:v>0.442044734954834</c:v>
                </c:pt>
                <c:pt idx="13">
                  <c:v>0.340425908565521</c:v>
                </c:pt>
                <c:pt idx="14">
                  <c:v>0.540806472301483</c:v>
                </c:pt>
                <c:pt idx="15">
                  <c:v>0.383878082036972</c:v>
                </c:pt>
                <c:pt idx="16">
                  <c:v>0.0316280797123909</c:v>
                </c:pt>
                <c:pt idx="17">
                  <c:v>0.116980455815792</c:v>
                </c:pt>
                <c:pt idx="18">
                  <c:v>0.357556104660034</c:v>
                </c:pt>
                <c:pt idx="19">
                  <c:v>0.289893597364425</c:v>
                </c:pt>
                <c:pt idx="20">
                  <c:v>0.294204533100128</c:v>
                </c:pt>
                <c:pt idx="21">
                  <c:v>0.0763068050146102</c:v>
                </c:pt>
                <c:pt idx="22">
                  <c:v>0.150128871202468</c:v>
                </c:pt>
                <c:pt idx="23">
                  <c:v>0.271188259124755</c:v>
                </c:pt>
                <c:pt idx="24">
                  <c:v>0.154348999261856</c:v>
                </c:pt>
                <c:pt idx="25">
                  <c:v>0.0763595849275589</c:v>
                </c:pt>
                <c:pt idx="26">
                  <c:v>0.0314902551472187</c:v>
                </c:pt>
                <c:pt idx="27">
                  <c:v>0.34001475572586</c:v>
                </c:pt>
                <c:pt idx="28">
                  <c:v>0.250128477811813</c:v>
                </c:pt>
                <c:pt idx="29">
                  <c:v>0.0394204668700695</c:v>
                </c:pt>
                <c:pt idx="30">
                  <c:v>0.10900106281042</c:v>
                </c:pt>
                <c:pt idx="31">
                  <c:v>0.0938509553670883</c:v>
                </c:pt>
                <c:pt idx="32">
                  <c:v>0.0349736660718917</c:v>
                </c:pt>
                <c:pt idx="33">
                  <c:v>0.0142988786101341</c:v>
                </c:pt>
                <c:pt idx="34">
                  <c:v>0.26935538649559</c:v>
                </c:pt>
                <c:pt idx="35">
                  <c:v>0.0258897356688976</c:v>
                </c:pt>
                <c:pt idx="36">
                  <c:v>0.0264489352703094</c:v>
                </c:pt>
                <c:pt idx="37">
                  <c:v>0.0580649524927139</c:v>
                </c:pt>
                <c:pt idx="38">
                  <c:v>0.0799208357930183</c:v>
                </c:pt>
                <c:pt idx="39">
                  <c:v>0.0383482798933982</c:v>
                </c:pt>
                <c:pt idx="40">
                  <c:v>0.10545665025711</c:v>
                </c:pt>
                <c:pt idx="41">
                  <c:v>0.0168813169002532</c:v>
                </c:pt>
                <c:pt idx="42">
                  <c:v>0.0130346417427062</c:v>
                </c:pt>
                <c:pt idx="43">
                  <c:v>0.0378669053316116</c:v>
                </c:pt>
                <c:pt idx="44">
                  <c:v>0.126680001616477</c:v>
                </c:pt>
                <c:pt idx="45">
                  <c:v>0.00469072163105011</c:v>
                </c:pt>
                <c:pt idx="46">
                  <c:v>0.081391267478466</c:v>
                </c:pt>
                <c:pt idx="47">
                  <c:v>0.00780342379584908</c:v>
                </c:pt>
                <c:pt idx="48">
                  <c:v>0.0596419349312782</c:v>
                </c:pt>
                <c:pt idx="49">
                  <c:v>0.0757636278867721</c:v>
                </c:pt>
                <c:pt idx="50">
                  <c:v>0.0485282838344574</c:v>
                </c:pt>
                <c:pt idx="51">
                  <c:v>0.109806448221206</c:v>
                </c:pt>
                <c:pt idx="52">
                  <c:v>0.0028381454758346</c:v>
                </c:pt>
                <c:pt idx="53">
                  <c:v>0.171251028776168</c:v>
                </c:pt>
                <c:pt idx="54">
                  <c:v>0.00418501254171133</c:v>
                </c:pt>
                <c:pt idx="55">
                  <c:v>0.0269996598362922</c:v>
                </c:pt>
                <c:pt idx="56">
                  <c:v>0.0267556048929691</c:v>
                </c:pt>
                <c:pt idx="57">
                  <c:v>0.0259467624127864</c:v>
                </c:pt>
                <c:pt idx="58">
                  <c:v>0.304738342761993</c:v>
                </c:pt>
                <c:pt idx="59">
                  <c:v>0.00777576398104429</c:v>
                </c:pt>
                <c:pt idx="60">
                  <c:v>0.0583904534578323</c:v>
                </c:pt>
                <c:pt idx="61">
                  <c:v>0.189264059066772</c:v>
                </c:pt>
                <c:pt idx="62">
                  <c:v>0.0460605062544345</c:v>
                </c:pt>
                <c:pt idx="63">
                  <c:v>0.00178252684418112</c:v>
                </c:pt>
                <c:pt idx="64">
                  <c:v>0.00360666215419769</c:v>
                </c:pt>
                <c:pt idx="65">
                  <c:v>0.134919479489326</c:v>
                </c:pt>
                <c:pt idx="66">
                  <c:v>0.0134700369089841</c:v>
                </c:pt>
                <c:pt idx="67">
                  <c:v>0.113170079886913</c:v>
                </c:pt>
                <c:pt idx="68">
                  <c:v>0.0816954746842384</c:v>
                </c:pt>
                <c:pt idx="69">
                  <c:v>0.0765627101063728</c:v>
                </c:pt>
                <c:pt idx="70">
                  <c:v>0.052308052778244</c:v>
                </c:pt>
                <c:pt idx="71">
                  <c:v>0.0551561973989009</c:v>
                </c:pt>
                <c:pt idx="72">
                  <c:v>0.0259926486760377</c:v>
                </c:pt>
                <c:pt idx="73">
                  <c:v>0.0023591520730406</c:v>
                </c:pt>
                <c:pt idx="74">
                  <c:v>0.205881044268608</c:v>
                </c:pt>
                <c:pt idx="75">
                  <c:v>0.00463517336174845</c:v>
                </c:pt>
                <c:pt idx="76">
                  <c:v>0.0524162389338016</c:v>
                </c:pt>
                <c:pt idx="77">
                  <c:v>0.0933463424444198</c:v>
                </c:pt>
                <c:pt idx="78">
                  <c:v>0.0197623260319232</c:v>
                </c:pt>
                <c:pt idx="79">
                  <c:v>0.0111606232821941</c:v>
                </c:pt>
                <c:pt idx="80">
                  <c:v>0.00365028553642332</c:v>
                </c:pt>
                <c:pt idx="81">
                  <c:v>0.207159116864204</c:v>
                </c:pt>
                <c:pt idx="82">
                  <c:v>0.00666412757709622</c:v>
                </c:pt>
                <c:pt idx="83">
                  <c:v>0.552548110485076</c:v>
                </c:pt>
                <c:pt idx="84">
                  <c:v>0.108106307685375</c:v>
                </c:pt>
                <c:pt idx="85">
                  <c:v>0.00389808672480285</c:v>
                </c:pt>
                <c:pt idx="86">
                  <c:v>0.00894341710954904</c:v>
                </c:pt>
                <c:pt idx="87">
                  <c:v>0.0497899875044822</c:v>
                </c:pt>
                <c:pt idx="88">
                  <c:v>0.0273069143295288</c:v>
                </c:pt>
                <c:pt idx="89">
                  <c:v>0.0267837364226579</c:v>
                </c:pt>
                <c:pt idx="90">
                  <c:v>0.033389326184988</c:v>
                </c:pt>
                <c:pt idx="91">
                  <c:v>0.000905919820070266</c:v>
                </c:pt>
                <c:pt idx="92">
                  <c:v>0.0693447440862655</c:v>
                </c:pt>
                <c:pt idx="93">
                  <c:v>0.0110948700457811</c:v>
                </c:pt>
                <c:pt idx="94">
                  <c:v>0.023828700184822</c:v>
                </c:pt>
                <c:pt idx="95">
                  <c:v>0.00289661600254476</c:v>
                </c:pt>
                <c:pt idx="96">
                  <c:v>0.000698937801644206</c:v>
                </c:pt>
                <c:pt idx="97">
                  <c:v>0.0299592558294534</c:v>
                </c:pt>
                <c:pt idx="98">
                  <c:v>0.0021461381111294</c:v>
                </c:pt>
                <c:pt idx="99">
                  <c:v>0.035104364156723</c:v>
                </c:pt>
                <c:pt idx="100">
                  <c:v>0.0287244264036417</c:v>
                </c:pt>
                <c:pt idx="101">
                  <c:v>0.0314656794071197</c:v>
                </c:pt>
                <c:pt idx="102">
                  <c:v>0.0216197352856397</c:v>
                </c:pt>
                <c:pt idx="103">
                  <c:v>0.0172219425439834</c:v>
                </c:pt>
                <c:pt idx="104">
                  <c:v>0.06353809684515</c:v>
                </c:pt>
                <c:pt idx="105">
                  <c:v>0.0181941352784633</c:v>
                </c:pt>
                <c:pt idx="106">
                  <c:v>0.0552354045212268</c:v>
                </c:pt>
                <c:pt idx="107">
                  <c:v>0.396358668804168</c:v>
                </c:pt>
                <c:pt idx="108">
                  <c:v>0.000887581147253513</c:v>
                </c:pt>
                <c:pt idx="109">
                  <c:v>0.00649120938032865</c:v>
                </c:pt>
                <c:pt idx="110">
                  <c:v>0.0947142243385315</c:v>
                </c:pt>
                <c:pt idx="111">
                  <c:v>0.0387016758322715</c:v>
                </c:pt>
                <c:pt idx="112">
                  <c:v>0.0215153805911541</c:v>
                </c:pt>
                <c:pt idx="113">
                  <c:v>0.0221231877803802</c:v>
                </c:pt>
                <c:pt idx="114">
                  <c:v>0.00228093797340989</c:v>
                </c:pt>
                <c:pt idx="115">
                  <c:v>0.0540021806955337</c:v>
                </c:pt>
                <c:pt idx="116">
                  <c:v>0.00209494912996888</c:v>
                </c:pt>
                <c:pt idx="117">
                  <c:v>0.237700924277305</c:v>
                </c:pt>
                <c:pt idx="118">
                  <c:v>0.00365483574569225</c:v>
                </c:pt>
                <c:pt idx="119">
                  <c:v>0.0262046065181493</c:v>
                </c:pt>
                <c:pt idx="120">
                  <c:v>0.000278379069641232</c:v>
                </c:pt>
                <c:pt idx="121">
                  <c:v>0.00580087583512067</c:v>
                </c:pt>
                <c:pt idx="122">
                  <c:v>0.0174991469830274</c:v>
                </c:pt>
                <c:pt idx="123">
                  <c:v>0.0143349003046751</c:v>
                </c:pt>
                <c:pt idx="124">
                  <c:v>0.000548071693629026</c:v>
                </c:pt>
                <c:pt idx="125">
                  <c:v>0.0321300961077213</c:v>
                </c:pt>
                <c:pt idx="126">
                  <c:v>0.0267758667469024</c:v>
                </c:pt>
                <c:pt idx="127">
                  <c:v>0.0218906067311763</c:v>
                </c:pt>
                <c:pt idx="128">
                  <c:v>0.0280908532440662</c:v>
                </c:pt>
                <c:pt idx="129">
                  <c:v>0.000907830602955073</c:v>
                </c:pt>
                <c:pt idx="130">
                  <c:v>0.00815294217318296</c:v>
                </c:pt>
                <c:pt idx="131">
                  <c:v>0.00792449712753295</c:v>
                </c:pt>
                <c:pt idx="132">
                  <c:v>0.00687488447874784</c:v>
                </c:pt>
                <c:pt idx="133">
                  <c:v>0.0269443243741989</c:v>
                </c:pt>
                <c:pt idx="134">
                  <c:v>0.00256851990707218</c:v>
                </c:pt>
                <c:pt idx="135">
                  <c:v>0.000286652357317507</c:v>
                </c:pt>
                <c:pt idx="136">
                  <c:v>0.0710681900382042</c:v>
                </c:pt>
                <c:pt idx="137">
                  <c:v>0.0519962348043918</c:v>
                </c:pt>
                <c:pt idx="138">
                  <c:v>0.000220605492359027</c:v>
                </c:pt>
                <c:pt idx="139">
                  <c:v>0.00131545262411236</c:v>
                </c:pt>
                <c:pt idx="140">
                  <c:v>0.00124840904027223</c:v>
                </c:pt>
                <c:pt idx="141">
                  <c:v>0.0271657351404428</c:v>
                </c:pt>
                <c:pt idx="142">
                  <c:v>0.0467041954398155</c:v>
                </c:pt>
                <c:pt idx="143">
                  <c:v>0.00160744483582675</c:v>
                </c:pt>
                <c:pt idx="144">
                  <c:v>0.00341763184405863</c:v>
                </c:pt>
                <c:pt idx="145">
                  <c:v>0.00575178302824497</c:v>
                </c:pt>
                <c:pt idx="146">
                  <c:v>0.0103883408010005</c:v>
                </c:pt>
                <c:pt idx="147">
                  <c:v>0.00828851666301488</c:v>
                </c:pt>
                <c:pt idx="148">
                  <c:v>0.00354708125814795</c:v>
                </c:pt>
                <c:pt idx="149">
                  <c:v>0.0550913922488689</c:v>
                </c:pt>
                <c:pt idx="150">
                  <c:v>0.00943194981664419</c:v>
                </c:pt>
                <c:pt idx="151">
                  <c:v>0.192986279726028</c:v>
                </c:pt>
                <c:pt idx="152">
                  <c:v>0.000192258390597999</c:v>
                </c:pt>
                <c:pt idx="153">
                  <c:v>0.106309473514556</c:v>
                </c:pt>
                <c:pt idx="154">
                  <c:v>0.000689450942445546</c:v>
                </c:pt>
                <c:pt idx="155">
                  <c:v>0.00432892795652151</c:v>
                </c:pt>
                <c:pt idx="156">
                  <c:v>0.02502316609025</c:v>
                </c:pt>
                <c:pt idx="157">
                  <c:v>0.000274149468168616</c:v>
                </c:pt>
                <c:pt idx="158">
                  <c:v>0.00184894539415836</c:v>
                </c:pt>
                <c:pt idx="159">
                  <c:v>0.111251719295978</c:v>
                </c:pt>
                <c:pt idx="160">
                  <c:v>0.00152106082532554</c:v>
                </c:pt>
                <c:pt idx="161">
                  <c:v>0.0107718463987112</c:v>
                </c:pt>
                <c:pt idx="162">
                  <c:v>0.00756912259384989</c:v>
                </c:pt>
                <c:pt idx="163">
                  <c:v>0.000410669017583131</c:v>
                </c:pt>
                <c:pt idx="164">
                  <c:v>0.0637333691120147</c:v>
                </c:pt>
                <c:pt idx="165">
                  <c:v>0.0318354964256286</c:v>
                </c:pt>
                <c:pt idx="166">
                  <c:v>0.00525631010532379</c:v>
                </c:pt>
                <c:pt idx="167">
                  <c:v>0.0383099019527435</c:v>
                </c:pt>
                <c:pt idx="168">
                  <c:v>0.000420543277869001</c:v>
                </c:pt>
                <c:pt idx="169">
                  <c:v>0.0088426461443305</c:v>
                </c:pt>
                <c:pt idx="170">
                  <c:v>0.00126771337818354</c:v>
                </c:pt>
                <c:pt idx="171">
                  <c:v>0.000756442896090447</c:v>
                </c:pt>
                <c:pt idx="172">
                  <c:v>0.00194062292575836</c:v>
                </c:pt>
                <c:pt idx="173">
                  <c:v>0.00350796151906251</c:v>
                </c:pt>
                <c:pt idx="174">
                  <c:v>0.000943640188779681</c:v>
                </c:pt>
                <c:pt idx="175">
                  <c:v>0.00893313623964786</c:v>
                </c:pt>
                <c:pt idx="176">
                  <c:v>0.00471439445391297</c:v>
                </c:pt>
                <c:pt idx="177">
                  <c:v>0.000941744889132678</c:v>
                </c:pt>
                <c:pt idx="178">
                  <c:v>0.00311743328347802</c:v>
                </c:pt>
                <c:pt idx="179">
                  <c:v>0.000971605069935321</c:v>
                </c:pt>
                <c:pt idx="180">
                  <c:v>0.0371452234685421</c:v>
                </c:pt>
                <c:pt idx="181">
                  <c:v>0.0108199724927544</c:v>
                </c:pt>
                <c:pt idx="182">
                  <c:v>0.00263909576460719</c:v>
                </c:pt>
                <c:pt idx="183">
                  <c:v>0.00759061193093657</c:v>
                </c:pt>
                <c:pt idx="184">
                  <c:v>0.00624040327966213</c:v>
                </c:pt>
                <c:pt idx="185">
                  <c:v>0.000546078255865722</c:v>
                </c:pt>
                <c:pt idx="186">
                  <c:v>0.0136866811662912</c:v>
                </c:pt>
                <c:pt idx="187">
                  <c:v>0.000142520540975965</c:v>
                </c:pt>
                <c:pt idx="188">
                  <c:v>0.0137101942673325</c:v>
                </c:pt>
                <c:pt idx="189">
                  <c:v>0.00516362627968192</c:v>
                </c:pt>
                <c:pt idx="190">
                  <c:v>0.000576315505895763</c:v>
                </c:pt>
                <c:pt idx="191">
                  <c:v>0.000572075601667165</c:v>
                </c:pt>
                <c:pt idx="192" c:formatCode="0.00E+00">
                  <c:v>6.47402775939554e-5</c:v>
                </c:pt>
                <c:pt idx="193">
                  <c:v>0.00405136961489915</c:v>
                </c:pt>
                <c:pt idx="194">
                  <c:v>0.000600350380409508</c:v>
                </c:pt>
                <c:pt idx="195">
                  <c:v>0.00497196661308407</c:v>
                </c:pt>
                <c:pt idx="196">
                  <c:v>0.0134065318852663</c:v>
                </c:pt>
                <c:pt idx="197">
                  <c:v>0.0395622812211513</c:v>
                </c:pt>
                <c:pt idx="198">
                  <c:v>0.00118269282393157</c:v>
                </c:pt>
                <c:pt idx="199">
                  <c:v>0.00116168928798288</c:v>
                </c:pt>
                <c:pt idx="200">
                  <c:v>0.000962438411079347</c:v>
                </c:pt>
                <c:pt idx="201">
                  <c:v>0.00378597900271415</c:v>
                </c:pt>
                <c:pt idx="202">
                  <c:v>0.0336513221263885</c:v>
                </c:pt>
                <c:pt idx="203">
                  <c:v>0.00998210255056619</c:v>
                </c:pt>
                <c:pt idx="204">
                  <c:v>0.00195628637447953</c:v>
                </c:pt>
                <c:pt idx="205">
                  <c:v>0.0150060374289751</c:v>
                </c:pt>
                <c:pt idx="206">
                  <c:v>0.0162087641656398</c:v>
                </c:pt>
                <c:pt idx="207">
                  <c:v>0.000792159466072917</c:v>
                </c:pt>
                <c:pt idx="208">
                  <c:v>0.00214103586040437</c:v>
                </c:pt>
                <c:pt idx="209">
                  <c:v>0.00213268492370843</c:v>
                </c:pt>
                <c:pt idx="210">
                  <c:v>0.00095401017460972</c:v>
                </c:pt>
                <c:pt idx="211">
                  <c:v>0.0225377362221479</c:v>
                </c:pt>
                <c:pt idx="212">
                  <c:v>0.000540035951416939</c:v>
                </c:pt>
                <c:pt idx="213">
                  <c:v>0.000924449414014816</c:v>
                </c:pt>
                <c:pt idx="214">
                  <c:v>0.0876018553972244</c:v>
                </c:pt>
                <c:pt idx="215">
                  <c:v>0.00124314136337488</c:v>
                </c:pt>
                <c:pt idx="216">
                  <c:v>0.000292374461423605</c:v>
                </c:pt>
                <c:pt idx="217">
                  <c:v>0.000593084201682359</c:v>
                </c:pt>
                <c:pt idx="218">
                  <c:v>0.0156496819108724</c:v>
                </c:pt>
                <c:pt idx="219">
                  <c:v>0.00297863106243312</c:v>
                </c:pt>
                <c:pt idx="220">
                  <c:v>0.000480594346299767</c:v>
                </c:pt>
                <c:pt idx="221">
                  <c:v>0.00358634069561958</c:v>
                </c:pt>
                <c:pt idx="222">
                  <c:v>0.00819898769259452</c:v>
                </c:pt>
                <c:pt idx="223">
                  <c:v>0.00478523969650268</c:v>
                </c:pt>
                <c:pt idx="224">
                  <c:v>0.183340117335319</c:v>
                </c:pt>
                <c:pt idx="225">
                  <c:v>0.0554795563220977</c:v>
                </c:pt>
                <c:pt idx="226">
                  <c:v>0.00820593908429145</c:v>
                </c:pt>
                <c:pt idx="227">
                  <c:v>0.0296636689454317</c:v>
                </c:pt>
                <c:pt idx="228">
                  <c:v>0.00412796717137098</c:v>
                </c:pt>
                <c:pt idx="229">
                  <c:v>0.000341657840181142</c:v>
                </c:pt>
                <c:pt idx="230">
                  <c:v>0.00264555658213794</c:v>
                </c:pt>
                <c:pt idx="231">
                  <c:v>0.0538885854184627</c:v>
                </c:pt>
                <c:pt idx="232" c:formatCode="0.00E+00">
                  <c:v>9.80864861048758e-5</c:v>
                </c:pt>
                <c:pt idx="233">
                  <c:v>0.0302200969308614</c:v>
                </c:pt>
                <c:pt idx="234">
                  <c:v>0.0366600342094898</c:v>
                </c:pt>
                <c:pt idx="235">
                  <c:v>0.00241003138944506</c:v>
                </c:pt>
                <c:pt idx="236">
                  <c:v>0.000649122521281242</c:v>
                </c:pt>
                <c:pt idx="237">
                  <c:v>0.00040221496601589</c:v>
                </c:pt>
                <c:pt idx="238">
                  <c:v>0.00023393468291033</c:v>
                </c:pt>
                <c:pt idx="239">
                  <c:v>0.00113192200660705</c:v>
                </c:pt>
                <c:pt idx="240">
                  <c:v>0.00487720128148794</c:v>
                </c:pt>
                <c:pt idx="241">
                  <c:v>0.00939267035573721</c:v>
                </c:pt>
                <c:pt idx="242">
                  <c:v>0.00343052740208804</c:v>
                </c:pt>
                <c:pt idx="243">
                  <c:v>0.00795499701052904</c:v>
                </c:pt>
                <c:pt idx="244">
                  <c:v>0.00103191961534321</c:v>
                </c:pt>
                <c:pt idx="245">
                  <c:v>0.0202118847519159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164860825"/>
        <c:axId val="258923489"/>
      </c:lineChart>
      <c:catAx>
        <c:axId val="16486082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69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258923489"/>
        <c:crosses val="autoZero"/>
        <c:auto val="1"/>
        <c:lblAlgn val="ctr"/>
        <c:lblOffset val="100"/>
        <c:noMultiLvlLbl val="0"/>
      </c:catAx>
      <c:valAx>
        <c:axId val="25892348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69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16486082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59901630856847"/>
          <c:y val="0.129601722282024"/>
          <c:w val="0.457545948744499"/>
          <c:h val="0.072981700753498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altLang="zh-CN"/>
              <a:t>Test_Loss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74836686699765"/>
          <c:y val="0.262404404764211"/>
          <c:w val="0.85738176117063"/>
          <c:h val="0.608338833883388"/>
        </c:manualLayout>
      </c:layout>
      <c:lineChart>
        <c:grouping val="standard"/>
        <c:varyColors val="0"/>
        <c:ser>
          <c:idx val="0"/>
          <c:order val="0"/>
          <c:tx>
            <c:strRef>
              <c:f>"MYCNN"</c:f>
              <c:strCache>
                <c:ptCount val="1"/>
                <c:pt idx="0">
                  <c:v>MYCNN</c:v>
                </c:pt>
              </c:strCache>
            </c:strRef>
          </c:tx>
          <c:spPr>
            <a:ln w="28575" cap="rnd">
              <a:solidFill>
                <a:srgbClr val="DA6A16"/>
              </a:solidFill>
              <a:round/>
            </a:ln>
            <a:effectLst/>
          </c:spPr>
          <c:marker>
            <c:symbol val="none"/>
          </c:marker>
          <c:dPt>
            <c:idx val="37"/>
            <c:marker>
              <c:symbol val="none"/>
            </c:marker>
            <c:bubble3D val="0"/>
            <c:spPr>
              <a:ln w="28575" cap="rnd">
                <a:solidFill>
                  <a:srgbClr val="DA6A16"/>
                </a:solidFill>
                <a:round/>
              </a:ln>
              <a:effectLst/>
            </c:spPr>
          </c:dPt>
          <c:dPt>
            <c:idx val="62"/>
            <c:marker>
              <c:symbol val="none"/>
            </c:marker>
            <c:bubble3D val="0"/>
            <c:spPr>
              <a:ln w="28575" cap="rnd">
                <a:solidFill>
                  <a:srgbClr val="DA6A16"/>
                </a:solidFill>
                <a:round/>
              </a:ln>
              <a:effectLst/>
            </c:spPr>
          </c:dPt>
          <c:dLbls>
            <c:delete val="1"/>
          </c:dLbls>
          <c:cat>
            <c:numRef>
              <c:f>'csv-5.csv'!$B$2:$B$90</c:f>
              <c:numCache>
                <c:formatCode>General</c:formatCode>
                <c:ptCount val="8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</c:numCache>
            </c:numRef>
          </c:cat>
          <c:val>
            <c:numRef>
              <c:f>'csv-5.csv'!$C$2:$C$90</c:f>
              <c:numCache>
                <c:formatCode>General</c:formatCode>
                <c:ptCount val="89"/>
                <c:pt idx="0">
                  <c:v>0.304373055696487</c:v>
                </c:pt>
                <c:pt idx="1">
                  <c:v>0.215222775936126</c:v>
                </c:pt>
                <c:pt idx="2">
                  <c:v>0.263656675815582</c:v>
                </c:pt>
                <c:pt idx="3">
                  <c:v>0.467621743679046</c:v>
                </c:pt>
                <c:pt idx="4">
                  <c:v>0.905158400535583</c:v>
                </c:pt>
                <c:pt idx="5">
                  <c:v>0.193356439471244</c:v>
                </c:pt>
                <c:pt idx="6">
                  <c:v>0.175794765353202</c:v>
                </c:pt>
                <c:pt idx="7">
                  <c:v>0.311777651309967</c:v>
                </c:pt>
                <c:pt idx="8">
                  <c:v>0.672318696975708</c:v>
                </c:pt>
                <c:pt idx="9">
                  <c:v>0.0848548114299774</c:v>
                </c:pt>
                <c:pt idx="10">
                  <c:v>0.495264172554016</c:v>
                </c:pt>
                <c:pt idx="11">
                  <c:v>0.0828741416335105</c:v>
                </c:pt>
                <c:pt idx="12">
                  <c:v>0.103539526462554</c:v>
                </c:pt>
                <c:pt idx="13">
                  <c:v>0.125535458326339</c:v>
                </c:pt>
                <c:pt idx="14">
                  <c:v>0.230771660804748</c:v>
                </c:pt>
                <c:pt idx="15">
                  <c:v>0.0261981450021266</c:v>
                </c:pt>
                <c:pt idx="16">
                  <c:v>0.141058325767517</c:v>
                </c:pt>
                <c:pt idx="17">
                  <c:v>0.0339244566857814</c:v>
                </c:pt>
                <c:pt idx="18">
                  <c:v>0.0298205073922872</c:v>
                </c:pt>
                <c:pt idx="19">
                  <c:v>0.0953113436698913</c:v>
                </c:pt>
                <c:pt idx="20">
                  <c:v>0.205991923809051</c:v>
                </c:pt>
                <c:pt idx="21">
                  <c:v>0.0729746744036674</c:v>
                </c:pt>
                <c:pt idx="22">
                  <c:v>0.215681001543998</c:v>
                </c:pt>
                <c:pt idx="23">
                  <c:v>0.30544090270996</c:v>
                </c:pt>
                <c:pt idx="24">
                  <c:v>0.103417240083217</c:v>
                </c:pt>
                <c:pt idx="25">
                  <c:v>0.169599160552024</c:v>
                </c:pt>
                <c:pt idx="26">
                  <c:v>0.584902584552764</c:v>
                </c:pt>
                <c:pt idx="27">
                  <c:v>0.0490468852221965</c:v>
                </c:pt>
                <c:pt idx="28">
                  <c:v>0.109913438558578</c:v>
                </c:pt>
                <c:pt idx="29">
                  <c:v>0.0699477195739746</c:v>
                </c:pt>
                <c:pt idx="30">
                  <c:v>0.0637397244572639</c:v>
                </c:pt>
                <c:pt idx="31">
                  <c:v>0.00446206610649824</c:v>
                </c:pt>
                <c:pt idx="32">
                  <c:v>0.252012908458709</c:v>
                </c:pt>
                <c:pt idx="33">
                  <c:v>0.236962020397186</c:v>
                </c:pt>
                <c:pt idx="34">
                  <c:v>0.450130820274353</c:v>
                </c:pt>
                <c:pt idx="35">
                  <c:v>0.0594723299145698</c:v>
                </c:pt>
                <c:pt idx="36">
                  <c:v>0.144233465194702</c:v>
                </c:pt>
                <c:pt idx="37">
                  <c:v>0.644696593284606</c:v>
                </c:pt>
                <c:pt idx="38">
                  <c:v>0.0608174502849578</c:v>
                </c:pt>
                <c:pt idx="39">
                  <c:v>0.0152561981230974</c:v>
                </c:pt>
                <c:pt idx="40">
                  <c:v>0.0129402196034789</c:v>
                </c:pt>
                <c:pt idx="41">
                  <c:v>0.393195927143096</c:v>
                </c:pt>
                <c:pt idx="42">
                  <c:v>0.0065100616775453</c:v>
                </c:pt>
                <c:pt idx="43">
                  <c:v>0.0177738741040229</c:v>
                </c:pt>
                <c:pt idx="44">
                  <c:v>0.0022604907862842</c:v>
                </c:pt>
                <c:pt idx="45">
                  <c:v>0.210956260561943</c:v>
                </c:pt>
                <c:pt idx="46">
                  <c:v>0.0117562748491764</c:v>
                </c:pt>
                <c:pt idx="47">
                  <c:v>0.081782653927803</c:v>
                </c:pt>
                <c:pt idx="48">
                  <c:v>0.115547433495521</c:v>
                </c:pt>
                <c:pt idx="49">
                  <c:v>0.054563857614994</c:v>
                </c:pt>
                <c:pt idx="50">
                  <c:v>0.0104051660746335</c:v>
                </c:pt>
                <c:pt idx="51">
                  <c:v>0.0918199270963668</c:v>
                </c:pt>
                <c:pt idx="52">
                  <c:v>0.00916872359812259</c:v>
                </c:pt>
                <c:pt idx="53">
                  <c:v>0.37900424003601</c:v>
                </c:pt>
                <c:pt idx="54">
                  <c:v>0.0166127607226371</c:v>
                </c:pt>
                <c:pt idx="55">
                  <c:v>0.0112257925793528</c:v>
                </c:pt>
                <c:pt idx="56">
                  <c:v>0.022751610726118</c:v>
                </c:pt>
                <c:pt idx="57">
                  <c:v>0.141513496637344</c:v>
                </c:pt>
                <c:pt idx="58">
                  <c:v>0.122225224971771</c:v>
                </c:pt>
                <c:pt idx="59">
                  <c:v>0.0542518608272075</c:v>
                </c:pt>
                <c:pt idx="60">
                  <c:v>0.00276855914853513</c:v>
                </c:pt>
                <c:pt idx="61">
                  <c:v>0.173863410949707</c:v>
                </c:pt>
                <c:pt idx="62">
                  <c:v>0.463760673999786</c:v>
                </c:pt>
                <c:pt idx="63">
                  <c:v>0.0687012374401092</c:v>
                </c:pt>
                <c:pt idx="64">
                  <c:v>0.0113788917660713</c:v>
                </c:pt>
                <c:pt idx="65">
                  <c:v>0.0855343267321586</c:v>
                </c:pt>
                <c:pt idx="66">
                  <c:v>0.0767924189567565</c:v>
                </c:pt>
                <c:pt idx="67">
                  <c:v>0.53000521659851</c:v>
                </c:pt>
                <c:pt idx="68">
                  <c:v>0.0107140075415372</c:v>
                </c:pt>
                <c:pt idx="69">
                  <c:v>0.00286637223325669</c:v>
                </c:pt>
                <c:pt idx="70">
                  <c:v>0.00989408046007156</c:v>
                </c:pt>
                <c:pt idx="71">
                  <c:v>0.100402645766735</c:v>
                </c:pt>
                <c:pt idx="72">
                  <c:v>0.231675088405609</c:v>
                </c:pt>
                <c:pt idx="73">
                  <c:v>0.143124878406524</c:v>
                </c:pt>
                <c:pt idx="74">
                  <c:v>0.525820851325988</c:v>
                </c:pt>
                <c:pt idx="75">
                  <c:v>0.109674036502838</c:v>
                </c:pt>
                <c:pt idx="76">
                  <c:v>0.0154880201444029</c:v>
                </c:pt>
                <c:pt idx="77">
                  <c:v>0.124445080757141</c:v>
                </c:pt>
                <c:pt idx="78">
                  <c:v>0.0274178739637136</c:v>
                </c:pt>
                <c:pt idx="79">
                  <c:v>0.0668474435806274</c:v>
                </c:pt>
                <c:pt idx="80">
                  <c:v>0.0165879167616367</c:v>
                </c:pt>
                <c:pt idx="81">
                  <c:v>0.0032857172191143</c:v>
                </c:pt>
                <c:pt idx="82">
                  <c:v>0.0130394380539655</c:v>
                </c:pt>
                <c:pt idx="83">
                  <c:v>0.0227409359067678</c:v>
                </c:pt>
                <c:pt idx="84">
                  <c:v>0.00228012213483452</c:v>
                </c:pt>
                <c:pt idx="85">
                  <c:v>0.0991960912942886</c:v>
                </c:pt>
                <c:pt idx="86">
                  <c:v>0.00168615987058728</c:v>
                </c:pt>
                <c:pt idx="87">
                  <c:v>0.0065864659845829</c:v>
                </c:pt>
                <c:pt idx="88">
                  <c:v>0.107132419943809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"MobileNet V2"</c:f>
              <c:strCache>
                <c:ptCount val="1"/>
                <c:pt idx="0">
                  <c:v>MobileNet V2</c:v>
                </c:pt>
              </c:strCache>
            </c:strRef>
          </c:tx>
          <c:spPr>
            <a:ln w="28575" cap="rnd">
              <a:solidFill>
                <a:srgbClr val="4472C4">
                  <a:lumMod val="75000"/>
                </a:srgb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'csv-5.csv'!$B$2:$B$90</c:f>
              <c:numCache>
                <c:formatCode>General</c:formatCode>
                <c:ptCount val="8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</c:numCache>
            </c:numRef>
          </c:cat>
          <c:val>
            <c:numRef>
              <c:f>'csv-5.csv'!$C$178:$C$268</c:f>
              <c:numCache>
                <c:formatCode>General</c:formatCode>
                <c:ptCount val="91"/>
                <c:pt idx="0">
                  <c:v>0.399750292301178</c:v>
                </c:pt>
                <c:pt idx="1">
                  <c:v>0.58232033252716</c:v>
                </c:pt>
                <c:pt idx="2">
                  <c:v>0.362460941076278</c:v>
                </c:pt>
                <c:pt idx="3">
                  <c:v>0.568943977355957</c:v>
                </c:pt>
                <c:pt idx="4">
                  <c:v>0.476586639881134</c:v>
                </c:pt>
                <c:pt idx="5">
                  <c:v>0.0642342865467071</c:v>
                </c:pt>
                <c:pt idx="6">
                  <c:v>0.484341353178024</c:v>
                </c:pt>
                <c:pt idx="7">
                  <c:v>0.0141864940524101</c:v>
                </c:pt>
                <c:pt idx="8">
                  <c:v>0.259953558444976</c:v>
                </c:pt>
                <c:pt idx="9">
                  <c:v>0.515663683414459</c:v>
                </c:pt>
                <c:pt idx="10">
                  <c:v>0.329261422157287</c:v>
                </c:pt>
                <c:pt idx="11">
                  <c:v>0.358627527952194</c:v>
                </c:pt>
                <c:pt idx="12">
                  <c:v>0.0123967928811907</c:v>
                </c:pt>
                <c:pt idx="13">
                  <c:v>0.246348306536674</c:v>
                </c:pt>
                <c:pt idx="14">
                  <c:v>0.221201702952384</c:v>
                </c:pt>
                <c:pt idx="15">
                  <c:v>0.041086308658123</c:v>
                </c:pt>
                <c:pt idx="16">
                  <c:v>0.0239154994487762</c:v>
                </c:pt>
                <c:pt idx="17">
                  <c:v>0.198477208614349</c:v>
                </c:pt>
                <c:pt idx="18">
                  <c:v>0.28650027513504</c:v>
                </c:pt>
                <c:pt idx="19">
                  <c:v>0.0127234198153018</c:v>
                </c:pt>
                <c:pt idx="20">
                  <c:v>0.149478018283844</c:v>
                </c:pt>
                <c:pt idx="21">
                  <c:v>0.1754712164402</c:v>
                </c:pt>
                <c:pt idx="22">
                  <c:v>0.00683465786278247</c:v>
                </c:pt>
                <c:pt idx="23">
                  <c:v>0.10858330130577</c:v>
                </c:pt>
                <c:pt idx="24">
                  <c:v>0.380867183208465</c:v>
                </c:pt>
                <c:pt idx="25">
                  <c:v>0.077641412615776</c:v>
                </c:pt>
                <c:pt idx="26">
                  <c:v>0.0973162874579429</c:v>
                </c:pt>
                <c:pt idx="27">
                  <c:v>0.014696916565299</c:v>
                </c:pt>
                <c:pt idx="28">
                  <c:v>0.276020467281341</c:v>
                </c:pt>
                <c:pt idx="29">
                  <c:v>0.31483444571495</c:v>
                </c:pt>
                <c:pt idx="30">
                  <c:v>0.00872558820992708</c:v>
                </c:pt>
                <c:pt idx="31">
                  <c:v>0.00145423947833478</c:v>
                </c:pt>
                <c:pt idx="32">
                  <c:v>0.0109018310904502</c:v>
                </c:pt>
                <c:pt idx="33">
                  <c:v>0.00400577904656529</c:v>
                </c:pt>
                <c:pt idx="34">
                  <c:v>0.00421140249818563</c:v>
                </c:pt>
                <c:pt idx="35">
                  <c:v>0.0130172101780772</c:v>
                </c:pt>
                <c:pt idx="36">
                  <c:v>0.000971159315668046</c:v>
                </c:pt>
                <c:pt idx="37">
                  <c:v>0.00379416486248374</c:v>
                </c:pt>
                <c:pt idx="38">
                  <c:v>0.0130834374576807</c:v>
                </c:pt>
                <c:pt idx="39">
                  <c:v>0.0394423976540565</c:v>
                </c:pt>
                <c:pt idx="40">
                  <c:v>0.0514105930924415</c:v>
                </c:pt>
                <c:pt idx="41">
                  <c:v>0.000142322576721198</c:v>
                </c:pt>
                <c:pt idx="42">
                  <c:v>0.00661609601229429</c:v>
                </c:pt>
                <c:pt idx="43">
                  <c:v>0.00573838409036397</c:v>
                </c:pt>
                <c:pt idx="44">
                  <c:v>0.00545202381908893</c:v>
                </c:pt>
                <c:pt idx="45">
                  <c:v>0.0591794177889823</c:v>
                </c:pt>
                <c:pt idx="46">
                  <c:v>0.0194758344441652</c:v>
                </c:pt>
                <c:pt idx="47">
                  <c:v>0.00625453609973192</c:v>
                </c:pt>
                <c:pt idx="48">
                  <c:v>0.00527119589969515</c:v>
                </c:pt>
                <c:pt idx="49">
                  <c:v>0.107997834682464</c:v>
                </c:pt>
                <c:pt idx="50">
                  <c:v>0.0076086213812232</c:v>
                </c:pt>
                <c:pt idx="51">
                  <c:v>0.0379308685660362</c:v>
                </c:pt>
                <c:pt idx="52">
                  <c:v>0.0135031137615442</c:v>
                </c:pt>
                <c:pt idx="53">
                  <c:v>0.00398764200508594</c:v>
                </c:pt>
                <c:pt idx="54">
                  <c:v>0.00187270995229482</c:v>
                </c:pt>
                <c:pt idx="55">
                  <c:v>0.00734041957184672</c:v>
                </c:pt>
                <c:pt idx="56">
                  <c:v>0.016216829419136</c:v>
                </c:pt>
                <c:pt idx="57">
                  <c:v>0.00214173807762563</c:v>
                </c:pt>
                <c:pt idx="58">
                  <c:v>0.00224508717656135</c:v>
                </c:pt>
                <c:pt idx="59">
                  <c:v>0.00526458583772182</c:v>
                </c:pt>
                <c:pt idx="60">
                  <c:v>0.000575714744627475</c:v>
                </c:pt>
                <c:pt idx="61">
                  <c:v>0.0100984089076519</c:v>
                </c:pt>
                <c:pt idx="62">
                  <c:v>0.0198010578751564</c:v>
                </c:pt>
                <c:pt idx="63">
                  <c:v>0.00315710436552763</c:v>
                </c:pt>
                <c:pt idx="64">
                  <c:v>0.267889291048049</c:v>
                </c:pt>
                <c:pt idx="65">
                  <c:v>0.00493024615570902</c:v>
                </c:pt>
                <c:pt idx="66">
                  <c:v>0.0634034574031829</c:v>
                </c:pt>
                <c:pt idx="67">
                  <c:v>0.00127106346189975</c:v>
                </c:pt>
                <c:pt idx="68">
                  <c:v>0.00732578802853822</c:v>
                </c:pt>
                <c:pt idx="69">
                  <c:v>0.0020647277124226</c:v>
                </c:pt>
                <c:pt idx="70">
                  <c:v>0.000437585636973381</c:v>
                </c:pt>
                <c:pt idx="71">
                  <c:v>0.0110934628173708</c:v>
                </c:pt>
                <c:pt idx="72">
                  <c:v>0.000567637733183801</c:v>
                </c:pt>
                <c:pt idx="73">
                  <c:v>0.00411370722576975</c:v>
                </c:pt>
                <c:pt idx="74">
                  <c:v>0.00370629481039941</c:v>
                </c:pt>
                <c:pt idx="75">
                  <c:v>0.0334819629788398</c:v>
                </c:pt>
                <c:pt idx="76">
                  <c:v>0.0105570247396826</c:v>
                </c:pt>
                <c:pt idx="77">
                  <c:v>0.0338809415698051</c:v>
                </c:pt>
                <c:pt idx="78">
                  <c:v>0.00181916623841971</c:v>
                </c:pt>
                <c:pt idx="79">
                  <c:v>0.181070417165756</c:v>
                </c:pt>
                <c:pt idx="80">
                  <c:v>0.00010171701433137</c:v>
                </c:pt>
                <c:pt idx="81">
                  <c:v>0.00210896204225718</c:v>
                </c:pt>
                <c:pt idx="82">
                  <c:v>0.0256514251232147</c:v>
                </c:pt>
                <c:pt idx="83">
                  <c:v>0.000855298887472599</c:v>
                </c:pt>
                <c:pt idx="84">
                  <c:v>0.00327597418799996</c:v>
                </c:pt>
                <c:pt idx="85">
                  <c:v>0.336515188217163</c:v>
                </c:pt>
                <c:pt idx="86">
                  <c:v>0.00301522249355912</c:v>
                </c:pt>
                <c:pt idx="87">
                  <c:v>0.0199419762939214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87155997"/>
        <c:axId val="963421942"/>
      </c:lineChart>
      <c:catAx>
        <c:axId val="8715599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69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963421942"/>
        <c:crosses val="autoZero"/>
        <c:auto val="1"/>
        <c:lblAlgn val="ctr"/>
        <c:lblOffset val="100"/>
        <c:noMultiLvlLbl val="0"/>
      </c:catAx>
      <c:valAx>
        <c:axId val="963421942"/>
        <c:scaling>
          <c:orientation val="minMax"/>
          <c:max val="1.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69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8715599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44045571797077"/>
          <c:y val="0.14180428551931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altLang="en-US"/>
              <a:t>准确率</a:t>
            </a:r>
            <a:r>
              <a:rPr lang="en-US" altLang="zh-CN"/>
              <a:t>-</a:t>
            </a:r>
            <a:r>
              <a:rPr altLang="en-US"/>
              <a:t>训练次数</a:t>
            </a:r>
            <a:endParaRPr lang="en-US" altLang="zh-CN"/>
          </a:p>
        </c:rich>
      </c:tx>
      <c:layout>
        <c:manualLayout>
          <c:xMode val="edge"/>
          <c:yMode val="edge"/>
          <c:x val="0.355739972337483"/>
          <c:y val="0.032181732134406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74836686699765"/>
          <c:y val="0.258855885588559"/>
          <c:w val="0.85738176117063"/>
          <c:h val="0.608338833883388"/>
        </c:manualLayout>
      </c:layout>
      <c:lineChart>
        <c:grouping val="standard"/>
        <c:varyColors val="0"/>
        <c:ser>
          <c:idx val="0"/>
          <c:order val="0"/>
          <c:tx>
            <c:strRef>
              <c:f>"MYCNN"</c:f>
              <c:strCache>
                <c:ptCount val="1"/>
                <c:pt idx="0">
                  <c:v>MYCNN</c:v>
                </c:pt>
              </c:strCache>
            </c:strRef>
          </c:tx>
          <c:spPr>
            <a:ln w="28575" cap="rnd">
              <a:solidFill>
                <a:srgbClr val="FF77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'csv-3.csv'!$C$2:$C$177</c:f>
              <c:numCache>
                <c:formatCode>General</c:formatCode>
                <c:ptCount val="176"/>
                <c:pt idx="0">
                  <c:v>0.842163383960723</c:v>
                </c:pt>
                <c:pt idx="1">
                  <c:v>0.846026480197906</c:v>
                </c:pt>
                <c:pt idx="2">
                  <c:v>0.89845472574234</c:v>
                </c:pt>
                <c:pt idx="3">
                  <c:v>0.900110363960266</c:v>
                </c:pt>
                <c:pt idx="4">
                  <c:v>0.912803530693054</c:v>
                </c:pt>
                <c:pt idx="5">
                  <c:v>0.93101543188095</c:v>
                </c:pt>
                <c:pt idx="6">
                  <c:v>0.927704215049743</c:v>
                </c:pt>
                <c:pt idx="7">
                  <c:v>0.910044133663177</c:v>
                </c:pt>
                <c:pt idx="8">
                  <c:v>0.873068451881408</c:v>
                </c:pt>
                <c:pt idx="9">
                  <c:v>0.946467995643615</c:v>
                </c:pt>
                <c:pt idx="10">
                  <c:v>0.920529782772064</c:v>
                </c:pt>
                <c:pt idx="11">
                  <c:v>0.947019875049591</c:v>
                </c:pt>
                <c:pt idx="12">
                  <c:v>0.959713041782379</c:v>
                </c:pt>
                <c:pt idx="13">
                  <c:v>0.948675513267517</c:v>
                </c:pt>
                <c:pt idx="14">
                  <c:v>0.916666686534881</c:v>
                </c:pt>
                <c:pt idx="15">
                  <c:v>0.960816800594329</c:v>
                </c:pt>
                <c:pt idx="16">
                  <c:v>0.894039750099182</c:v>
                </c:pt>
                <c:pt idx="17">
                  <c:v>0.966887414455413</c:v>
                </c:pt>
                <c:pt idx="18">
                  <c:v>0.961368680000305</c:v>
                </c:pt>
                <c:pt idx="19">
                  <c:v>0.961368680000305</c:v>
                </c:pt>
                <c:pt idx="20">
                  <c:v>0.964128017425537</c:v>
                </c:pt>
                <c:pt idx="21">
                  <c:v>0.943708598613739</c:v>
                </c:pt>
                <c:pt idx="22">
                  <c:v>0.958057403564453</c:v>
                </c:pt>
                <c:pt idx="23">
                  <c:v>0.966887414455413</c:v>
                </c:pt>
                <c:pt idx="24">
                  <c:v>0.967439293861389</c:v>
                </c:pt>
                <c:pt idx="25">
                  <c:v>0.961368680000305</c:v>
                </c:pt>
                <c:pt idx="26">
                  <c:v>0.866445899009704</c:v>
                </c:pt>
                <c:pt idx="27">
                  <c:v>0.965783655643463</c:v>
                </c:pt>
                <c:pt idx="28">
                  <c:v>0.968543052673339</c:v>
                </c:pt>
                <c:pt idx="29">
                  <c:v>0.963024258613586</c:v>
                </c:pt>
                <c:pt idx="30">
                  <c:v>0.970750570297241</c:v>
                </c:pt>
                <c:pt idx="31">
                  <c:v>0.972958028316497</c:v>
                </c:pt>
                <c:pt idx="32">
                  <c:v>0.944260478019714</c:v>
                </c:pt>
                <c:pt idx="33">
                  <c:v>0.970750570297241</c:v>
                </c:pt>
                <c:pt idx="34">
                  <c:v>0.972958028316497</c:v>
                </c:pt>
                <c:pt idx="35">
                  <c:v>0.975717425346374</c:v>
                </c:pt>
                <c:pt idx="36">
                  <c:v>0.972958028316497</c:v>
                </c:pt>
                <c:pt idx="37">
                  <c:v>0.966887414455413</c:v>
                </c:pt>
                <c:pt idx="38">
                  <c:v>0.976821184158325</c:v>
                </c:pt>
                <c:pt idx="39">
                  <c:v>0.974613666534423</c:v>
                </c:pt>
                <c:pt idx="40">
                  <c:v>0.975717425346374</c:v>
                </c:pt>
                <c:pt idx="41">
                  <c:v>0.966887414455413</c:v>
                </c:pt>
                <c:pt idx="42">
                  <c:v>0.977924942970275</c:v>
                </c:pt>
                <c:pt idx="43">
                  <c:v>0.982891857624054</c:v>
                </c:pt>
                <c:pt idx="44">
                  <c:v>0.977924942970275</c:v>
                </c:pt>
                <c:pt idx="45">
                  <c:v>0.962472379207611</c:v>
                </c:pt>
                <c:pt idx="46">
                  <c:v>0.981236219406127</c:v>
                </c:pt>
                <c:pt idx="47">
                  <c:v>0.980132460594177</c:v>
                </c:pt>
                <c:pt idx="48">
                  <c:v>0.968543052673339</c:v>
                </c:pt>
                <c:pt idx="49">
                  <c:v>0.979580581188201</c:v>
                </c:pt>
                <c:pt idx="50">
                  <c:v>0.965783655643463</c:v>
                </c:pt>
                <c:pt idx="51">
                  <c:v>0.979580581188201</c:v>
                </c:pt>
                <c:pt idx="52">
                  <c:v>0.975717425346374</c:v>
                </c:pt>
                <c:pt idx="53">
                  <c:v>0.960816800594329</c:v>
                </c:pt>
                <c:pt idx="54">
                  <c:v>0.984547436237335</c:v>
                </c:pt>
                <c:pt idx="55">
                  <c:v>0.979580581188201</c:v>
                </c:pt>
                <c:pt idx="56">
                  <c:v>0.974613666534423</c:v>
                </c:pt>
                <c:pt idx="57">
                  <c:v>0.980132460594177</c:v>
                </c:pt>
                <c:pt idx="58">
                  <c:v>0.981236219406127</c:v>
                </c:pt>
                <c:pt idx="59">
                  <c:v>0.984547436237335</c:v>
                </c:pt>
                <c:pt idx="60">
                  <c:v>0.979580581188201</c:v>
                </c:pt>
                <c:pt idx="61">
                  <c:v>0.977924942970275</c:v>
                </c:pt>
                <c:pt idx="62">
                  <c:v>0.981788098812103</c:v>
                </c:pt>
                <c:pt idx="63">
                  <c:v>0.982339978218078</c:v>
                </c:pt>
                <c:pt idx="64">
                  <c:v>0.980684340000152</c:v>
                </c:pt>
                <c:pt idx="65">
                  <c:v>0.987306833267211</c:v>
                </c:pt>
                <c:pt idx="66">
                  <c:v>0.982339978218078</c:v>
                </c:pt>
                <c:pt idx="67">
                  <c:v>0.980132460594177</c:v>
                </c:pt>
                <c:pt idx="68">
                  <c:v>0.983443737030029</c:v>
                </c:pt>
                <c:pt idx="69">
                  <c:v>0.963024258613586</c:v>
                </c:pt>
                <c:pt idx="70">
                  <c:v>0.979580581188201</c:v>
                </c:pt>
                <c:pt idx="71">
                  <c:v>0.984547436237335</c:v>
                </c:pt>
                <c:pt idx="72">
                  <c:v>0.977924942970275</c:v>
                </c:pt>
                <c:pt idx="73">
                  <c:v>0.98509931564331</c:v>
                </c:pt>
                <c:pt idx="74">
                  <c:v>0.983995556831359</c:v>
                </c:pt>
                <c:pt idx="75">
                  <c:v>0.981788098812103</c:v>
                </c:pt>
                <c:pt idx="76">
                  <c:v>0.988410592079162</c:v>
                </c:pt>
                <c:pt idx="77">
                  <c:v>0.9773730635643</c:v>
                </c:pt>
                <c:pt idx="78">
                  <c:v>0.982339978218078</c:v>
                </c:pt>
                <c:pt idx="79">
                  <c:v>0.981236219406127</c:v>
                </c:pt>
                <c:pt idx="80">
                  <c:v>0.983443737030029</c:v>
                </c:pt>
                <c:pt idx="81">
                  <c:v>0.986203074455261</c:v>
                </c:pt>
                <c:pt idx="82">
                  <c:v>0.981788098812103</c:v>
                </c:pt>
                <c:pt idx="83">
                  <c:v>0.980684340000152</c:v>
                </c:pt>
                <c:pt idx="84">
                  <c:v>0.985651195049285</c:v>
                </c:pt>
                <c:pt idx="85">
                  <c:v>0.977924942970275</c:v>
                </c:pt>
                <c:pt idx="86">
                  <c:v>0.980684340000152</c:v>
                </c:pt>
                <c:pt idx="87">
                  <c:v>0.984547436237335</c:v>
                </c:pt>
                <c:pt idx="88">
                  <c:v>0.982891857624054</c:v>
                </c:pt>
                <c:pt idx="89">
                  <c:v>0.982891857624054</c:v>
                </c:pt>
                <c:pt idx="90">
                  <c:v>0.988962471485137</c:v>
                </c:pt>
                <c:pt idx="91">
                  <c:v>0.987858712673187</c:v>
                </c:pt>
                <c:pt idx="92">
                  <c:v>0.958057403564453</c:v>
                </c:pt>
                <c:pt idx="93">
                  <c:v>0.973509907722473</c:v>
                </c:pt>
                <c:pt idx="94">
                  <c:v>0.985651195049285</c:v>
                </c:pt>
                <c:pt idx="95">
                  <c:v>0.984547436237335</c:v>
                </c:pt>
                <c:pt idx="96">
                  <c:v>0.98509931564331</c:v>
                </c:pt>
                <c:pt idx="97">
                  <c:v>0.986754953861236</c:v>
                </c:pt>
                <c:pt idx="98">
                  <c:v>0.985651195049285</c:v>
                </c:pt>
                <c:pt idx="99">
                  <c:v>0.990066230297088</c:v>
                </c:pt>
                <c:pt idx="100">
                  <c:v>0.988410592079162</c:v>
                </c:pt>
                <c:pt idx="101">
                  <c:v>0.98509931564331</c:v>
                </c:pt>
                <c:pt idx="102">
                  <c:v>0.986203074455261</c:v>
                </c:pt>
                <c:pt idx="103">
                  <c:v>0.9773730635643</c:v>
                </c:pt>
                <c:pt idx="104">
                  <c:v>0.983443737030029</c:v>
                </c:pt>
                <c:pt idx="105">
                  <c:v>0.987306833267211</c:v>
                </c:pt>
                <c:pt idx="106">
                  <c:v>0.983995556831359</c:v>
                </c:pt>
                <c:pt idx="107">
                  <c:v>0.986203074455261</c:v>
                </c:pt>
                <c:pt idx="108">
                  <c:v>0.98509931564331</c:v>
                </c:pt>
                <c:pt idx="109">
                  <c:v>0.983995556831359</c:v>
                </c:pt>
                <c:pt idx="110">
                  <c:v>0.987306833267211</c:v>
                </c:pt>
                <c:pt idx="111">
                  <c:v>0.983443737030029</c:v>
                </c:pt>
                <c:pt idx="112">
                  <c:v>0.983443737030029</c:v>
                </c:pt>
                <c:pt idx="113">
                  <c:v>0.987306833267211</c:v>
                </c:pt>
                <c:pt idx="114">
                  <c:v>0.982339978218078</c:v>
                </c:pt>
                <c:pt idx="115">
                  <c:v>0.975717425346374</c:v>
                </c:pt>
                <c:pt idx="116">
                  <c:v>0.982339978218078</c:v>
                </c:pt>
                <c:pt idx="117">
                  <c:v>0.971302449703216</c:v>
                </c:pt>
                <c:pt idx="118">
                  <c:v>0.987306833267211</c:v>
                </c:pt>
                <c:pt idx="119">
                  <c:v>0.987306833267211</c:v>
                </c:pt>
                <c:pt idx="120">
                  <c:v>0.987858712673187</c:v>
                </c:pt>
                <c:pt idx="121">
                  <c:v>0.986754953861236</c:v>
                </c:pt>
                <c:pt idx="122">
                  <c:v>0.981236219406127</c:v>
                </c:pt>
                <c:pt idx="123">
                  <c:v>0.986754953861236</c:v>
                </c:pt>
                <c:pt idx="124">
                  <c:v>0.986754953861236</c:v>
                </c:pt>
                <c:pt idx="125">
                  <c:v>0.983995556831359</c:v>
                </c:pt>
                <c:pt idx="126">
                  <c:v>0.987858712673187</c:v>
                </c:pt>
                <c:pt idx="127">
                  <c:v>0.981788098812103</c:v>
                </c:pt>
                <c:pt idx="128">
                  <c:v>0.98509931564331</c:v>
                </c:pt>
                <c:pt idx="129">
                  <c:v>0.989514350891113</c:v>
                </c:pt>
                <c:pt idx="130">
                  <c:v>0.987306833267211</c:v>
                </c:pt>
                <c:pt idx="131">
                  <c:v>0.983995556831359</c:v>
                </c:pt>
                <c:pt idx="132">
                  <c:v>0.986754953861236</c:v>
                </c:pt>
                <c:pt idx="133">
                  <c:v>0.98509931564331</c:v>
                </c:pt>
                <c:pt idx="134">
                  <c:v>0.986754953861236</c:v>
                </c:pt>
                <c:pt idx="135">
                  <c:v>0.990066230297088</c:v>
                </c:pt>
                <c:pt idx="136">
                  <c:v>0.98509931564331</c:v>
                </c:pt>
                <c:pt idx="137">
                  <c:v>0.982339978218078</c:v>
                </c:pt>
                <c:pt idx="138">
                  <c:v>0.990618109703064</c:v>
                </c:pt>
                <c:pt idx="139">
                  <c:v>0.986203074455261</c:v>
                </c:pt>
                <c:pt idx="140">
                  <c:v>0.987306833267211</c:v>
                </c:pt>
                <c:pt idx="141">
                  <c:v>0.981236219406127</c:v>
                </c:pt>
                <c:pt idx="142">
                  <c:v>0.990066230297088</c:v>
                </c:pt>
                <c:pt idx="143">
                  <c:v>0.982891857624054</c:v>
                </c:pt>
                <c:pt idx="144">
                  <c:v>0.986754953861236</c:v>
                </c:pt>
                <c:pt idx="145">
                  <c:v>0.987858712673187</c:v>
                </c:pt>
                <c:pt idx="146">
                  <c:v>0.986203074455261</c:v>
                </c:pt>
                <c:pt idx="147">
                  <c:v>0.991169989109039</c:v>
                </c:pt>
                <c:pt idx="148">
                  <c:v>0.986754953861236</c:v>
                </c:pt>
                <c:pt idx="149">
                  <c:v>0.990066230297088</c:v>
                </c:pt>
                <c:pt idx="150">
                  <c:v>0.98509931564331</c:v>
                </c:pt>
                <c:pt idx="151">
                  <c:v>0.985651195049285</c:v>
                </c:pt>
                <c:pt idx="152">
                  <c:v>0.986754953861236</c:v>
                </c:pt>
                <c:pt idx="153">
                  <c:v>0.990066230297088</c:v>
                </c:pt>
                <c:pt idx="154">
                  <c:v>0.99227374792099</c:v>
                </c:pt>
                <c:pt idx="155">
                  <c:v>0.987306833267211</c:v>
                </c:pt>
                <c:pt idx="156">
                  <c:v>0.987306833267211</c:v>
                </c:pt>
                <c:pt idx="157">
                  <c:v>0.986203074455261</c:v>
                </c:pt>
                <c:pt idx="158">
                  <c:v>0.986203074455261</c:v>
                </c:pt>
                <c:pt idx="159">
                  <c:v>0.984547436237335</c:v>
                </c:pt>
                <c:pt idx="160">
                  <c:v>0.990066230297088</c:v>
                </c:pt>
                <c:pt idx="161">
                  <c:v>0.982891857624054</c:v>
                </c:pt>
                <c:pt idx="162">
                  <c:v>0.986754953861236</c:v>
                </c:pt>
                <c:pt idx="163">
                  <c:v>0.981236219406127</c:v>
                </c:pt>
                <c:pt idx="164">
                  <c:v>0.988410592079162</c:v>
                </c:pt>
                <c:pt idx="165">
                  <c:v>0.987306833267211</c:v>
                </c:pt>
                <c:pt idx="166">
                  <c:v>0.990618109703064</c:v>
                </c:pt>
                <c:pt idx="167">
                  <c:v>0.989514350891113</c:v>
                </c:pt>
                <c:pt idx="168">
                  <c:v>0.984547436237335</c:v>
                </c:pt>
                <c:pt idx="169">
                  <c:v>0.98509931564331</c:v>
                </c:pt>
                <c:pt idx="170">
                  <c:v>0.987858712673187</c:v>
                </c:pt>
                <c:pt idx="171">
                  <c:v>0.985651195049285</c:v>
                </c:pt>
                <c:pt idx="172">
                  <c:v>0.988962471485137</c:v>
                </c:pt>
                <c:pt idx="173">
                  <c:v>0.983995556831359</c:v>
                </c:pt>
                <c:pt idx="174">
                  <c:v>0.979580581188201</c:v>
                </c:pt>
                <c:pt idx="175">
                  <c:v>0.985651195049285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"MobileNet V2"</c:f>
              <c:strCache>
                <c:ptCount val="1"/>
                <c:pt idx="0">
                  <c:v>MobileNet V2</c:v>
                </c:pt>
              </c:strCache>
            </c:strRef>
          </c:tx>
          <c:spPr>
            <a:ln w="28575" cap="rnd">
              <a:solidFill>
                <a:srgbClr val="5B9BD5">
                  <a:lumMod val="50000"/>
                </a:srgb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'csv-3.csv'!$E$2:$E$89</c:f>
              <c:numCache>
                <c:formatCode>General</c:formatCode>
                <c:ptCount val="88"/>
                <c:pt idx="0">
                  <c:v>0.718543052673339</c:v>
                </c:pt>
                <c:pt idx="1">
                  <c:v>0.783664464950561</c:v>
                </c:pt>
                <c:pt idx="2">
                  <c:v>0.870860934257507</c:v>
                </c:pt>
                <c:pt idx="3">
                  <c:v>0.879139065742492</c:v>
                </c:pt>
                <c:pt idx="4">
                  <c:v>0.89955848455429</c:v>
                </c:pt>
                <c:pt idx="5">
                  <c:v>0.928256094455719</c:v>
                </c:pt>
                <c:pt idx="6">
                  <c:v>0.903973519802093</c:v>
                </c:pt>
                <c:pt idx="7">
                  <c:v>0.938741743564605</c:v>
                </c:pt>
                <c:pt idx="8">
                  <c:v>0.935982346534729</c:v>
                </c:pt>
                <c:pt idx="9">
                  <c:v>0.944812357425689</c:v>
                </c:pt>
                <c:pt idx="10">
                  <c:v>0.961368680000305</c:v>
                </c:pt>
                <c:pt idx="11">
                  <c:v>0.940949201583862</c:v>
                </c:pt>
                <c:pt idx="12">
                  <c:v>0.973509907722473</c:v>
                </c:pt>
                <c:pt idx="13">
                  <c:v>0.968543052673339</c:v>
                </c:pt>
                <c:pt idx="14">
                  <c:v>0.958609282970428</c:v>
                </c:pt>
                <c:pt idx="15">
                  <c:v>0.970750570297241</c:v>
                </c:pt>
                <c:pt idx="16">
                  <c:v>0.979028701782226</c:v>
                </c:pt>
                <c:pt idx="17">
                  <c:v>0.970750570297241</c:v>
                </c:pt>
                <c:pt idx="18">
                  <c:v>0.967991173267364</c:v>
                </c:pt>
                <c:pt idx="19">
                  <c:v>0.967439293861389</c:v>
                </c:pt>
                <c:pt idx="20">
                  <c:v>0.982891857624054</c:v>
                </c:pt>
                <c:pt idx="21">
                  <c:v>0.975717425346374</c:v>
                </c:pt>
                <c:pt idx="22">
                  <c:v>0.980132460594177</c:v>
                </c:pt>
                <c:pt idx="23">
                  <c:v>0.975717425346374</c:v>
                </c:pt>
                <c:pt idx="24">
                  <c:v>0.974613666534423</c:v>
                </c:pt>
                <c:pt idx="25">
                  <c:v>0.9773730635643</c:v>
                </c:pt>
                <c:pt idx="26">
                  <c:v>0.96964681148529</c:v>
                </c:pt>
                <c:pt idx="27">
                  <c:v>0.979028701782226</c:v>
                </c:pt>
                <c:pt idx="28">
                  <c:v>0.976821184158325</c:v>
                </c:pt>
                <c:pt idx="29">
                  <c:v>0.977924942970275</c:v>
                </c:pt>
                <c:pt idx="30">
                  <c:v>0.983995556831359</c:v>
                </c:pt>
                <c:pt idx="31">
                  <c:v>0.986754953861236</c:v>
                </c:pt>
                <c:pt idx="32">
                  <c:v>0.976821184158325</c:v>
                </c:pt>
                <c:pt idx="33">
                  <c:v>0.983995556831359</c:v>
                </c:pt>
                <c:pt idx="34">
                  <c:v>0.987858712673187</c:v>
                </c:pt>
                <c:pt idx="35">
                  <c:v>0.987858712673187</c:v>
                </c:pt>
                <c:pt idx="36">
                  <c:v>0.987858712673187</c:v>
                </c:pt>
                <c:pt idx="37">
                  <c:v>0.986203074455261</c:v>
                </c:pt>
                <c:pt idx="38">
                  <c:v>0.986754953861236</c:v>
                </c:pt>
                <c:pt idx="39">
                  <c:v>0.988962471485137</c:v>
                </c:pt>
                <c:pt idx="40">
                  <c:v>0.99337750673294</c:v>
                </c:pt>
                <c:pt idx="41">
                  <c:v>0.988962471485137</c:v>
                </c:pt>
                <c:pt idx="42">
                  <c:v>0.987306833267211</c:v>
                </c:pt>
                <c:pt idx="43">
                  <c:v>0.988962471485137</c:v>
                </c:pt>
                <c:pt idx="44">
                  <c:v>0.987306833267211</c:v>
                </c:pt>
                <c:pt idx="45">
                  <c:v>0.990618109703064</c:v>
                </c:pt>
                <c:pt idx="46">
                  <c:v>0.990618109703064</c:v>
                </c:pt>
                <c:pt idx="47">
                  <c:v>0.986754953861236</c:v>
                </c:pt>
                <c:pt idx="48">
                  <c:v>0.990618109703064</c:v>
                </c:pt>
                <c:pt idx="49">
                  <c:v>0.980132460594177</c:v>
                </c:pt>
                <c:pt idx="50">
                  <c:v>0.991721868515014</c:v>
                </c:pt>
                <c:pt idx="51">
                  <c:v>0.990618109703064</c:v>
                </c:pt>
                <c:pt idx="52">
                  <c:v>0.977924942970275</c:v>
                </c:pt>
                <c:pt idx="53">
                  <c:v>0.990618109703064</c:v>
                </c:pt>
                <c:pt idx="54">
                  <c:v>0.99227374792099</c:v>
                </c:pt>
                <c:pt idx="55">
                  <c:v>0.991721868515014</c:v>
                </c:pt>
                <c:pt idx="56">
                  <c:v>0.992825627326965</c:v>
                </c:pt>
                <c:pt idx="57">
                  <c:v>0.979028701782226</c:v>
                </c:pt>
                <c:pt idx="58">
                  <c:v>0.990618109703064</c:v>
                </c:pt>
                <c:pt idx="59">
                  <c:v>0.987858712673187</c:v>
                </c:pt>
                <c:pt idx="60">
                  <c:v>0.988410592079162</c:v>
                </c:pt>
                <c:pt idx="61">
                  <c:v>0.990618109703064</c:v>
                </c:pt>
                <c:pt idx="62">
                  <c:v>0.980684340000152</c:v>
                </c:pt>
                <c:pt idx="63">
                  <c:v>0.987858712673187</c:v>
                </c:pt>
                <c:pt idx="64">
                  <c:v>0.983443737030029</c:v>
                </c:pt>
                <c:pt idx="65">
                  <c:v>0.989514350891113</c:v>
                </c:pt>
                <c:pt idx="66">
                  <c:v>0.99227374792099</c:v>
                </c:pt>
                <c:pt idx="67">
                  <c:v>0.990618109703064</c:v>
                </c:pt>
                <c:pt idx="68">
                  <c:v>0.987306833267211</c:v>
                </c:pt>
                <c:pt idx="69">
                  <c:v>0.993929386138916</c:v>
                </c:pt>
                <c:pt idx="70">
                  <c:v>0.992825627326965</c:v>
                </c:pt>
                <c:pt idx="71">
                  <c:v>0.990618109703064</c:v>
                </c:pt>
                <c:pt idx="72">
                  <c:v>0.990618109703064</c:v>
                </c:pt>
                <c:pt idx="73">
                  <c:v>0.992825627326965</c:v>
                </c:pt>
                <c:pt idx="74">
                  <c:v>0.99227374792099</c:v>
                </c:pt>
                <c:pt idx="75">
                  <c:v>0.99227374792099</c:v>
                </c:pt>
                <c:pt idx="76">
                  <c:v>0.991169989109039</c:v>
                </c:pt>
                <c:pt idx="77">
                  <c:v>0.988410592079162</c:v>
                </c:pt>
                <c:pt idx="78">
                  <c:v>0.99337750673294</c:v>
                </c:pt>
                <c:pt idx="79">
                  <c:v>0.985651195049285</c:v>
                </c:pt>
                <c:pt idx="80">
                  <c:v>0.964128017425537</c:v>
                </c:pt>
                <c:pt idx="81">
                  <c:v>0.988410592079162</c:v>
                </c:pt>
                <c:pt idx="82">
                  <c:v>0.99227374792099</c:v>
                </c:pt>
                <c:pt idx="83">
                  <c:v>0.991169989109039</c:v>
                </c:pt>
                <c:pt idx="84">
                  <c:v>0.993929386138916</c:v>
                </c:pt>
                <c:pt idx="85">
                  <c:v>0.974061787128448</c:v>
                </c:pt>
                <c:pt idx="86">
                  <c:v>0.991169989109039</c:v>
                </c:pt>
                <c:pt idx="87">
                  <c:v>0.994481205940246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161862289"/>
        <c:axId val="566409593"/>
      </c:lineChart>
      <c:catAx>
        <c:axId val="16186228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69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566409593"/>
        <c:crosses val="autoZero"/>
        <c:auto val="1"/>
        <c:lblAlgn val="ctr"/>
        <c:lblOffset val="100"/>
        <c:noMultiLvlLbl val="0"/>
      </c:catAx>
      <c:valAx>
        <c:axId val="566409593"/>
        <c:scaling>
          <c:orientation val="minMax"/>
          <c:max val="1.01"/>
          <c:min val="0.7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69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16186228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97925311203319"/>
          <c:y val="0.14032181732134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altLang="en-US"/>
              <a:t>准确率</a:t>
            </a:r>
            <a:r>
              <a:rPr lang="en-US" altLang="zh-CN"/>
              <a:t>-</a:t>
            </a:r>
            <a:r>
              <a:rPr altLang="en-US"/>
              <a:t>训练次数</a:t>
            </a:r>
            <a:endParaRPr lang="en-US" altLang="zh-CN"/>
          </a:p>
        </c:rich>
      </c:tx>
      <c:layout>
        <c:manualLayout>
          <c:xMode val="edge"/>
          <c:yMode val="edge"/>
          <c:x val="0.355739972337483"/>
          <c:y val="0.032181732134406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74836686699765"/>
          <c:y val="0.258855885588559"/>
          <c:w val="0.85738176117063"/>
          <c:h val="0.608338833883388"/>
        </c:manualLayout>
      </c:layout>
      <c:lineChart>
        <c:grouping val="standard"/>
        <c:varyColors val="0"/>
        <c:ser>
          <c:idx val="0"/>
          <c:order val="0"/>
          <c:tx>
            <c:strRef>
              <c:f>"MYCNN"</c:f>
              <c:strCache>
                <c:ptCount val="1"/>
                <c:pt idx="0">
                  <c:v>MYCNN</c:v>
                </c:pt>
              </c:strCache>
            </c:strRef>
          </c:tx>
          <c:spPr>
            <a:ln w="28575" cap="rnd">
              <a:solidFill>
                <a:srgbClr val="FF77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'csv-3.csv'!$C$2:$C$177</c:f>
              <c:numCache>
                <c:formatCode>General</c:formatCode>
                <c:ptCount val="176"/>
                <c:pt idx="0">
                  <c:v>0.842163383960723</c:v>
                </c:pt>
                <c:pt idx="1">
                  <c:v>0.846026480197906</c:v>
                </c:pt>
                <c:pt idx="2">
                  <c:v>0.89845472574234</c:v>
                </c:pt>
                <c:pt idx="3">
                  <c:v>0.900110363960266</c:v>
                </c:pt>
                <c:pt idx="4">
                  <c:v>0.912803530693054</c:v>
                </c:pt>
                <c:pt idx="5">
                  <c:v>0.93101543188095</c:v>
                </c:pt>
                <c:pt idx="6">
                  <c:v>0.927704215049743</c:v>
                </c:pt>
                <c:pt idx="7">
                  <c:v>0.910044133663177</c:v>
                </c:pt>
                <c:pt idx="8">
                  <c:v>0.873068451881408</c:v>
                </c:pt>
                <c:pt idx="9">
                  <c:v>0.946467995643615</c:v>
                </c:pt>
                <c:pt idx="10">
                  <c:v>0.920529782772064</c:v>
                </c:pt>
                <c:pt idx="11">
                  <c:v>0.947019875049591</c:v>
                </c:pt>
                <c:pt idx="12">
                  <c:v>0.959713041782379</c:v>
                </c:pt>
                <c:pt idx="13">
                  <c:v>0.948675513267517</c:v>
                </c:pt>
                <c:pt idx="14">
                  <c:v>0.916666686534881</c:v>
                </c:pt>
                <c:pt idx="15">
                  <c:v>0.960816800594329</c:v>
                </c:pt>
                <c:pt idx="16">
                  <c:v>0.894039750099182</c:v>
                </c:pt>
                <c:pt idx="17">
                  <c:v>0.966887414455413</c:v>
                </c:pt>
                <c:pt idx="18">
                  <c:v>0.961368680000305</c:v>
                </c:pt>
                <c:pt idx="19">
                  <c:v>0.961368680000305</c:v>
                </c:pt>
                <c:pt idx="20">
                  <c:v>0.964128017425537</c:v>
                </c:pt>
                <c:pt idx="21">
                  <c:v>0.943708598613739</c:v>
                </c:pt>
                <c:pt idx="22">
                  <c:v>0.958057403564453</c:v>
                </c:pt>
                <c:pt idx="23">
                  <c:v>0.966887414455413</c:v>
                </c:pt>
                <c:pt idx="24">
                  <c:v>0.967439293861389</c:v>
                </c:pt>
                <c:pt idx="25">
                  <c:v>0.961368680000305</c:v>
                </c:pt>
                <c:pt idx="26">
                  <c:v>0.866445899009704</c:v>
                </c:pt>
                <c:pt idx="27">
                  <c:v>0.965783655643463</c:v>
                </c:pt>
                <c:pt idx="28">
                  <c:v>0.968543052673339</c:v>
                </c:pt>
                <c:pt idx="29">
                  <c:v>0.963024258613586</c:v>
                </c:pt>
                <c:pt idx="30">
                  <c:v>0.970750570297241</c:v>
                </c:pt>
                <c:pt idx="31">
                  <c:v>0.972958028316497</c:v>
                </c:pt>
                <c:pt idx="32">
                  <c:v>0.944260478019714</c:v>
                </c:pt>
                <c:pt idx="33">
                  <c:v>0.970750570297241</c:v>
                </c:pt>
                <c:pt idx="34">
                  <c:v>0.972958028316497</c:v>
                </c:pt>
                <c:pt idx="35">
                  <c:v>0.975717425346374</c:v>
                </c:pt>
                <c:pt idx="36">
                  <c:v>0.972958028316497</c:v>
                </c:pt>
                <c:pt idx="37">
                  <c:v>0.966887414455413</c:v>
                </c:pt>
                <c:pt idx="38">
                  <c:v>0.976821184158325</c:v>
                </c:pt>
                <c:pt idx="39">
                  <c:v>0.974613666534423</c:v>
                </c:pt>
                <c:pt idx="40">
                  <c:v>0.975717425346374</c:v>
                </c:pt>
                <c:pt idx="41">
                  <c:v>0.966887414455413</c:v>
                </c:pt>
                <c:pt idx="42">
                  <c:v>0.977924942970275</c:v>
                </c:pt>
                <c:pt idx="43">
                  <c:v>0.982891857624054</c:v>
                </c:pt>
                <c:pt idx="44">
                  <c:v>0.977924942970275</c:v>
                </c:pt>
                <c:pt idx="45">
                  <c:v>0.962472379207611</c:v>
                </c:pt>
                <c:pt idx="46">
                  <c:v>0.981236219406127</c:v>
                </c:pt>
                <c:pt idx="47">
                  <c:v>0.980132460594177</c:v>
                </c:pt>
                <c:pt idx="48">
                  <c:v>0.968543052673339</c:v>
                </c:pt>
                <c:pt idx="49">
                  <c:v>0.979580581188201</c:v>
                </c:pt>
                <c:pt idx="50">
                  <c:v>0.965783655643463</c:v>
                </c:pt>
                <c:pt idx="51">
                  <c:v>0.979580581188201</c:v>
                </c:pt>
                <c:pt idx="52">
                  <c:v>0.975717425346374</c:v>
                </c:pt>
                <c:pt idx="53">
                  <c:v>0.960816800594329</c:v>
                </c:pt>
                <c:pt idx="54">
                  <c:v>0.984547436237335</c:v>
                </c:pt>
                <c:pt idx="55">
                  <c:v>0.979580581188201</c:v>
                </c:pt>
                <c:pt idx="56">
                  <c:v>0.974613666534423</c:v>
                </c:pt>
                <c:pt idx="57">
                  <c:v>0.980132460594177</c:v>
                </c:pt>
                <c:pt idx="58">
                  <c:v>0.981236219406127</c:v>
                </c:pt>
                <c:pt idx="59">
                  <c:v>0.984547436237335</c:v>
                </c:pt>
                <c:pt idx="60">
                  <c:v>0.979580581188201</c:v>
                </c:pt>
                <c:pt idx="61">
                  <c:v>0.977924942970275</c:v>
                </c:pt>
                <c:pt idx="62">
                  <c:v>0.981788098812103</c:v>
                </c:pt>
                <c:pt idx="63">
                  <c:v>0.982339978218078</c:v>
                </c:pt>
                <c:pt idx="64">
                  <c:v>0.980684340000152</c:v>
                </c:pt>
                <c:pt idx="65">
                  <c:v>0.987306833267211</c:v>
                </c:pt>
                <c:pt idx="66">
                  <c:v>0.982339978218078</c:v>
                </c:pt>
                <c:pt idx="67">
                  <c:v>0.980132460594177</c:v>
                </c:pt>
                <c:pt idx="68">
                  <c:v>0.983443737030029</c:v>
                </c:pt>
                <c:pt idx="69">
                  <c:v>0.963024258613586</c:v>
                </c:pt>
                <c:pt idx="70">
                  <c:v>0.979580581188201</c:v>
                </c:pt>
                <c:pt idx="71">
                  <c:v>0.984547436237335</c:v>
                </c:pt>
                <c:pt idx="72">
                  <c:v>0.977924942970275</c:v>
                </c:pt>
                <c:pt idx="73">
                  <c:v>0.98509931564331</c:v>
                </c:pt>
                <c:pt idx="74">
                  <c:v>0.983995556831359</c:v>
                </c:pt>
                <c:pt idx="75">
                  <c:v>0.981788098812103</c:v>
                </c:pt>
                <c:pt idx="76">
                  <c:v>0.988410592079162</c:v>
                </c:pt>
                <c:pt idx="77">
                  <c:v>0.9773730635643</c:v>
                </c:pt>
                <c:pt idx="78">
                  <c:v>0.982339978218078</c:v>
                </c:pt>
                <c:pt idx="79">
                  <c:v>0.981236219406127</c:v>
                </c:pt>
                <c:pt idx="80">
                  <c:v>0.983443737030029</c:v>
                </c:pt>
                <c:pt idx="81">
                  <c:v>0.986203074455261</c:v>
                </c:pt>
                <c:pt idx="82">
                  <c:v>0.981788098812103</c:v>
                </c:pt>
                <c:pt idx="83">
                  <c:v>0.980684340000152</c:v>
                </c:pt>
                <c:pt idx="84">
                  <c:v>0.985651195049285</c:v>
                </c:pt>
                <c:pt idx="85">
                  <c:v>0.977924942970275</c:v>
                </c:pt>
                <c:pt idx="86">
                  <c:v>0.980684340000152</c:v>
                </c:pt>
                <c:pt idx="87">
                  <c:v>0.984547436237335</c:v>
                </c:pt>
                <c:pt idx="88">
                  <c:v>0.982891857624054</c:v>
                </c:pt>
                <c:pt idx="89">
                  <c:v>0.982891857624054</c:v>
                </c:pt>
                <c:pt idx="90">
                  <c:v>0.988962471485137</c:v>
                </c:pt>
                <c:pt idx="91">
                  <c:v>0.987858712673187</c:v>
                </c:pt>
                <c:pt idx="92">
                  <c:v>0.958057403564453</c:v>
                </c:pt>
                <c:pt idx="93">
                  <c:v>0.973509907722473</c:v>
                </c:pt>
                <c:pt idx="94">
                  <c:v>0.985651195049285</c:v>
                </c:pt>
                <c:pt idx="95">
                  <c:v>0.984547436237335</c:v>
                </c:pt>
                <c:pt idx="96">
                  <c:v>0.98509931564331</c:v>
                </c:pt>
                <c:pt idx="97">
                  <c:v>0.986754953861236</c:v>
                </c:pt>
                <c:pt idx="98">
                  <c:v>0.985651195049285</c:v>
                </c:pt>
                <c:pt idx="99">
                  <c:v>0.990066230297088</c:v>
                </c:pt>
                <c:pt idx="100">
                  <c:v>0.988410592079162</c:v>
                </c:pt>
                <c:pt idx="101">
                  <c:v>0.98509931564331</c:v>
                </c:pt>
                <c:pt idx="102">
                  <c:v>0.986203074455261</c:v>
                </c:pt>
                <c:pt idx="103">
                  <c:v>0.9773730635643</c:v>
                </c:pt>
                <c:pt idx="104">
                  <c:v>0.983443737030029</c:v>
                </c:pt>
                <c:pt idx="105">
                  <c:v>0.987306833267211</c:v>
                </c:pt>
                <c:pt idx="106">
                  <c:v>0.983995556831359</c:v>
                </c:pt>
                <c:pt idx="107">
                  <c:v>0.986203074455261</c:v>
                </c:pt>
                <c:pt idx="108">
                  <c:v>0.98509931564331</c:v>
                </c:pt>
                <c:pt idx="109">
                  <c:v>0.983995556831359</c:v>
                </c:pt>
                <c:pt idx="110">
                  <c:v>0.987306833267211</c:v>
                </c:pt>
                <c:pt idx="111">
                  <c:v>0.983443737030029</c:v>
                </c:pt>
                <c:pt idx="112">
                  <c:v>0.983443737030029</c:v>
                </c:pt>
                <c:pt idx="113">
                  <c:v>0.987306833267211</c:v>
                </c:pt>
                <c:pt idx="114">
                  <c:v>0.982339978218078</c:v>
                </c:pt>
                <c:pt idx="115">
                  <c:v>0.975717425346374</c:v>
                </c:pt>
                <c:pt idx="116">
                  <c:v>0.982339978218078</c:v>
                </c:pt>
                <c:pt idx="117">
                  <c:v>0.971302449703216</c:v>
                </c:pt>
                <c:pt idx="118">
                  <c:v>0.987306833267211</c:v>
                </c:pt>
                <c:pt idx="119">
                  <c:v>0.987306833267211</c:v>
                </c:pt>
                <c:pt idx="120">
                  <c:v>0.987858712673187</c:v>
                </c:pt>
                <c:pt idx="121">
                  <c:v>0.986754953861236</c:v>
                </c:pt>
                <c:pt idx="122">
                  <c:v>0.981236219406127</c:v>
                </c:pt>
                <c:pt idx="123">
                  <c:v>0.986754953861236</c:v>
                </c:pt>
                <c:pt idx="124">
                  <c:v>0.986754953861236</c:v>
                </c:pt>
                <c:pt idx="125">
                  <c:v>0.983995556831359</c:v>
                </c:pt>
                <c:pt idx="126">
                  <c:v>0.987858712673187</c:v>
                </c:pt>
                <c:pt idx="127">
                  <c:v>0.981788098812103</c:v>
                </c:pt>
                <c:pt idx="128">
                  <c:v>0.98509931564331</c:v>
                </c:pt>
                <c:pt idx="129">
                  <c:v>0.989514350891113</c:v>
                </c:pt>
                <c:pt idx="130">
                  <c:v>0.987306833267211</c:v>
                </c:pt>
                <c:pt idx="131">
                  <c:v>0.983995556831359</c:v>
                </c:pt>
                <c:pt idx="132">
                  <c:v>0.986754953861236</c:v>
                </c:pt>
                <c:pt idx="133">
                  <c:v>0.98509931564331</c:v>
                </c:pt>
                <c:pt idx="134">
                  <c:v>0.986754953861236</c:v>
                </c:pt>
                <c:pt idx="135">
                  <c:v>0.990066230297088</c:v>
                </c:pt>
                <c:pt idx="136">
                  <c:v>0.98509931564331</c:v>
                </c:pt>
                <c:pt idx="137">
                  <c:v>0.982339978218078</c:v>
                </c:pt>
                <c:pt idx="138">
                  <c:v>0.990618109703064</c:v>
                </c:pt>
                <c:pt idx="139">
                  <c:v>0.986203074455261</c:v>
                </c:pt>
                <c:pt idx="140">
                  <c:v>0.987306833267211</c:v>
                </c:pt>
                <c:pt idx="141">
                  <c:v>0.981236219406127</c:v>
                </c:pt>
                <c:pt idx="142">
                  <c:v>0.990066230297088</c:v>
                </c:pt>
                <c:pt idx="143">
                  <c:v>0.982891857624054</c:v>
                </c:pt>
                <c:pt idx="144">
                  <c:v>0.986754953861236</c:v>
                </c:pt>
                <c:pt idx="145">
                  <c:v>0.987858712673187</c:v>
                </c:pt>
                <c:pt idx="146">
                  <c:v>0.986203074455261</c:v>
                </c:pt>
                <c:pt idx="147">
                  <c:v>0.991169989109039</c:v>
                </c:pt>
                <c:pt idx="148">
                  <c:v>0.986754953861236</c:v>
                </c:pt>
                <c:pt idx="149">
                  <c:v>0.990066230297088</c:v>
                </c:pt>
                <c:pt idx="150">
                  <c:v>0.98509931564331</c:v>
                </c:pt>
                <c:pt idx="151">
                  <c:v>0.985651195049285</c:v>
                </c:pt>
                <c:pt idx="152">
                  <c:v>0.986754953861236</c:v>
                </c:pt>
                <c:pt idx="153">
                  <c:v>0.990066230297088</c:v>
                </c:pt>
                <c:pt idx="154">
                  <c:v>0.99227374792099</c:v>
                </c:pt>
                <c:pt idx="155">
                  <c:v>0.987306833267211</c:v>
                </c:pt>
                <c:pt idx="156">
                  <c:v>0.987306833267211</c:v>
                </c:pt>
                <c:pt idx="157">
                  <c:v>0.986203074455261</c:v>
                </c:pt>
                <c:pt idx="158">
                  <c:v>0.986203074455261</c:v>
                </c:pt>
                <c:pt idx="159">
                  <c:v>0.984547436237335</c:v>
                </c:pt>
                <c:pt idx="160">
                  <c:v>0.990066230297088</c:v>
                </c:pt>
                <c:pt idx="161">
                  <c:v>0.982891857624054</c:v>
                </c:pt>
                <c:pt idx="162">
                  <c:v>0.986754953861236</c:v>
                </c:pt>
                <c:pt idx="163">
                  <c:v>0.981236219406127</c:v>
                </c:pt>
                <c:pt idx="164">
                  <c:v>0.988410592079162</c:v>
                </c:pt>
                <c:pt idx="165">
                  <c:v>0.987306833267211</c:v>
                </c:pt>
                <c:pt idx="166">
                  <c:v>0.990618109703064</c:v>
                </c:pt>
                <c:pt idx="167">
                  <c:v>0.989514350891113</c:v>
                </c:pt>
                <c:pt idx="168">
                  <c:v>0.984547436237335</c:v>
                </c:pt>
                <c:pt idx="169">
                  <c:v>0.98509931564331</c:v>
                </c:pt>
                <c:pt idx="170">
                  <c:v>0.987858712673187</c:v>
                </c:pt>
                <c:pt idx="171">
                  <c:v>0.985651195049285</c:v>
                </c:pt>
                <c:pt idx="172">
                  <c:v>0.988962471485137</c:v>
                </c:pt>
                <c:pt idx="173">
                  <c:v>0.983995556831359</c:v>
                </c:pt>
                <c:pt idx="174">
                  <c:v>0.979580581188201</c:v>
                </c:pt>
                <c:pt idx="175">
                  <c:v>0.985651195049285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"MobileNet V2"</c:f>
              <c:strCache>
                <c:ptCount val="1"/>
                <c:pt idx="0">
                  <c:v>MobileNet V2</c:v>
                </c:pt>
              </c:strCache>
            </c:strRef>
          </c:tx>
          <c:spPr>
            <a:ln w="28575" cap="rnd">
              <a:solidFill>
                <a:srgbClr val="5B9BD5">
                  <a:lumMod val="50000"/>
                </a:srgb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'csv-3.csv'!$E$2:$E$89</c:f>
              <c:numCache>
                <c:formatCode>General</c:formatCode>
                <c:ptCount val="88"/>
                <c:pt idx="0">
                  <c:v>0.718543052673339</c:v>
                </c:pt>
                <c:pt idx="1">
                  <c:v>0.783664464950561</c:v>
                </c:pt>
                <c:pt idx="2">
                  <c:v>0.870860934257507</c:v>
                </c:pt>
                <c:pt idx="3">
                  <c:v>0.879139065742492</c:v>
                </c:pt>
                <c:pt idx="4">
                  <c:v>0.89955848455429</c:v>
                </c:pt>
                <c:pt idx="5">
                  <c:v>0.928256094455719</c:v>
                </c:pt>
                <c:pt idx="6">
                  <c:v>0.903973519802093</c:v>
                </c:pt>
                <c:pt idx="7">
                  <c:v>0.938741743564605</c:v>
                </c:pt>
                <c:pt idx="8">
                  <c:v>0.935982346534729</c:v>
                </c:pt>
                <c:pt idx="9">
                  <c:v>0.944812357425689</c:v>
                </c:pt>
                <c:pt idx="10">
                  <c:v>0.961368680000305</c:v>
                </c:pt>
                <c:pt idx="11">
                  <c:v>0.940949201583862</c:v>
                </c:pt>
                <c:pt idx="12">
                  <c:v>0.973509907722473</c:v>
                </c:pt>
                <c:pt idx="13">
                  <c:v>0.968543052673339</c:v>
                </c:pt>
                <c:pt idx="14">
                  <c:v>0.958609282970428</c:v>
                </c:pt>
                <c:pt idx="15">
                  <c:v>0.970750570297241</c:v>
                </c:pt>
                <c:pt idx="16">
                  <c:v>0.979028701782226</c:v>
                </c:pt>
                <c:pt idx="17">
                  <c:v>0.970750570297241</c:v>
                </c:pt>
                <c:pt idx="18">
                  <c:v>0.967991173267364</c:v>
                </c:pt>
                <c:pt idx="19">
                  <c:v>0.967439293861389</c:v>
                </c:pt>
                <c:pt idx="20">
                  <c:v>0.982891857624054</c:v>
                </c:pt>
                <c:pt idx="21">
                  <c:v>0.975717425346374</c:v>
                </c:pt>
                <c:pt idx="22">
                  <c:v>0.980132460594177</c:v>
                </c:pt>
                <c:pt idx="23">
                  <c:v>0.975717425346374</c:v>
                </c:pt>
                <c:pt idx="24">
                  <c:v>0.974613666534423</c:v>
                </c:pt>
                <c:pt idx="25">
                  <c:v>0.9773730635643</c:v>
                </c:pt>
                <c:pt idx="26">
                  <c:v>0.96964681148529</c:v>
                </c:pt>
                <c:pt idx="27">
                  <c:v>0.979028701782226</c:v>
                </c:pt>
                <c:pt idx="28">
                  <c:v>0.976821184158325</c:v>
                </c:pt>
                <c:pt idx="29">
                  <c:v>0.977924942970275</c:v>
                </c:pt>
                <c:pt idx="30">
                  <c:v>0.983995556831359</c:v>
                </c:pt>
                <c:pt idx="31">
                  <c:v>0.986754953861236</c:v>
                </c:pt>
                <c:pt idx="32">
                  <c:v>0.976821184158325</c:v>
                </c:pt>
                <c:pt idx="33">
                  <c:v>0.983995556831359</c:v>
                </c:pt>
                <c:pt idx="34">
                  <c:v>0.987858712673187</c:v>
                </c:pt>
                <c:pt idx="35">
                  <c:v>0.987858712673187</c:v>
                </c:pt>
                <c:pt idx="36">
                  <c:v>0.987858712673187</c:v>
                </c:pt>
                <c:pt idx="37">
                  <c:v>0.986203074455261</c:v>
                </c:pt>
                <c:pt idx="38">
                  <c:v>0.986754953861236</c:v>
                </c:pt>
                <c:pt idx="39">
                  <c:v>0.988962471485137</c:v>
                </c:pt>
                <c:pt idx="40">
                  <c:v>0.99337750673294</c:v>
                </c:pt>
                <c:pt idx="41">
                  <c:v>0.988962471485137</c:v>
                </c:pt>
                <c:pt idx="42">
                  <c:v>0.987306833267211</c:v>
                </c:pt>
                <c:pt idx="43">
                  <c:v>0.988962471485137</c:v>
                </c:pt>
                <c:pt idx="44">
                  <c:v>0.987306833267211</c:v>
                </c:pt>
                <c:pt idx="45">
                  <c:v>0.990618109703064</c:v>
                </c:pt>
                <c:pt idx="46">
                  <c:v>0.990618109703064</c:v>
                </c:pt>
                <c:pt idx="47">
                  <c:v>0.986754953861236</c:v>
                </c:pt>
                <c:pt idx="48">
                  <c:v>0.990618109703064</c:v>
                </c:pt>
                <c:pt idx="49">
                  <c:v>0.980132460594177</c:v>
                </c:pt>
                <c:pt idx="50">
                  <c:v>0.991721868515014</c:v>
                </c:pt>
                <c:pt idx="51">
                  <c:v>0.990618109703064</c:v>
                </c:pt>
                <c:pt idx="52">
                  <c:v>0.977924942970275</c:v>
                </c:pt>
                <c:pt idx="53">
                  <c:v>0.990618109703064</c:v>
                </c:pt>
                <c:pt idx="54">
                  <c:v>0.99227374792099</c:v>
                </c:pt>
                <c:pt idx="55">
                  <c:v>0.991721868515014</c:v>
                </c:pt>
                <c:pt idx="56">
                  <c:v>0.992825627326965</c:v>
                </c:pt>
                <c:pt idx="57">
                  <c:v>0.979028701782226</c:v>
                </c:pt>
                <c:pt idx="58">
                  <c:v>0.990618109703064</c:v>
                </c:pt>
                <c:pt idx="59">
                  <c:v>0.987858712673187</c:v>
                </c:pt>
                <c:pt idx="60">
                  <c:v>0.988410592079162</c:v>
                </c:pt>
                <c:pt idx="61">
                  <c:v>0.990618109703064</c:v>
                </c:pt>
                <c:pt idx="62">
                  <c:v>0.980684340000152</c:v>
                </c:pt>
                <c:pt idx="63">
                  <c:v>0.987858712673187</c:v>
                </c:pt>
                <c:pt idx="64">
                  <c:v>0.983443737030029</c:v>
                </c:pt>
                <c:pt idx="65">
                  <c:v>0.989514350891113</c:v>
                </c:pt>
                <c:pt idx="66">
                  <c:v>0.99227374792099</c:v>
                </c:pt>
                <c:pt idx="67">
                  <c:v>0.990618109703064</c:v>
                </c:pt>
                <c:pt idx="68">
                  <c:v>0.987306833267211</c:v>
                </c:pt>
                <c:pt idx="69">
                  <c:v>0.993929386138916</c:v>
                </c:pt>
                <c:pt idx="70">
                  <c:v>0.992825627326965</c:v>
                </c:pt>
                <c:pt idx="71">
                  <c:v>0.990618109703064</c:v>
                </c:pt>
                <c:pt idx="72">
                  <c:v>0.990618109703064</c:v>
                </c:pt>
                <c:pt idx="73">
                  <c:v>0.992825627326965</c:v>
                </c:pt>
                <c:pt idx="74">
                  <c:v>0.99227374792099</c:v>
                </c:pt>
                <c:pt idx="75">
                  <c:v>0.99227374792099</c:v>
                </c:pt>
                <c:pt idx="76">
                  <c:v>0.991169989109039</c:v>
                </c:pt>
                <c:pt idx="77">
                  <c:v>0.988410592079162</c:v>
                </c:pt>
                <c:pt idx="78">
                  <c:v>0.99337750673294</c:v>
                </c:pt>
                <c:pt idx="79">
                  <c:v>0.985651195049285</c:v>
                </c:pt>
                <c:pt idx="80">
                  <c:v>0.964128017425537</c:v>
                </c:pt>
                <c:pt idx="81">
                  <c:v>0.988410592079162</c:v>
                </c:pt>
                <c:pt idx="82">
                  <c:v>0.99227374792099</c:v>
                </c:pt>
                <c:pt idx="83">
                  <c:v>0.991169989109039</c:v>
                </c:pt>
                <c:pt idx="84">
                  <c:v>0.993929386138916</c:v>
                </c:pt>
                <c:pt idx="85">
                  <c:v>0.974061787128448</c:v>
                </c:pt>
                <c:pt idx="86">
                  <c:v>0.991169989109039</c:v>
                </c:pt>
                <c:pt idx="87">
                  <c:v>0.994481205940246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"MYCNN_prdiect"</c:f>
              <c:strCache>
                <c:ptCount val="1"/>
                <c:pt idx="0">
                  <c:v>MYCNN_prdiect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'csv-3.csv'!$B$2:$B$177</c:f>
              <c:numCache>
                <c:formatCode>General</c:formatCode>
                <c:ptCount val="176"/>
                <c:pt idx="0">
                  <c:v>0.987</c:v>
                </c:pt>
                <c:pt idx="1">
                  <c:v>0.987</c:v>
                </c:pt>
                <c:pt idx="2">
                  <c:v>0.987</c:v>
                </c:pt>
                <c:pt idx="3">
                  <c:v>0.987</c:v>
                </c:pt>
                <c:pt idx="4">
                  <c:v>0.987</c:v>
                </c:pt>
                <c:pt idx="5">
                  <c:v>0.987</c:v>
                </c:pt>
                <c:pt idx="6">
                  <c:v>0.987</c:v>
                </c:pt>
                <c:pt idx="7">
                  <c:v>0.987</c:v>
                </c:pt>
                <c:pt idx="8">
                  <c:v>0.987</c:v>
                </c:pt>
                <c:pt idx="9">
                  <c:v>0.987</c:v>
                </c:pt>
                <c:pt idx="10">
                  <c:v>0.987</c:v>
                </c:pt>
                <c:pt idx="11">
                  <c:v>0.987</c:v>
                </c:pt>
                <c:pt idx="12">
                  <c:v>0.987</c:v>
                </c:pt>
                <c:pt idx="13">
                  <c:v>0.987</c:v>
                </c:pt>
                <c:pt idx="14">
                  <c:v>0.987</c:v>
                </c:pt>
                <c:pt idx="15">
                  <c:v>0.987</c:v>
                </c:pt>
                <c:pt idx="16">
                  <c:v>0.987</c:v>
                </c:pt>
                <c:pt idx="17">
                  <c:v>0.987</c:v>
                </c:pt>
                <c:pt idx="18">
                  <c:v>0.987</c:v>
                </c:pt>
                <c:pt idx="19">
                  <c:v>0.987</c:v>
                </c:pt>
                <c:pt idx="20">
                  <c:v>0.987</c:v>
                </c:pt>
                <c:pt idx="21">
                  <c:v>0.987</c:v>
                </c:pt>
                <c:pt idx="22">
                  <c:v>0.987</c:v>
                </c:pt>
                <c:pt idx="23">
                  <c:v>0.987</c:v>
                </c:pt>
                <c:pt idx="24">
                  <c:v>0.987</c:v>
                </c:pt>
                <c:pt idx="25">
                  <c:v>0.987</c:v>
                </c:pt>
                <c:pt idx="26">
                  <c:v>0.987</c:v>
                </c:pt>
                <c:pt idx="27">
                  <c:v>0.987</c:v>
                </c:pt>
                <c:pt idx="28">
                  <c:v>0.987</c:v>
                </c:pt>
                <c:pt idx="29">
                  <c:v>0.987</c:v>
                </c:pt>
                <c:pt idx="30">
                  <c:v>0.987</c:v>
                </c:pt>
                <c:pt idx="31">
                  <c:v>0.987</c:v>
                </c:pt>
                <c:pt idx="32">
                  <c:v>0.987</c:v>
                </c:pt>
                <c:pt idx="33">
                  <c:v>0.987</c:v>
                </c:pt>
                <c:pt idx="34">
                  <c:v>0.987</c:v>
                </c:pt>
                <c:pt idx="35">
                  <c:v>0.987</c:v>
                </c:pt>
                <c:pt idx="36">
                  <c:v>0.987</c:v>
                </c:pt>
                <c:pt idx="37">
                  <c:v>0.987</c:v>
                </c:pt>
                <c:pt idx="38">
                  <c:v>0.987</c:v>
                </c:pt>
                <c:pt idx="39">
                  <c:v>0.987</c:v>
                </c:pt>
                <c:pt idx="40">
                  <c:v>0.987</c:v>
                </c:pt>
                <c:pt idx="41">
                  <c:v>0.987</c:v>
                </c:pt>
                <c:pt idx="42">
                  <c:v>0.987</c:v>
                </c:pt>
                <c:pt idx="43">
                  <c:v>0.987</c:v>
                </c:pt>
                <c:pt idx="44">
                  <c:v>0.987</c:v>
                </c:pt>
                <c:pt idx="45">
                  <c:v>0.987</c:v>
                </c:pt>
                <c:pt idx="46">
                  <c:v>0.987</c:v>
                </c:pt>
                <c:pt idx="47">
                  <c:v>0.987</c:v>
                </c:pt>
                <c:pt idx="48">
                  <c:v>0.987</c:v>
                </c:pt>
                <c:pt idx="49">
                  <c:v>0.987</c:v>
                </c:pt>
                <c:pt idx="50">
                  <c:v>0.987</c:v>
                </c:pt>
                <c:pt idx="51">
                  <c:v>0.987</c:v>
                </c:pt>
                <c:pt idx="52">
                  <c:v>0.987</c:v>
                </c:pt>
                <c:pt idx="53">
                  <c:v>0.987</c:v>
                </c:pt>
                <c:pt idx="54">
                  <c:v>0.987</c:v>
                </c:pt>
                <c:pt idx="55">
                  <c:v>0.987</c:v>
                </c:pt>
                <c:pt idx="56">
                  <c:v>0.987</c:v>
                </c:pt>
                <c:pt idx="57">
                  <c:v>0.987</c:v>
                </c:pt>
                <c:pt idx="58">
                  <c:v>0.987</c:v>
                </c:pt>
                <c:pt idx="59">
                  <c:v>0.987</c:v>
                </c:pt>
                <c:pt idx="60">
                  <c:v>0.987</c:v>
                </c:pt>
                <c:pt idx="61">
                  <c:v>0.987</c:v>
                </c:pt>
                <c:pt idx="62">
                  <c:v>0.987</c:v>
                </c:pt>
                <c:pt idx="63">
                  <c:v>0.987</c:v>
                </c:pt>
                <c:pt idx="64">
                  <c:v>0.987</c:v>
                </c:pt>
                <c:pt idx="65">
                  <c:v>0.987</c:v>
                </c:pt>
                <c:pt idx="66">
                  <c:v>0.987</c:v>
                </c:pt>
                <c:pt idx="67">
                  <c:v>0.987</c:v>
                </c:pt>
                <c:pt idx="68">
                  <c:v>0.987</c:v>
                </c:pt>
                <c:pt idx="69">
                  <c:v>0.987</c:v>
                </c:pt>
                <c:pt idx="70">
                  <c:v>0.987</c:v>
                </c:pt>
                <c:pt idx="71">
                  <c:v>0.987</c:v>
                </c:pt>
                <c:pt idx="72">
                  <c:v>0.987</c:v>
                </c:pt>
                <c:pt idx="73">
                  <c:v>0.987</c:v>
                </c:pt>
                <c:pt idx="74">
                  <c:v>0.987</c:v>
                </c:pt>
                <c:pt idx="75">
                  <c:v>0.987</c:v>
                </c:pt>
                <c:pt idx="76">
                  <c:v>0.987</c:v>
                </c:pt>
                <c:pt idx="77">
                  <c:v>0.987</c:v>
                </c:pt>
                <c:pt idx="78">
                  <c:v>0.987</c:v>
                </c:pt>
                <c:pt idx="79">
                  <c:v>0.987</c:v>
                </c:pt>
                <c:pt idx="80">
                  <c:v>0.987</c:v>
                </c:pt>
                <c:pt idx="81">
                  <c:v>0.987</c:v>
                </c:pt>
                <c:pt idx="82">
                  <c:v>0.987</c:v>
                </c:pt>
                <c:pt idx="83">
                  <c:v>0.987</c:v>
                </c:pt>
                <c:pt idx="84">
                  <c:v>0.987</c:v>
                </c:pt>
                <c:pt idx="85">
                  <c:v>0.987</c:v>
                </c:pt>
                <c:pt idx="86">
                  <c:v>0.987</c:v>
                </c:pt>
                <c:pt idx="87">
                  <c:v>0.987</c:v>
                </c:pt>
                <c:pt idx="88">
                  <c:v>0.987</c:v>
                </c:pt>
                <c:pt idx="89">
                  <c:v>0.987</c:v>
                </c:pt>
                <c:pt idx="90">
                  <c:v>0.987</c:v>
                </c:pt>
                <c:pt idx="91">
                  <c:v>0.987</c:v>
                </c:pt>
                <c:pt idx="92">
                  <c:v>0.987</c:v>
                </c:pt>
                <c:pt idx="93">
                  <c:v>0.987</c:v>
                </c:pt>
                <c:pt idx="94">
                  <c:v>0.987</c:v>
                </c:pt>
                <c:pt idx="95">
                  <c:v>0.987</c:v>
                </c:pt>
                <c:pt idx="96">
                  <c:v>0.987</c:v>
                </c:pt>
                <c:pt idx="97">
                  <c:v>0.987</c:v>
                </c:pt>
                <c:pt idx="98">
                  <c:v>0.987</c:v>
                </c:pt>
                <c:pt idx="99">
                  <c:v>0.987</c:v>
                </c:pt>
                <c:pt idx="100">
                  <c:v>0.987</c:v>
                </c:pt>
                <c:pt idx="101">
                  <c:v>0.987</c:v>
                </c:pt>
                <c:pt idx="102">
                  <c:v>0.987</c:v>
                </c:pt>
                <c:pt idx="103">
                  <c:v>0.987</c:v>
                </c:pt>
                <c:pt idx="104">
                  <c:v>0.987</c:v>
                </c:pt>
                <c:pt idx="105">
                  <c:v>0.987</c:v>
                </c:pt>
                <c:pt idx="106">
                  <c:v>0.987</c:v>
                </c:pt>
                <c:pt idx="107">
                  <c:v>0.987</c:v>
                </c:pt>
                <c:pt idx="108">
                  <c:v>0.987</c:v>
                </c:pt>
                <c:pt idx="109">
                  <c:v>0.987</c:v>
                </c:pt>
                <c:pt idx="110">
                  <c:v>0.987</c:v>
                </c:pt>
                <c:pt idx="111">
                  <c:v>0.987</c:v>
                </c:pt>
                <c:pt idx="112">
                  <c:v>0.987</c:v>
                </c:pt>
                <c:pt idx="113">
                  <c:v>0.987</c:v>
                </c:pt>
                <c:pt idx="114">
                  <c:v>0.987</c:v>
                </c:pt>
                <c:pt idx="115">
                  <c:v>0.987</c:v>
                </c:pt>
                <c:pt idx="116">
                  <c:v>0.987</c:v>
                </c:pt>
                <c:pt idx="117">
                  <c:v>0.987</c:v>
                </c:pt>
                <c:pt idx="118">
                  <c:v>0.987</c:v>
                </c:pt>
                <c:pt idx="119">
                  <c:v>0.987</c:v>
                </c:pt>
                <c:pt idx="120">
                  <c:v>0.987</c:v>
                </c:pt>
                <c:pt idx="121">
                  <c:v>0.987</c:v>
                </c:pt>
                <c:pt idx="122">
                  <c:v>0.987</c:v>
                </c:pt>
                <c:pt idx="123">
                  <c:v>0.987</c:v>
                </c:pt>
                <c:pt idx="124">
                  <c:v>0.987</c:v>
                </c:pt>
                <c:pt idx="125">
                  <c:v>0.987</c:v>
                </c:pt>
                <c:pt idx="126">
                  <c:v>0.987</c:v>
                </c:pt>
                <c:pt idx="127">
                  <c:v>0.987</c:v>
                </c:pt>
                <c:pt idx="128">
                  <c:v>0.987</c:v>
                </c:pt>
                <c:pt idx="129">
                  <c:v>0.987</c:v>
                </c:pt>
                <c:pt idx="130">
                  <c:v>0.987</c:v>
                </c:pt>
                <c:pt idx="131">
                  <c:v>0.987</c:v>
                </c:pt>
                <c:pt idx="132">
                  <c:v>0.987</c:v>
                </c:pt>
                <c:pt idx="133">
                  <c:v>0.987</c:v>
                </c:pt>
                <c:pt idx="134">
                  <c:v>0.987</c:v>
                </c:pt>
                <c:pt idx="135">
                  <c:v>0.987</c:v>
                </c:pt>
                <c:pt idx="136">
                  <c:v>0.987</c:v>
                </c:pt>
                <c:pt idx="137">
                  <c:v>0.987</c:v>
                </c:pt>
                <c:pt idx="138">
                  <c:v>0.987</c:v>
                </c:pt>
                <c:pt idx="139">
                  <c:v>0.987</c:v>
                </c:pt>
                <c:pt idx="140">
                  <c:v>0.987</c:v>
                </c:pt>
                <c:pt idx="141">
                  <c:v>0.987</c:v>
                </c:pt>
                <c:pt idx="142">
                  <c:v>0.987</c:v>
                </c:pt>
                <c:pt idx="143">
                  <c:v>0.987</c:v>
                </c:pt>
                <c:pt idx="144">
                  <c:v>0.987</c:v>
                </c:pt>
                <c:pt idx="145">
                  <c:v>0.987</c:v>
                </c:pt>
                <c:pt idx="146">
                  <c:v>0.987</c:v>
                </c:pt>
                <c:pt idx="147">
                  <c:v>0.987</c:v>
                </c:pt>
                <c:pt idx="148">
                  <c:v>0.987</c:v>
                </c:pt>
                <c:pt idx="149">
                  <c:v>0.987</c:v>
                </c:pt>
                <c:pt idx="150">
                  <c:v>0.987</c:v>
                </c:pt>
                <c:pt idx="151">
                  <c:v>0.987</c:v>
                </c:pt>
                <c:pt idx="152">
                  <c:v>0.987</c:v>
                </c:pt>
                <c:pt idx="153">
                  <c:v>0.987</c:v>
                </c:pt>
                <c:pt idx="154">
                  <c:v>0.987</c:v>
                </c:pt>
                <c:pt idx="155">
                  <c:v>0.987</c:v>
                </c:pt>
                <c:pt idx="156">
                  <c:v>0.987</c:v>
                </c:pt>
                <c:pt idx="157">
                  <c:v>0.987</c:v>
                </c:pt>
                <c:pt idx="158">
                  <c:v>0.987</c:v>
                </c:pt>
                <c:pt idx="159">
                  <c:v>0.987</c:v>
                </c:pt>
                <c:pt idx="160">
                  <c:v>0.987</c:v>
                </c:pt>
                <c:pt idx="161">
                  <c:v>0.987</c:v>
                </c:pt>
                <c:pt idx="162">
                  <c:v>0.987</c:v>
                </c:pt>
                <c:pt idx="163">
                  <c:v>0.987</c:v>
                </c:pt>
                <c:pt idx="164">
                  <c:v>0.987</c:v>
                </c:pt>
                <c:pt idx="165">
                  <c:v>0.987</c:v>
                </c:pt>
                <c:pt idx="166">
                  <c:v>0.987</c:v>
                </c:pt>
                <c:pt idx="167">
                  <c:v>0.987</c:v>
                </c:pt>
                <c:pt idx="168">
                  <c:v>0.987</c:v>
                </c:pt>
                <c:pt idx="169">
                  <c:v>0.987</c:v>
                </c:pt>
                <c:pt idx="170">
                  <c:v>0.987</c:v>
                </c:pt>
                <c:pt idx="171">
                  <c:v>0.987</c:v>
                </c:pt>
                <c:pt idx="172">
                  <c:v>0.987</c:v>
                </c:pt>
                <c:pt idx="173">
                  <c:v>0.987</c:v>
                </c:pt>
                <c:pt idx="174">
                  <c:v>0.987</c:v>
                </c:pt>
                <c:pt idx="175">
                  <c:v>0.987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"MobileNet V2_predict"</c:f>
              <c:strCache>
                <c:ptCount val="1"/>
                <c:pt idx="0">
                  <c:v>MobileNet V2_predict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'csv-3.csv'!$D$2:$D$89</c:f>
              <c:numCache>
                <c:formatCode>General</c:formatCode>
                <c:ptCount val="88"/>
                <c:pt idx="0">
                  <c:v>0.991</c:v>
                </c:pt>
                <c:pt idx="1">
                  <c:v>0.991</c:v>
                </c:pt>
                <c:pt idx="2">
                  <c:v>0.991</c:v>
                </c:pt>
                <c:pt idx="3">
                  <c:v>0.991</c:v>
                </c:pt>
                <c:pt idx="4">
                  <c:v>0.991</c:v>
                </c:pt>
                <c:pt idx="5">
                  <c:v>0.991</c:v>
                </c:pt>
                <c:pt idx="6">
                  <c:v>0.991</c:v>
                </c:pt>
                <c:pt idx="7">
                  <c:v>0.991</c:v>
                </c:pt>
                <c:pt idx="8">
                  <c:v>0.991</c:v>
                </c:pt>
                <c:pt idx="9">
                  <c:v>0.991</c:v>
                </c:pt>
                <c:pt idx="10">
                  <c:v>0.991</c:v>
                </c:pt>
                <c:pt idx="11">
                  <c:v>0.991</c:v>
                </c:pt>
                <c:pt idx="12">
                  <c:v>0.991</c:v>
                </c:pt>
                <c:pt idx="13">
                  <c:v>0.991</c:v>
                </c:pt>
                <c:pt idx="14">
                  <c:v>0.991</c:v>
                </c:pt>
                <c:pt idx="15">
                  <c:v>0.991</c:v>
                </c:pt>
                <c:pt idx="16">
                  <c:v>0.991</c:v>
                </c:pt>
                <c:pt idx="17">
                  <c:v>0.991</c:v>
                </c:pt>
                <c:pt idx="18">
                  <c:v>0.991</c:v>
                </c:pt>
                <c:pt idx="19">
                  <c:v>0.991</c:v>
                </c:pt>
                <c:pt idx="20">
                  <c:v>0.991</c:v>
                </c:pt>
                <c:pt idx="21">
                  <c:v>0.991</c:v>
                </c:pt>
                <c:pt idx="22">
                  <c:v>0.991</c:v>
                </c:pt>
                <c:pt idx="23">
                  <c:v>0.991</c:v>
                </c:pt>
                <c:pt idx="24">
                  <c:v>0.991</c:v>
                </c:pt>
                <c:pt idx="25">
                  <c:v>0.991</c:v>
                </c:pt>
                <c:pt idx="26">
                  <c:v>0.991</c:v>
                </c:pt>
                <c:pt idx="27">
                  <c:v>0.991</c:v>
                </c:pt>
                <c:pt idx="28">
                  <c:v>0.991</c:v>
                </c:pt>
                <c:pt idx="29">
                  <c:v>0.991</c:v>
                </c:pt>
                <c:pt idx="30">
                  <c:v>0.991</c:v>
                </c:pt>
                <c:pt idx="31">
                  <c:v>0.991</c:v>
                </c:pt>
                <c:pt idx="32">
                  <c:v>0.991</c:v>
                </c:pt>
                <c:pt idx="33">
                  <c:v>0.991</c:v>
                </c:pt>
                <c:pt idx="34">
                  <c:v>0.991</c:v>
                </c:pt>
                <c:pt idx="35">
                  <c:v>0.991</c:v>
                </c:pt>
                <c:pt idx="36">
                  <c:v>0.991</c:v>
                </c:pt>
                <c:pt idx="37">
                  <c:v>0.991</c:v>
                </c:pt>
                <c:pt idx="38">
                  <c:v>0.991</c:v>
                </c:pt>
                <c:pt idx="39">
                  <c:v>0.991</c:v>
                </c:pt>
                <c:pt idx="40">
                  <c:v>0.991</c:v>
                </c:pt>
                <c:pt idx="41">
                  <c:v>0.991</c:v>
                </c:pt>
                <c:pt idx="42">
                  <c:v>0.991</c:v>
                </c:pt>
                <c:pt idx="43">
                  <c:v>0.991</c:v>
                </c:pt>
                <c:pt idx="44">
                  <c:v>0.991</c:v>
                </c:pt>
                <c:pt idx="45">
                  <c:v>0.991</c:v>
                </c:pt>
                <c:pt idx="46">
                  <c:v>0.991</c:v>
                </c:pt>
                <c:pt idx="47">
                  <c:v>0.991</c:v>
                </c:pt>
                <c:pt idx="48">
                  <c:v>0.991</c:v>
                </c:pt>
                <c:pt idx="49">
                  <c:v>0.991</c:v>
                </c:pt>
                <c:pt idx="50">
                  <c:v>0.991</c:v>
                </c:pt>
                <c:pt idx="51">
                  <c:v>0.991</c:v>
                </c:pt>
                <c:pt idx="52">
                  <c:v>0.991</c:v>
                </c:pt>
                <c:pt idx="53">
                  <c:v>0.991</c:v>
                </c:pt>
                <c:pt idx="54">
                  <c:v>0.991</c:v>
                </c:pt>
                <c:pt idx="55">
                  <c:v>0.991</c:v>
                </c:pt>
                <c:pt idx="56">
                  <c:v>0.991</c:v>
                </c:pt>
                <c:pt idx="57">
                  <c:v>0.991</c:v>
                </c:pt>
                <c:pt idx="58">
                  <c:v>0.991</c:v>
                </c:pt>
                <c:pt idx="59">
                  <c:v>0.991</c:v>
                </c:pt>
                <c:pt idx="60">
                  <c:v>0.991</c:v>
                </c:pt>
                <c:pt idx="61">
                  <c:v>0.991</c:v>
                </c:pt>
                <c:pt idx="62">
                  <c:v>0.991</c:v>
                </c:pt>
                <c:pt idx="63">
                  <c:v>0.991</c:v>
                </c:pt>
                <c:pt idx="64">
                  <c:v>0.991</c:v>
                </c:pt>
                <c:pt idx="65">
                  <c:v>0.991</c:v>
                </c:pt>
                <c:pt idx="66">
                  <c:v>0.991</c:v>
                </c:pt>
                <c:pt idx="67">
                  <c:v>0.991</c:v>
                </c:pt>
                <c:pt idx="68">
                  <c:v>0.991</c:v>
                </c:pt>
                <c:pt idx="69">
                  <c:v>0.991</c:v>
                </c:pt>
                <c:pt idx="70">
                  <c:v>0.991</c:v>
                </c:pt>
                <c:pt idx="71">
                  <c:v>0.991</c:v>
                </c:pt>
                <c:pt idx="72">
                  <c:v>0.991</c:v>
                </c:pt>
                <c:pt idx="73">
                  <c:v>0.991</c:v>
                </c:pt>
                <c:pt idx="74">
                  <c:v>0.991</c:v>
                </c:pt>
                <c:pt idx="75">
                  <c:v>0.991</c:v>
                </c:pt>
                <c:pt idx="76">
                  <c:v>0.991</c:v>
                </c:pt>
                <c:pt idx="77">
                  <c:v>0.991</c:v>
                </c:pt>
                <c:pt idx="78">
                  <c:v>0.991</c:v>
                </c:pt>
                <c:pt idx="79">
                  <c:v>0.991</c:v>
                </c:pt>
                <c:pt idx="80">
                  <c:v>0.991</c:v>
                </c:pt>
                <c:pt idx="81">
                  <c:v>0.991</c:v>
                </c:pt>
                <c:pt idx="82">
                  <c:v>0.991</c:v>
                </c:pt>
                <c:pt idx="83">
                  <c:v>0.991</c:v>
                </c:pt>
                <c:pt idx="84">
                  <c:v>0.991</c:v>
                </c:pt>
                <c:pt idx="85">
                  <c:v>0.991</c:v>
                </c:pt>
                <c:pt idx="86">
                  <c:v>0.991</c:v>
                </c:pt>
                <c:pt idx="87">
                  <c:v>0.991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161862289"/>
        <c:axId val="566409593"/>
      </c:lineChart>
      <c:catAx>
        <c:axId val="16186228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69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566409593"/>
        <c:crosses val="autoZero"/>
        <c:auto val="1"/>
        <c:lblAlgn val="ctr"/>
        <c:lblOffset val="100"/>
        <c:noMultiLvlLbl val="0"/>
      </c:catAx>
      <c:valAx>
        <c:axId val="566409593"/>
        <c:scaling>
          <c:orientation val="minMax"/>
          <c:max val="0.999"/>
          <c:min val="0.97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69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16186228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705954205812958"/>
          <c:y val="0.108360255115785"/>
          <c:w val="0.854708018999721"/>
          <c:h val="0.14358499305233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62275-48A5-4B4A-BFCE-5B4492AA8E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6A18D-BEF6-4ECD-8A64-FD44F00EBF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6A18D-BEF6-4ECD-8A64-FD44F00EBF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6A18D-BEF6-4ECD-8A64-FD44F00EBF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6A18D-BEF6-4ECD-8A64-FD44F00EBF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6A18D-BEF6-4ECD-8A64-FD44F00EBF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6A18D-BEF6-4ECD-8A64-FD44F00EBF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6A18D-BEF6-4ECD-8A64-FD44F00EBF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6A18D-BEF6-4ECD-8A64-FD44F00EBF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6A18D-BEF6-4ECD-8A64-FD44F00EBF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6A18D-BEF6-4ECD-8A64-FD44F00EBF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6A18D-BEF6-4ECD-8A64-FD44F00EBF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6A18D-BEF6-4ECD-8A64-FD44F00EBF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6A18D-BEF6-4ECD-8A64-FD44F00EBF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6A18D-BEF6-4ECD-8A64-FD44F00EBF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6A18D-BEF6-4ECD-8A64-FD44F00EBF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6A18D-BEF6-4ECD-8A64-FD44F00EBF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6A18D-BEF6-4ECD-8A64-FD44F00EBF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6A18D-BEF6-4ECD-8A64-FD44F00EBF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6A18D-BEF6-4ECD-8A64-FD44F00EBF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6A18D-BEF6-4ECD-8A64-FD44F00EBF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21F-8B95-4899-B80A-DC320CD860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D8AB-289F-4A70-B326-A2DB001B2E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21F-8B95-4899-B80A-DC320CD860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D8AB-289F-4A70-B326-A2DB001B2E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21F-8B95-4899-B80A-DC320CD860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D8AB-289F-4A70-B326-A2DB001B2E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21F-8B95-4899-B80A-DC320CD860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D8AB-289F-4A70-B326-A2DB001B2E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21F-8B95-4899-B80A-DC320CD860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D8AB-289F-4A70-B326-A2DB001B2E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21F-8B95-4899-B80A-DC320CD860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D8AB-289F-4A70-B326-A2DB001B2E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21F-8B95-4899-B80A-DC320CD860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D8AB-289F-4A70-B326-A2DB001B2E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21F-8B95-4899-B80A-DC320CD860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D8AB-289F-4A70-B326-A2DB001B2E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21F-8B95-4899-B80A-DC320CD860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D8AB-289F-4A70-B326-A2DB001B2E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21F-8B95-4899-B80A-DC320CD860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D8AB-289F-4A70-B326-A2DB001B2E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21F-8B95-4899-B80A-DC320CD860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D8AB-289F-4A70-B326-A2DB001B2E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21F-8B95-4899-B80A-DC320CD860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D8AB-289F-4A70-B326-A2DB001B2E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21F-8B95-4899-B80A-DC320CD860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D8AB-289F-4A70-B326-A2DB001B2E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21F-8B95-4899-B80A-DC320CD860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D8AB-289F-4A70-B326-A2DB001B2E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21F-8B95-4899-B80A-DC320CD860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D8AB-289F-4A70-B326-A2DB001B2E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21F-8B95-4899-B80A-DC320CD860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D8AB-289F-4A70-B326-A2DB001B2E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21F-8B95-4899-B80A-DC320CD860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D8AB-289F-4A70-B326-A2DB001B2E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21F-8B95-4899-B80A-DC320CD860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D8AB-289F-4A70-B326-A2DB001B2E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21F-8B95-4899-B80A-DC320CD860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D8AB-289F-4A70-B326-A2DB001B2E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21F-8B95-4899-B80A-DC320CD860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D8AB-289F-4A70-B326-A2DB001B2E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21F-8B95-4899-B80A-DC320CD860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D8AB-289F-4A70-B326-A2DB001B2E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21F-8B95-4899-B80A-DC320CD860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D8AB-289F-4A70-B326-A2DB001B2E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CE21F-8B95-4899-B80A-DC320CD860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FD8AB-289F-4A70-B326-A2DB001B2E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CE21F-8B95-4899-B80A-DC320CD860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FD8AB-289F-4A70-B326-A2DB001B2E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image" Target="../media/image1.tiff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.png"/><Relationship Id="rId3" Type="http://schemas.openxmlformats.org/officeDocument/2006/relationships/image" Target="../media/image1.tiff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.png"/><Relationship Id="rId3" Type="http://schemas.openxmlformats.org/officeDocument/2006/relationships/image" Target="../media/image1.tiff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4.xml"/><Relationship Id="rId2" Type="http://schemas.openxmlformats.org/officeDocument/2006/relationships/image" Target="../media/image1.png"/><Relationship Id="rId1" Type="http://schemas.openxmlformats.org/officeDocument/2006/relationships/image" Target="../media/image1.tiff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image" Target="../media/image1.tiff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image" Target="../media/image1.tiff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image" Target="../media/image1.tiff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1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ṡḻîdê"/>
          <p:cNvSpPr/>
          <p:nvPr/>
        </p:nvSpPr>
        <p:spPr>
          <a:xfrm>
            <a:off x="1" y="1"/>
            <a:ext cx="12192000" cy="3743323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pic>
        <p:nvPicPr>
          <p:cNvPr id="4" name="图片 3" descr="资源 7@2x"/>
          <p:cNvPicPr>
            <a:picLocks noChangeAspect="1"/>
          </p:cNvPicPr>
          <p:nvPr/>
        </p:nvPicPr>
        <p:blipFill>
          <a:blip r:embed="rId1">
            <a:biLevel thresh="25000"/>
          </a:blip>
          <a:stretch>
            <a:fillRect/>
          </a:stretch>
        </p:blipFill>
        <p:spPr>
          <a:xfrm>
            <a:off x="161925" y="111501"/>
            <a:ext cx="3844896" cy="7979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77365" y="1740535"/>
            <a:ext cx="846201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组合通道注意力下番茄叶片病害图像识别研究 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56099" y="218069"/>
            <a:ext cx="808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2022-2023-2《</a:t>
            </a:r>
            <a:r>
              <a:rPr lang="zh-CN" alt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数字图像处理</a:t>
            </a:r>
            <a:r>
              <a:rPr lang="en-US" altLang="zh-CN" sz="32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课程报告</a:t>
            </a:r>
            <a:endParaRPr lang="zh-CN" altLang="en-US" sz="32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06821" y="4254771"/>
            <a:ext cx="50292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21076005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邹垄泉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汇报日期：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2023/05/30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ṡḻîdê"/>
          <p:cNvSpPr/>
          <p:nvPr/>
        </p:nvSpPr>
        <p:spPr>
          <a:xfrm>
            <a:off x="1" y="2"/>
            <a:ext cx="12192000" cy="810746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7886700" y="1684"/>
            <a:ext cx="4305300" cy="778905"/>
          </a:xfrm>
          <a:prstGeom prst="rect">
            <a:avLst/>
          </a:prstGeom>
        </p:spPr>
      </p:pic>
      <p:pic>
        <p:nvPicPr>
          <p:cNvPr id="4" name="图片 3" descr="资源 7@2x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8655063" y="54847"/>
            <a:ext cx="3378171" cy="7010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8766" y="113055"/>
            <a:ext cx="8086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7301685336867_.p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" y="1096645"/>
            <a:ext cx="12033885" cy="5633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ṡḻîdê"/>
          <p:cNvSpPr/>
          <p:nvPr/>
        </p:nvSpPr>
        <p:spPr>
          <a:xfrm>
            <a:off x="1" y="2"/>
            <a:ext cx="12192000" cy="810746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7886700" y="1684"/>
            <a:ext cx="4305300" cy="778905"/>
          </a:xfrm>
          <a:prstGeom prst="rect">
            <a:avLst/>
          </a:prstGeom>
        </p:spPr>
      </p:pic>
      <p:pic>
        <p:nvPicPr>
          <p:cNvPr id="4" name="图片 3" descr="资源 7@2x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8655063" y="54847"/>
            <a:ext cx="3378171" cy="7010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8766" y="113055"/>
            <a:ext cx="8086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7331685340126_.p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" y="810895"/>
            <a:ext cx="11056620" cy="6054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ṡḻîdê"/>
          <p:cNvSpPr/>
          <p:nvPr/>
        </p:nvSpPr>
        <p:spPr>
          <a:xfrm>
            <a:off x="1" y="2"/>
            <a:ext cx="12192000" cy="810746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7886700" y="1684"/>
            <a:ext cx="4305300" cy="778905"/>
          </a:xfrm>
          <a:prstGeom prst="rect">
            <a:avLst/>
          </a:prstGeom>
        </p:spPr>
      </p:pic>
      <p:pic>
        <p:nvPicPr>
          <p:cNvPr id="4" name="图片 3" descr="资源 7@2x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8655063" y="54847"/>
            <a:ext cx="3378171" cy="7010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8766" y="113055"/>
            <a:ext cx="8086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截屏2023-05-29 20.51.43"/>
          <p:cNvPicPr>
            <a:picLocks noChangeAspect="1"/>
          </p:cNvPicPr>
          <p:nvPr/>
        </p:nvPicPr>
        <p:blipFill>
          <a:blip r:embed="rId3"/>
          <a:srcRect b="37417"/>
          <a:stretch>
            <a:fillRect/>
          </a:stretch>
        </p:blipFill>
        <p:spPr>
          <a:xfrm>
            <a:off x="356235" y="1282700"/>
            <a:ext cx="5601335" cy="4634865"/>
          </a:xfrm>
          <a:prstGeom prst="rect">
            <a:avLst/>
          </a:prstGeom>
        </p:spPr>
      </p:pic>
      <p:pic>
        <p:nvPicPr>
          <p:cNvPr id="6" name="图片 5" descr="截屏2023-05-29 20.52.01"/>
          <p:cNvPicPr>
            <a:picLocks noChangeAspect="1"/>
          </p:cNvPicPr>
          <p:nvPr/>
        </p:nvPicPr>
        <p:blipFill>
          <a:blip r:embed="rId4"/>
          <a:srcRect t="13286"/>
          <a:stretch>
            <a:fillRect/>
          </a:stretch>
        </p:blipFill>
        <p:spPr>
          <a:xfrm>
            <a:off x="6261100" y="4102735"/>
            <a:ext cx="5562600" cy="2066925"/>
          </a:xfrm>
          <a:prstGeom prst="rect">
            <a:avLst/>
          </a:prstGeom>
        </p:spPr>
      </p:pic>
      <p:pic>
        <p:nvPicPr>
          <p:cNvPr id="10" name="图片 9" descr="截屏2023-05-29 20.51.43"/>
          <p:cNvPicPr>
            <a:picLocks noChangeAspect="1"/>
          </p:cNvPicPr>
          <p:nvPr/>
        </p:nvPicPr>
        <p:blipFill>
          <a:blip r:embed="rId3"/>
          <a:srcRect t="61926"/>
          <a:stretch>
            <a:fillRect/>
          </a:stretch>
        </p:blipFill>
        <p:spPr>
          <a:xfrm>
            <a:off x="6222365" y="1282700"/>
            <a:ext cx="5601335" cy="2820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ṡḻîdê"/>
          <p:cNvSpPr/>
          <p:nvPr/>
        </p:nvSpPr>
        <p:spPr>
          <a:xfrm>
            <a:off x="1" y="2"/>
            <a:ext cx="12192000" cy="810746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886700" y="1684"/>
            <a:ext cx="4305300" cy="778905"/>
          </a:xfrm>
          <a:prstGeom prst="rect">
            <a:avLst/>
          </a:prstGeom>
        </p:spPr>
      </p:pic>
      <p:pic>
        <p:nvPicPr>
          <p:cNvPr id="4" name="图片 3" descr="资源 7@2x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8655063" y="54847"/>
            <a:ext cx="3378171" cy="7010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8766" y="113690"/>
            <a:ext cx="8086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对比展示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图表 12"/>
          <p:cNvGraphicFramePr/>
          <p:nvPr/>
        </p:nvGraphicFramePr>
        <p:xfrm>
          <a:off x="158750" y="1894840"/>
          <a:ext cx="5591810" cy="4652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9" name="图表 18"/>
          <p:cNvGraphicFramePr/>
          <p:nvPr/>
        </p:nvGraphicFramePr>
        <p:xfrm>
          <a:off x="5999480" y="1894840"/>
          <a:ext cx="5908040" cy="4652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2029460" y="1309370"/>
            <a:ext cx="2390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训练过程损失值</a:t>
            </a:r>
            <a:endParaRPr lang="zh-CN" altLang="en-US" sz="2400" b="1"/>
          </a:p>
        </p:txBody>
      </p:sp>
      <p:sp>
        <p:nvSpPr>
          <p:cNvPr id="22" name="文本框 21"/>
          <p:cNvSpPr txBox="1"/>
          <p:nvPr/>
        </p:nvSpPr>
        <p:spPr>
          <a:xfrm>
            <a:off x="7886700" y="1309370"/>
            <a:ext cx="2390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测试过程损失值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ṡḻîdê"/>
          <p:cNvSpPr/>
          <p:nvPr/>
        </p:nvSpPr>
        <p:spPr>
          <a:xfrm>
            <a:off x="1" y="2"/>
            <a:ext cx="12192000" cy="810746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886700" y="1684"/>
            <a:ext cx="4305300" cy="778905"/>
          </a:xfrm>
          <a:prstGeom prst="rect">
            <a:avLst/>
          </a:prstGeom>
        </p:spPr>
      </p:pic>
      <p:pic>
        <p:nvPicPr>
          <p:cNvPr id="4" name="图片 3" descr="资源 7@2x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8655063" y="54847"/>
            <a:ext cx="3378171" cy="7010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8766" y="119405"/>
            <a:ext cx="8086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对比展示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图表 11"/>
          <p:cNvGraphicFramePr/>
          <p:nvPr/>
        </p:nvGraphicFramePr>
        <p:xfrm>
          <a:off x="158750" y="1734185"/>
          <a:ext cx="5603240" cy="4904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3" name="图表 12"/>
          <p:cNvGraphicFramePr/>
          <p:nvPr/>
        </p:nvGraphicFramePr>
        <p:xfrm>
          <a:off x="6066790" y="1734820"/>
          <a:ext cx="5966460" cy="4903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3005455" y="1112520"/>
            <a:ext cx="6421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自建模型与</a:t>
            </a:r>
            <a:r>
              <a:rPr lang="en-US" altLang="zh-CN" sz="2400" b="1"/>
              <a:t> MobileNet V2</a:t>
            </a:r>
            <a:r>
              <a:rPr lang="zh-CN" altLang="en-US" sz="2400" b="1"/>
              <a:t>模型总体准确率</a:t>
            </a:r>
            <a:r>
              <a:rPr lang="zh-CN" altLang="en-US" sz="2400" b="1"/>
              <a:t>对比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ṡḻîdê"/>
          <p:cNvSpPr/>
          <p:nvPr/>
        </p:nvSpPr>
        <p:spPr>
          <a:xfrm>
            <a:off x="1" y="2"/>
            <a:ext cx="12192000" cy="810746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7886700" y="1684"/>
            <a:ext cx="4305300" cy="778905"/>
          </a:xfrm>
          <a:prstGeom prst="rect">
            <a:avLst/>
          </a:prstGeom>
        </p:spPr>
      </p:pic>
      <p:pic>
        <p:nvPicPr>
          <p:cNvPr id="4" name="图片 3" descr="资源 7@2x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8655063" y="54847"/>
            <a:ext cx="3378171" cy="7010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8766" y="119405"/>
            <a:ext cx="8086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结果对比展示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381000" y="1020445"/>
          <a:ext cx="11430000" cy="565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  <a:gridCol w="2286000"/>
              </a:tblGrid>
              <a:tr h="89979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/>
                        <a:t>参数量</a:t>
                      </a:r>
                      <a:endParaRPr lang="zh-CN" altLang="en-US" sz="2400" b="1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/>
                        <a:t>卷积层（除池化和dropout层）</a:t>
                      </a:r>
                      <a:endParaRPr lang="zh-CN" altLang="en-US" sz="2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/>
                        <a:t>每张耗时</a:t>
                      </a:r>
                      <a:endParaRPr lang="zh-CN" altLang="en-US" sz="2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/>
                        <a:t>每epoch耗时</a:t>
                      </a:r>
                      <a:endParaRPr lang="zh-CN" altLang="en-US" sz="2400" b="1"/>
                    </a:p>
                  </a:txBody>
                  <a:tcPr anchor="ctr" anchorCtr="0"/>
                </a:tc>
              </a:tr>
              <a:tr h="104902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/>
                        <a:t>自建立模型</a:t>
                      </a:r>
                      <a:endParaRPr lang="en-US" altLang="zh-CN" sz="2400" b="1"/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/>
                        <a:t>MYCNN</a:t>
                      </a:r>
                      <a:endParaRPr lang="en-US" altLang="zh-CN" sz="2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/>
                        <a:t>82 1491</a:t>
                      </a:r>
                      <a:endParaRPr lang="en-US" altLang="zh-CN" sz="2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/>
                        <a:t>8</a:t>
                      </a:r>
                      <a:endParaRPr lang="en-US" altLang="zh-CN" sz="2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/>
                        <a:t>5.54 ms</a:t>
                      </a:r>
                      <a:endParaRPr lang="en-US" altLang="zh-CN" sz="2400" b="1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/>
                        <a:t>88.6 s</a:t>
                      </a:r>
                      <a:endParaRPr lang="en-US" altLang="zh-CN" sz="2400" b="1"/>
                    </a:p>
                  </a:txBody>
                  <a:tcPr marL="12700" marR="12700" marT="12700" vert="horz" anchor="ctr" anchorCtr="0"/>
                </a:tc>
              </a:tr>
              <a:tr h="130238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/>
                        <a:t>MobileNet V2</a:t>
                      </a:r>
                      <a:endParaRPr lang="en-US" altLang="zh-CN" sz="2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/>
                        <a:t>350 4872</a:t>
                      </a:r>
                      <a:endParaRPr lang="en-US" altLang="zh-CN" sz="2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/>
                        <a:t>53</a:t>
                      </a:r>
                      <a:endParaRPr lang="en-US" altLang="zh-CN" sz="2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/>
                        <a:t>17.89 ms</a:t>
                      </a:r>
                      <a:endParaRPr lang="en-US" altLang="zh-CN" sz="2400" b="1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/>
                        <a:t>286.2 s</a:t>
                      </a:r>
                      <a:endParaRPr lang="en-US" altLang="zh-CN" sz="2400" b="1"/>
                    </a:p>
                  </a:txBody>
                  <a:tcPr marL="12700" marR="12700" marT="12700" vert="horz" anchor="ctr" anchorCtr="0"/>
                </a:tc>
              </a:tr>
              <a:tr h="13036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/>
                        <a:t>Squeeze</a:t>
                      </a:r>
                      <a:r>
                        <a:rPr lang="en-US" altLang="zh-CN" sz="2400" b="1"/>
                        <a:t>Net</a:t>
                      </a:r>
                      <a:endParaRPr lang="en-US" altLang="zh-CN" sz="2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/>
                        <a:t>124 8424</a:t>
                      </a:r>
                      <a:endParaRPr lang="en-US" altLang="zh-CN" sz="2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/>
                        <a:t>18</a:t>
                      </a:r>
                      <a:endParaRPr lang="en-US" altLang="zh-CN" sz="2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/>
                        <a:t>-</a:t>
                      </a:r>
                      <a:endParaRPr lang="en-US" altLang="zh-CN" sz="2400" b="1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/>
                        <a:t>-</a:t>
                      </a:r>
                      <a:endParaRPr lang="en-US" altLang="zh-CN" sz="2400" b="1"/>
                    </a:p>
                  </a:txBody>
                  <a:tcPr marL="12700" marR="12700" marT="12700" vert="horz" anchor="ctr" anchorCtr="0"/>
                </a:tc>
              </a:tr>
              <a:tr h="109918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/>
                        <a:t>VGG16</a:t>
                      </a:r>
                      <a:endParaRPr lang="en-US" altLang="zh-CN" sz="2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/>
                        <a:t>1 3835 7544</a:t>
                      </a:r>
                      <a:endParaRPr lang="en-US" altLang="zh-CN" sz="2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/>
                        <a:t>16</a:t>
                      </a:r>
                      <a:endParaRPr lang="en-US" altLang="zh-CN" sz="2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/>
                        <a:t>71.11 ms</a:t>
                      </a:r>
                      <a:endParaRPr lang="en-US" altLang="zh-CN" sz="2400" b="1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/>
                        <a:t>1137.6 s</a:t>
                      </a:r>
                      <a:endParaRPr lang="en-US" altLang="zh-CN" sz="2400" b="1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ṡḻîdê"/>
          <p:cNvSpPr/>
          <p:nvPr/>
        </p:nvSpPr>
        <p:spPr>
          <a:xfrm>
            <a:off x="1" y="2"/>
            <a:ext cx="12192000" cy="810746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7886700" y="1684"/>
            <a:ext cx="4305300" cy="778905"/>
          </a:xfrm>
          <a:prstGeom prst="rect">
            <a:avLst/>
          </a:prstGeom>
        </p:spPr>
      </p:pic>
      <p:pic>
        <p:nvPicPr>
          <p:cNvPr id="4" name="图片 3" descr="资源 7@2x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8655063" y="54847"/>
            <a:ext cx="3378171" cy="7010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8766" y="119405"/>
            <a:ext cx="80867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主要代码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截屏2023-05-29 22.53.49"/>
          <p:cNvPicPr>
            <a:picLocks noChangeAspect="1"/>
          </p:cNvPicPr>
          <p:nvPr/>
        </p:nvPicPr>
        <p:blipFill>
          <a:blip r:embed="rId3"/>
          <a:srcRect t="10096"/>
          <a:stretch>
            <a:fillRect/>
          </a:stretch>
        </p:blipFill>
        <p:spPr>
          <a:xfrm>
            <a:off x="158750" y="1525270"/>
            <a:ext cx="11480800" cy="47612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8750" y="997585"/>
            <a:ext cx="2585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通道注意力</a:t>
            </a:r>
            <a:r>
              <a:rPr lang="zh-CN" altLang="en-US" b="1"/>
              <a:t>模块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ṡḻîdê"/>
          <p:cNvSpPr/>
          <p:nvPr/>
        </p:nvSpPr>
        <p:spPr>
          <a:xfrm>
            <a:off x="1" y="2"/>
            <a:ext cx="12192000" cy="810746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7886700" y="1684"/>
            <a:ext cx="4305300" cy="778905"/>
          </a:xfrm>
          <a:prstGeom prst="rect">
            <a:avLst/>
          </a:prstGeom>
        </p:spPr>
      </p:pic>
      <p:pic>
        <p:nvPicPr>
          <p:cNvPr id="4" name="图片 3" descr="资源 7@2x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8655063" y="54847"/>
            <a:ext cx="3378171" cy="7010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8766" y="54635"/>
            <a:ext cx="80867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主要代码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截屏2023-05-29 22.54.32"/>
          <p:cNvPicPr>
            <a:picLocks noChangeAspect="1"/>
          </p:cNvPicPr>
          <p:nvPr/>
        </p:nvPicPr>
        <p:blipFill>
          <a:blip r:embed="rId3"/>
          <a:srcRect t="15723"/>
          <a:stretch>
            <a:fillRect/>
          </a:stretch>
        </p:blipFill>
        <p:spPr>
          <a:xfrm>
            <a:off x="158750" y="1552575"/>
            <a:ext cx="11760200" cy="3328670"/>
          </a:xfrm>
          <a:prstGeom prst="rect">
            <a:avLst/>
          </a:prstGeom>
        </p:spPr>
      </p:pic>
      <p:pic>
        <p:nvPicPr>
          <p:cNvPr id="7" name="图片 6" descr="截屏2023-05-29 22.57.07"/>
          <p:cNvPicPr>
            <a:picLocks noChangeAspect="1"/>
          </p:cNvPicPr>
          <p:nvPr/>
        </p:nvPicPr>
        <p:blipFill>
          <a:blip r:embed="rId4"/>
          <a:srcRect t="22928"/>
          <a:stretch>
            <a:fillRect/>
          </a:stretch>
        </p:blipFill>
        <p:spPr>
          <a:xfrm>
            <a:off x="158750" y="5380355"/>
            <a:ext cx="10464800" cy="10864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8750" y="997585"/>
            <a:ext cx="2585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空间注意力</a:t>
            </a:r>
            <a:r>
              <a:rPr lang="zh-CN" altLang="en-US" b="1"/>
              <a:t>模块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158750" y="4946650"/>
            <a:ext cx="2585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组合注意力</a:t>
            </a:r>
            <a:r>
              <a:rPr lang="zh-CN" altLang="en-US" b="1"/>
              <a:t>模块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ṡḻîdê"/>
          <p:cNvSpPr/>
          <p:nvPr/>
        </p:nvSpPr>
        <p:spPr>
          <a:xfrm>
            <a:off x="1" y="2"/>
            <a:ext cx="12192000" cy="810746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7886700" y="1684"/>
            <a:ext cx="4305300" cy="778905"/>
          </a:xfrm>
          <a:prstGeom prst="rect">
            <a:avLst/>
          </a:prstGeom>
        </p:spPr>
      </p:pic>
      <p:pic>
        <p:nvPicPr>
          <p:cNvPr id="4" name="图片 3" descr="资源 7@2x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8655063" y="54847"/>
            <a:ext cx="3378171" cy="7010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8766" y="119405"/>
            <a:ext cx="80867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主要代码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截屏2023-05-29 22.57.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" y="1365885"/>
            <a:ext cx="10003790" cy="53454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63880" y="997585"/>
            <a:ext cx="2585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总模型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ṡḻîdê"/>
          <p:cNvSpPr/>
          <p:nvPr/>
        </p:nvSpPr>
        <p:spPr>
          <a:xfrm>
            <a:off x="1" y="2"/>
            <a:ext cx="12192000" cy="810746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7886700" y="1684"/>
            <a:ext cx="4305300" cy="778905"/>
          </a:xfrm>
          <a:prstGeom prst="rect">
            <a:avLst/>
          </a:prstGeom>
        </p:spPr>
      </p:pic>
      <p:pic>
        <p:nvPicPr>
          <p:cNvPr id="4" name="图片 3" descr="资源 7@2x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8655063" y="54847"/>
            <a:ext cx="3378171" cy="7010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8766" y="119405"/>
            <a:ext cx="8086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18615" y="2032000"/>
            <a:ext cx="1981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参数调整</a:t>
            </a:r>
            <a:endParaRPr lang="zh-CN" altLang="en-US" sz="2800"/>
          </a:p>
        </p:txBody>
      </p:sp>
      <p:sp>
        <p:nvSpPr>
          <p:cNvPr id="11" name="文本框 10"/>
          <p:cNvSpPr txBox="1"/>
          <p:nvPr/>
        </p:nvSpPr>
        <p:spPr>
          <a:xfrm>
            <a:off x="6903085" y="1682115"/>
            <a:ext cx="4305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修改卷积层数以及卷积核大小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3136900" y="2954020"/>
            <a:ext cx="63379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轻轻量</a:t>
            </a:r>
            <a:r>
              <a:rPr lang="en-US" altLang="zh-CN" sz="3600" b="1"/>
              <a:t>/</a:t>
            </a:r>
            <a:r>
              <a:rPr lang="zh-CN" altLang="en-US" sz="3600" b="1"/>
              <a:t>超轻量神经网络</a:t>
            </a:r>
            <a:r>
              <a:rPr lang="zh-CN" altLang="en-US" sz="3600" b="1"/>
              <a:t>模型</a:t>
            </a:r>
            <a:endParaRPr lang="zh-CN" altLang="en-US" sz="3600" b="1"/>
          </a:p>
          <a:p>
            <a:pPr algn="ctr"/>
            <a:r>
              <a:rPr lang="en-US" altLang="zh-CN" sz="3600" b="1"/>
              <a:t>Ultra-LightweiNet</a:t>
            </a:r>
            <a:endParaRPr lang="en-US" altLang="zh-CN" sz="3600" b="1"/>
          </a:p>
        </p:txBody>
      </p:sp>
      <p:sp>
        <p:nvSpPr>
          <p:cNvPr id="13" name="文本框 12"/>
          <p:cNvSpPr txBox="1"/>
          <p:nvPr/>
        </p:nvSpPr>
        <p:spPr>
          <a:xfrm>
            <a:off x="7886700" y="4902200"/>
            <a:ext cx="2709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尝试其他优化器</a:t>
            </a:r>
            <a:endParaRPr lang="zh-CN" altLang="en-US" sz="2400"/>
          </a:p>
        </p:txBody>
      </p:sp>
      <p:sp>
        <p:nvSpPr>
          <p:cNvPr id="17" name="文本框 16"/>
          <p:cNvSpPr txBox="1"/>
          <p:nvPr/>
        </p:nvSpPr>
        <p:spPr>
          <a:xfrm>
            <a:off x="1009015" y="4441825"/>
            <a:ext cx="2878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尝试其他损失</a:t>
            </a:r>
            <a:r>
              <a:rPr lang="zh-CN" altLang="en-US" sz="2400"/>
              <a:t>函数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4027805" y="5516245"/>
            <a:ext cx="2414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BoundingBox</a:t>
            </a:r>
            <a:r>
              <a:rPr lang="zh-CN" altLang="en-US" sz="2400"/>
              <a:t>实现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ṡḻîdê"/>
          <p:cNvSpPr/>
          <p:nvPr/>
        </p:nvSpPr>
        <p:spPr>
          <a:xfrm>
            <a:off x="-88489" y="2"/>
            <a:ext cx="4336025" cy="6857998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pic>
        <p:nvPicPr>
          <p:cNvPr id="4" name="图片 3" descr="资源 7@2x"/>
          <p:cNvPicPr>
            <a:picLocks noChangeAspect="1"/>
          </p:cNvPicPr>
          <p:nvPr/>
        </p:nvPicPr>
        <p:blipFill rotWithShape="1">
          <a:blip r:embed="rId1">
            <a:alphaModFix amt="5000"/>
            <a:biLevel thresh="25000"/>
          </a:blip>
          <a:srcRect r="76961"/>
          <a:stretch>
            <a:fillRect/>
          </a:stretch>
        </p:blipFill>
        <p:spPr>
          <a:xfrm>
            <a:off x="-2525843" y="896485"/>
            <a:ext cx="5623079" cy="50650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57214" y="2923243"/>
            <a:ext cx="1991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5673" y="1568827"/>
            <a:ext cx="59022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课程报告</a:t>
            </a:r>
            <a:endParaRPr lang="zh-CN" altLang="en-US" sz="44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59730" y="323215"/>
            <a:ext cx="468820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研究背景及意义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实现环境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及配置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数据集信息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模型展示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超参数设置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&amp;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预处理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结果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对比展示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总结展望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ṡḻîdê"/>
          <p:cNvSpPr/>
          <p:nvPr/>
        </p:nvSpPr>
        <p:spPr>
          <a:xfrm>
            <a:off x="1" y="2"/>
            <a:ext cx="12192000" cy="810746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7886700" y="1684"/>
            <a:ext cx="4305300" cy="778905"/>
          </a:xfrm>
          <a:prstGeom prst="rect">
            <a:avLst/>
          </a:prstGeom>
        </p:spPr>
      </p:pic>
      <p:pic>
        <p:nvPicPr>
          <p:cNvPr id="4" name="图片 3" descr="资源 7@2x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8655063" y="54847"/>
            <a:ext cx="3378171" cy="7010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8766" y="113690"/>
            <a:ext cx="8086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8645" y="1657985"/>
            <a:ext cx="548830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2000"/>
              <a:t>    </a:t>
            </a:r>
            <a:r>
              <a:rPr lang="zh-CN" altLang="en-US" sz="2000"/>
              <a:t>番茄是全球种植最广泛经济农作物之一。</a:t>
            </a:r>
            <a:r>
              <a:rPr lang="zh-CN" altLang="en-US" sz="2000"/>
              <a:t>然而番茄整个生长周期都会受到不同病害的侵袭，其中在番茄叶部的，病害对番茄有较为严重的影响，且病害种类繁多，每种病害都会直接影响番茄的质量和产量。因此对番茄病害的研究与防治就显得十分有必要。</a:t>
            </a:r>
            <a:endParaRPr lang="zh-CN" altLang="en-US" sz="2000"/>
          </a:p>
          <a:p>
            <a:pPr algn="just"/>
            <a:endParaRPr lang="zh-CN" altLang="en-US" sz="2000"/>
          </a:p>
          <a:p>
            <a:pPr algn="just"/>
            <a:r>
              <a:rPr lang="en-US" altLang="zh-CN" sz="2000"/>
              <a:t>    </a:t>
            </a:r>
            <a:r>
              <a:rPr lang="zh-CN" altLang="en-US" sz="2000"/>
              <a:t>而轻量级神经网络作为</a:t>
            </a:r>
            <a:r>
              <a:rPr sz="2000"/>
              <a:t>能够在移动端或嵌入式设备上运行的</a:t>
            </a:r>
            <a:r>
              <a:rPr lang="zh-CN" sz="2000"/>
              <a:t>模型</a:t>
            </a:r>
            <a:r>
              <a:rPr sz="2000"/>
              <a:t>，它们相比传统的卷积模型，有着更少的参数和更快的速度，但是精度也不差</a:t>
            </a:r>
            <a:r>
              <a:rPr lang="zh-CN" sz="2000"/>
              <a:t>。其中有2016年的SqueezeNet，2017年MobileNet V1、</a:t>
            </a:r>
            <a:r>
              <a:rPr lang="en-US" altLang="zh-CN" sz="2000"/>
              <a:t>Xception</a:t>
            </a:r>
            <a:r>
              <a:rPr lang="zh-CN" altLang="en-US" sz="2000"/>
              <a:t>、ShuffleNet V1，</a:t>
            </a:r>
            <a:r>
              <a:rPr lang="en-US" altLang="zh-CN" sz="2000"/>
              <a:t>2018</a:t>
            </a:r>
            <a:r>
              <a:rPr lang="zh-CN" altLang="en-US" sz="2000"/>
              <a:t>年</a:t>
            </a:r>
            <a:r>
              <a:rPr lang="en-US" altLang="zh-CN" sz="2000"/>
              <a:t>MobileNet V2</a:t>
            </a:r>
            <a:r>
              <a:rPr lang="zh-CN" altLang="en-US" sz="2000"/>
              <a:t>，</a:t>
            </a:r>
            <a:r>
              <a:rPr lang="en-US" altLang="zh-CN" sz="2000"/>
              <a:t>ShuffleNet V2,2019</a:t>
            </a:r>
            <a:r>
              <a:rPr lang="zh-CN" altLang="en-US" sz="2000"/>
              <a:t>年</a:t>
            </a:r>
            <a:r>
              <a:rPr lang="en-US" altLang="zh-CN" sz="2000"/>
              <a:t>MobileNet V3</a:t>
            </a:r>
            <a:r>
              <a:rPr lang="zh-CN" altLang="en-US" sz="2000"/>
              <a:t>等轻量级神经网络模型。</a:t>
            </a:r>
            <a:r>
              <a:rPr lang="en-US" altLang="zh-CN" sz="2000"/>
              <a:t> </a:t>
            </a:r>
            <a:endParaRPr lang="en-US" altLang="zh-CN" sz="2000"/>
          </a:p>
        </p:txBody>
      </p:sp>
      <p:pic>
        <p:nvPicPr>
          <p:cNvPr id="7" name="图片 6" descr="7341685371177_.p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660" y="1303020"/>
            <a:ext cx="4741545" cy="4754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ṡḻîdê"/>
          <p:cNvSpPr/>
          <p:nvPr/>
        </p:nvSpPr>
        <p:spPr>
          <a:xfrm>
            <a:off x="1" y="2"/>
            <a:ext cx="12192000" cy="810746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7886700" y="1684"/>
            <a:ext cx="4305300" cy="778905"/>
          </a:xfrm>
          <a:prstGeom prst="rect">
            <a:avLst/>
          </a:prstGeom>
        </p:spPr>
      </p:pic>
      <p:pic>
        <p:nvPicPr>
          <p:cNvPr id="4" name="图片 3" descr="资源 7@2x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8655063" y="54847"/>
            <a:ext cx="3378171" cy="7010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8766" y="119405"/>
            <a:ext cx="8086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实现环境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及配置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3"/>
            </p:custDataLst>
          </p:nvPr>
        </p:nvGraphicFramePr>
        <p:xfrm>
          <a:off x="683260" y="1003935"/>
          <a:ext cx="10824845" cy="572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/>
                <a:gridCol w="5554345"/>
              </a:tblGrid>
              <a:tr h="7880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3200"/>
                        <a:t>环境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3200"/>
                        <a:t>版本</a:t>
                      </a:r>
                      <a:r>
                        <a:rPr lang="en-US" altLang="zh-CN" sz="3200"/>
                        <a:t>/</a:t>
                      </a:r>
                      <a:r>
                        <a:rPr lang="zh-CN" altLang="en-US" sz="3200"/>
                        <a:t>配置</a:t>
                      </a:r>
                      <a:endParaRPr lang="zh-CN" altLang="en-US" sz="3200"/>
                    </a:p>
                  </a:txBody>
                  <a:tcPr/>
                </a:tc>
              </a:tr>
              <a:tr h="60896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3200"/>
                        <a:t>芯片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3200"/>
                        <a:t>Apple M1</a:t>
                      </a:r>
                      <a:endParaRPr lang="en-US" altLang="zh-CN" sz="3200"/>
                    </a:p>
                  </a:txBody>
                  <a:tcPr/>
                </a:tc>
              </a:tr>
              <a:tr h="609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3200"/>
                        <a:t>系统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3200"/>
                        <a:t>macOS Ventura13.2.1</a:t>
                      </a:r>
                      <a:endParaRPr lang="en-US" altLang="zh-CN" sz="3200"/>
                    </a:p>
                  </a:txBody>
                  <a:tcPr/>
                </a:tc>
              </a:tr>
              <a:tr h="609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3200"/>
                        <a:t>GPU</a:t>
                      </a: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800"/>
                        <a:t>接近GTX1650</a:t>
                      </a:r>
                      <a:endParaRPr lang="zh-CN" altLang="en-US" sz="2800"/>
                    </a:p>
                  </a:txBody>
                  <a:tcPr/>
                </a:tc>
              </a:tr>
              <a:tr h="60896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3200"/>
                        <a:t>pycharm</a:t>
                      </a: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3200"/>
                        <a:t>2023.1.2</a:t>
                      </a:r>
                      <a:endParaRPr lang="en-US" altLang="zh-CN" sz="3200"/>
                    </a:p>
                  </a:txBody>
                  <a:tcPr/>
                </a:tc>
              </a:tr>
              <a:tr h="60896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3200"/>
                        <a:t>Python</a:t>
                      </a: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3200"/>
                        <a:t>3.11</a:t>
                      </a:r>
                      <a:endParaRPr lang="en-US" altLang="zh-CN" sz="3200"/>
                    </a:p>
                  </a:txBody>
                  <a:tcPr/>
                </a:tc>
              </a:tr>
              <a:tr h="60896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3200"/>
                        <a:t>torch</a:t>
                      </a:r>
                      <a:r>
                        <a:rPr lang="zh-CN" altLang="en-US" sz="2400"/>
                        <a:t>（框架搭建）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3200"/>
                        <a:t>2.0.1</a:t>
                      </a:r>
                      <a:endParaRPr lang="en-US" altLang="zh-CN" sz="3200"/>
                    </a:p>
                  </a:txBody>
                  <a:tcPr/>
                </a:tc>
              </a:tr>
              <a:tr h="609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3200"/>
                        <a:t>torchvision</a:t>
                      </a: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3200"/>
                        <a:t>0.15.2</a:t>
                      </a:r>
                      <a:endParaRPr lang="en-US" altLang="zh-CN" sz="3200"/>
                    </a:p>
                  </a:txBody>
                  <a:tcPr/>
                </a:tc>
              </a:tr>
              <a:tr h="66929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3200"/>
                        <a:t>pip</a:t>
                      </a: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3200"/>
                        <a:t>23.1.2</a:t>
                      </a:r>
                      <a:endParaRPr lang="en-US" altLang="zh-CN" sz="3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ṡḻîdê"/>
          <p:cNvSpPr/>
          <p:nvPr/>
        </p:nvSpPr>
        <p:spPr>
          <a:xfrm>
            <a:off x="1" y="2"/>
            <a:ext cx="12192000" cy="810746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7886700" y="1684"/>
            <a:ext cx="4305300" cy="778905"/>
          </a:xfrm>
          <a:prstGeom prst="rect">
            <a:avLst/>
          </a:prstGeom>
        </p:spPr>
      </p:pic>
      <p:pic>
        <p:nvPicPr>
          <p:cNvPr id="4" name="图片 3" descr="资源 7@2x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8655063" y="54847"/>
            <a:ext cx="3378171" cy="7010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8766" y="119405"/>
            <a:ext cx="8086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截屏2023-05-29 08.29.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45" y="1740535"/>
            <a:ext cx="5511800" cy="5257800"/>
          </a:xfrm>
          <a:prstGeom prst="rect">
            <a:avLst/>
          </a:prstGeom>
        </p:spPr>
      </p:pic>
      <p:pic>
        <p:nvPicPr>
          <p:cNvPr id="11" name="图片 10" descr="截屏2023-05-29 08.30.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60" y="1740535"/>
            <a:ext cx="5524500" cy="5257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13485" y="999490"/>
            <a:ext cx="97656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数据集来自</a:t>
            </a:r>
            <a:r>
              <a:rPr lang="en-US" altLang="zh-CN" sz="2400" b="1"/>
              <a:t>Plant Villige</a:t>
            </a:r>
            <a:r>
              <a:rPr lang="zh-CN" altLang="en-US" sz="2400" b="1"/>
              <a:t>的植物病害图像集合中的番茄叶片病害</a:t>
            </a:r>
            <a:endParaRPr lang="zh-CN" altLang="en-US" sz="2400" b="1"/>
          </a:p>
          <a:p>
            <a:pPr algn="ctr"/>
            <a:r>
              <a:rPr lang="zh-CN" altLang="en-US" sz="2400" b="1">
                <a:sym typeface="+mn-ea"/>
              </a:rPr>
              <a:t>图片大小为</a:t>
            </a:r>
            <a:r>
              <a:rPr lang="en-US" altLang="zh-CN" sz="2400" b="1">
                <a:sym typeface="+mn-ea"/>
              </a:rPr>
              <a:t> 256*256</a:t>
            </a:r>
            <a:endParaRPr lang="en-US" altLang="zh-CN" sz="2400" b="1"/>
          </a:p>
          <a:p>
            <a:pPr algn="ctr"/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ṡḻîdê"/>
          <p:cNvSpPr/>
          <p:nvPr/>
        </p:nvSpPr>
        <p:spPr>
          <a:xfrm>
            <a:off x="1" y="2"/>
            <a:ext cx="12192000" cy="810746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7886700" y="1684"/>
            <a:ext cx="4305300" cy="778905"/>
          </a:xfrm>
          <a:prstGeom prst="rect">
            <a:avLst/>
          </a:prstGeom>
        </p:spPr>
      </p:pic>
      <p:pic>
        <p:nvPicPr>
          <p:cNvPr id="4" name="图片 3" descr="资源 7@2x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8655063" y="54847"/>
            <a:ext cx="3378171" cy="7010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8766" y="119405"/>
            <a:ext cx="8086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5045" y="1078230"/>
            <a:ext cx="10202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数据集来自</a:t>
            </a:r>
            <a:r>
              <a:rPr lang="en-US" altLang="zh-CN" sz="2400" b="1"/>
              <a:t>Plant Vill</a:t>
            </a:r>
            <a:r>
              <a:rPr lang="en-US" altLang="zh-CN" sz="2400" b="1"/>
              <a:t>age</a:t>
            </a:r>
            <a:r>
              <a:rPr lang="zh-CN" altLang="en-US" sz="2400" b="1"/>
              <a:t>的植物病害图像集合中的番茄叶片病害</a:t>
            </a:r>
            <a:endParaRPr lang="en-US" altLang="zh-CN" sz="2400" b="1"/>
          </a:p>
        </p:txBody>
      </p:sp>
      <p:graphicFrame>
        <p:nvGraphicFramePr>
          <p:cNvPr id="11" name="表格 10"/>
          <p:cNvGraphicFramePr/>
          <p:nvPr>
            <p:custDataLst>
              <p:tags r:id="rId3"/>
            </p:custDataLst>
          </p:nvPr>
        </p:nvGraphicFramePr>
        <p:xfrm>
          <a:off x="609600" y="2044065"/>
          <a:ext cx="10972800" cy="455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9700"/>
                <a:gridCol w="2356485"/>
                <a:gridCol w="2381885"/>
                <a:gridCol w="2284730"/>
              </a:tblGrid>
              <a:tr h="3797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番茄叶片类别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图片各类总量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训练集图片数量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测试集图片数量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健康叶片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1592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1443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149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797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番茄斑枯病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1772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1595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177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番茄花叶病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374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338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36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797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番茄褐斑病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1405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1265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140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番茄叶霉病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953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858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95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797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番茄早疫病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1001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901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100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番茄红蜘蛛病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1677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1510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167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797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番茄晚疫病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1910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1718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192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333333"/>
                          </a:solidFill>
                          <a:latin typeface="微软雅黑" charset="0"/>
                          <a:ea typeface="微软雅黑" charset="0"/>
                        </a:rPr>
                        <a:t>番茄细菌性斑疹病图片</a:t>
                      </a:r>
                      <a:endParaRPr lang="zh-CN" altLang="en-US" sz="2000" b="0">
                        <a:solidFill>
                          <a:srgbClr val="333333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2128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1916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212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797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番茄黄化曲叶病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5358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4824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534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共计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18170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16368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1802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ṡḻîdê"/>
          <p:cNvSpPr/>
          <p:nvPr/>
        </p:nvSpPr>
        <p:spPr>
          <a:xfrm>
            <a:off x="1" y="2"/>
            <a:ext cx="12192000" cy="810746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7886700" y="1684"/>
            <a:ext cx="4305300" cy="778905"/>
          </a:xfrm>
          <a:prstGeom prst="rect">
            <a:avLst/>
          </a:prstGeom>
        </p:spPr>
      </p:pic>
      <p:pic>
        <p:nvPicPr>
          <p:cNvPr id="4" name="图片 3" descr="资源 7@2x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8655063" y="54847"/>
            <a:ext cx="3378171" cy="7010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8766" y="113690"/>
            <a:ext cx="8086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超参数设置</a:t>
            </a:r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93750" y="1679575"/>
            <a:ext cx="43053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训练类别</a:t>
            </a:r>
            <a:r>
              <a:rPr lang="en-US" altLang="zh-CN" sz="2000"/>
              <a:t> -- 10 </a:t>
            </a:r>
            <a:r>
              <a:rPr lang="zh-CN" altLang="en-US" sz="2000"/>
              <a:t>类</a:t>
            </a:r>
            <a:endParaRPr lang="zh-CN" altLang="en-US" sz="2000"/>
          </a:p>
          <a:p>
            <a:pPr algn="l"/>
            <a:r>
              <a:rPr lang="zh-CN" altLang="en-US" sz="2000"/>
              <a:t>批次大小</a:t>
            </a:r>
            <a:r>
              <a:rPr lang="en-US" altLang="zh-CN" sz="2000"/>
              <a:t> batch_size -- 16 </a:t>
            </a:r>
            <a:r>
              <a:rPr lang="zh-CN" altLang="en-US" sz="2000"/>
              <a:t>张</a:t>
            </a:r>
            <a:r>
              <a:rPr lang="en-US" altLang="zh-CN" sz="2000"/>
              <a:t>/</a:t>
            </a:r>
            <a:r>
              <a:rPr lang="zh-CN" altLang="en-US" sz="2000"/>
              <a:t>批</a:t>
            </a:r>
            <a:r>
              <a:rPr lang="en-US" altLang="zh-CN" sz="2000"/>
              <a:t> </a:t>
            </a:r>
            <a:endParaRPr lang="en-US" altLang="zh-CN" sz="2000"/>
          </a:p>
          <a:p>
            <a:pPr algn="l"/>
            <a:r>
              <a:rPr lang="zh-CN" altLang="en-US" sz="2000"/>
              <a:t>初始学习率</a:t>
            </a:r>
            <a:r>
              <a:rPr lang="en-US" altLang="zh-CN" sz="2000"/>
              <a:t> learning_rate -- 0.01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93750" y="5219700"/>
            <a:ext cx="41586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ym typeface="+mn-ea"/>
              </a:rPr>
              <a:t>MobileNet V2</a:t>
            </a:r>
            <a:r>
              <a:rPr lang="zh-CN" altLang="en-US" sz="2000" b="1">
                <a:sym typeface="+mn-ea"/>
              </a:rPr>
              <a:t>模型的学习率调整</a:t>
            </a:r>
            <a:endParaRPr lang="zh-CN" altLang="en-US" sz="2000" b="1"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2000">
                <a:sym typeface="+mn-ea"/>
              </a:rPr>
              <a:t>训练轮次</a:t>
            </a:r>
            <a:r>
              <a:rPr lang="zh-CN" altLang="en-US" sz="2000">
                <a:sym typeface="+mn-ea"/>
              </a:rPr>
              <a:t> epoch -- 80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每轮乘以</a:t>
            </a:r>
            <a:r>
              <a:rPr lang="en-US" altLang="zh-CN" sz="2000">
                <a:sym typeface="+mn-ea"/>
              </a:rPr>
              <a:t>0.9</a:t>
            </a:r>
            <a:endParaRPr lang="en-US" altLang="zh-CN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第</a:t>
            </a:r>
            <a:r>
              <a:rPr lang="en-US" altLang="zh-CN" sz="2000">
                <a:sym typeface="+mn-ea"/>
              </a:rPr>
              <a:t>80</a:t>
            </a:r>
            <a:r>
              <a:rPr lang="zh-CN" altLang="en-US" sz="2000">
                <a:sym typeface="+mn-ea"/>
              </a:rPr>
              <a:t>轮时学习率为</a:t>
            </a:r>
            <a:r>
              <a:rPr lang="en-US" altLang="zh-CN" sz="2000">
                <a:sym typeface="+mn-ea"/>
              </a:rPr>
              <a:t>2.18e-6</a:t>
            </a:r>
            <a:endParaRPr lang="en-US" altLang="zh-CN" sz="20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3750" y="2988310"/>
            <a:ext cx="43053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ym typeface="+mn-ea"/>
              </a:rPr>
              <a:t>自建立模型的学习率调整</a:t>
            </a:r>
            <a:endParaRPr lang="zh-CN" altLang="en-US" sz="2000" b="1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训练轮次</a:t>
            </a:r>
            <a:r>
              <a:rPr lang="en-US" altLang="zh-CN" sz="2000">
                <a:sym typeface="+mn-ea"/>
              </a:rPr>
              <a:t> epoch -- 200</a:t>
            </a:r>
            <a:r>
              <a:rPr lang="zh-CN" altLang="en-US" sz="2000">
                <a:sym typeface="+mn-ea"/>
              </a:rPr>
              <a:t>轮</a:t>
            </a:r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0</a:t>
            </a:r>
            <a:r>
              <a:rPr lang="zh-CN" altLang="en-US" sz="2000">
                <a:sym typeface="+mn-ea"/>
              </a:rPr>
              <a:t>～</a:t>
            </a:r>
            <a:r>
              <a:rPr lang="en-US" altLang="zh-CN" sz="2000">
                <a:sym typeface="+mn-ea"/>
              </a:rPr>
              <a:t>20</a:t>
            </a:r>
            <a:r>
              <a:rPr lang="zh-CN" altLang="en-US" sz="2000">
                <a:sym typeface="+mn-ea"/>
              </a:rPr>
              <a:t>轮每</a:t>
            </a:r>
            <a:r>
              <a:rPr lang="en-US" altLang="zh-CN" sz="2000">
                <a:sym typeface="+mn-ea"/>
              </a:rPr>
              <a:t>5</a:t>
            </a:r>
            <a:r>
              <a:rPr lang="zh-CN" altLang="en-US" sz="2000">
                <a:sym typeface="+mn-ea"/>
              </a:rPr>
              <a:t>轮乘以</a:t>
            </a:r>
            <a:r>
              <a:rPr lang="en-US" altLang="zh-CN" sz="2000">
                <a:sym typeface="+mn-ea"/>
              </a:rPr>
              <a:t>0.9</a:t>
            </a:r>
            <a:endParaRPr lang="en-US" altLang="zh-CN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21</a:t>
            </a:r>
            <a:r>
              <a:rPr lang="zh-CN" altLang="en-US" sz="2000">
                <a:sym typeface="+mn-ea"/>
              </a:rPr>
              <a:t>至</a:t>
            </a:r>
            <a:r>
              <a:rPr lang="en-US" altLang="zh-CN" sz="2000">
                <a:sym typeface="+mn-ea"/>
              </a:rPr>
              <a:t>100</a:t>
            </a:r>
            <a:r>
              <a:rPr lang="zh-CN" altLang="en-US" sz="2000">
                <a:sym typeface="+mn-ea"/>
              </a:rPr>
              <a:t>轮每</a:t>
            </a:r>
            <a:r>
              <a:rPr lang="en-US" altLang="zh-CN" sz="2000">
                <a:sym typeface="+mn-ea"/>
              </a:rPr>
              <a:t>4</a:t>
            </a:r>
            <a:r>
              <a:rPr lang="zh-CN" altLang="en-US" sz="2000">
                <a:sym typeface="+mn-ea"/>
              </a:rPr>
              <a:t>轮乘以</a:t>
            </a:r>
            <a:r>
              <a:rPr lang="en-US" altLang="zh-CN" sz="2000">
                <a:sym typeface="+mn-ea"/>
              </a:rPr>
              <a:t>0.9</a:t>
            </a:r>
            <a:endParaRPr lang="en-US" altLang="zh-CN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剩余每轮</a:t>
            </a:r>
            <a:r>
              <a:rPr lang="en-US" altLang="zh-CN" sz="2000">
                <a:sym typeface="+mn-ea"/>
              </a:rPr>
              <a:t>101</a:t>
            </a:r>
            <a:r>
              <a:rPr lang="zh-CN" altLang="en-US" sz="2000">
                <a:sym typeface="+mn-ea"/>
              </a:rPr>
              <a:t>至</a:t>
            </a:r>
            <a:r>
              <a:rPr lang="en-US" altLang="zh-CN" sz="2000">
                <a:sym typeface="+mn-ea"/>
              </a:rPr>
              <a:t>200</a:t>
            </a:r>
            <a:r>
              <a:rPr lang="zh-CN" altLang="en-US" sz="2000">
                <a:sym typeface="+mn-ea"/>
              </a:rPr>
              <a:t>轮每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轮乘以</a:t>
            </a:r>
            <a:r>
              <a:rPr lang="en-US" altLang="zh-CN" sz="2000">
                <a:sym typeface="+mn-ea"/>
              </a:rPr>
              <a:t>0.9</a:t>
            </a:r>
            <a:endParaRPr lang="en-US" altLang="zh-CN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200</a:t>
            </a:r>
            <a:r>
              <a:rPr lang="zh-CN" altLang="en-US" sz="2000">
                <a:sym typeface="+mn-ea"/>
              </a:rPr>
              <a:t>轮时学习率</a:t>
            </a:r>
            <a:r>
              <a:rPr lang="zh-CN" altLang="en-US" sz="2000">
                <a:sym typeface="+mn-ea"/>
              </a:rPr>
              <a:t>大小为</a:t>
            </a:r>
            <a:r>
              <a:rPr lang="en-US" altLang="zh-CN" sz="2000">
                <a:sym typeface="+mn-ea"/>
              </a:rPr>
              <a:t>4.11e-6</a:t>
            </a:r>
            <a:endParaRPr lang="en-US" altLang="zh-CN" sz="20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50720" y="1077595"/>
            <a:ext cx="1845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超参数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7495540" y="1083945"/>
            <a:ext cx="23037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图像预处理</a:t>
            </a:r>
            <a:endParaRPr lang="zh-CN" altLang="en-US" sz="2800"/>
          </a:p>
        </p:txBody>
      </p:sp>
      <p:sp>
        <p:nvSpPr>
          <p:cNvPr id="11" name="文本框 10"/>
          <p:cNvSpPr txBox="1"/>
          <p:nvPr/>
        </p:nvSpPr>
        <p:spPr>
          <a:xfrm>
            <a:off x="6119495" y="1865630"/>
            <a:ext cx="591375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/>
              <a:t>1</a:t>
            </a:r>
            <a:r>
              <a:rPr lang="zh-CN" altLang="en-US" sz="2000"/>
              <a:t>、</a:t>
            </a:r>
            <a:r>
              <a:rPr lang="en-US" altLang="zh-CN" sz="2000"/>
              <a:t>256*256</a:t>
            </a:r>
            <a:r>
              <a:rPr lang="zh-CN" altLang="en-US" sz="2000"/>
              <a:t>图片随机裁剪为</a:t>
            </a:r>
            <a:r>
              <a:rPr lang="en-US" altLang="zh-CN" sz="2000"/>
              <a:t>224*224</a:t>
            </a:r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2</a:t>
            </a:r>
            <a:r>
              <a:rPr lang="zh-CN" altLang="en-US" sz="2000"/>
              <a:t>、图片随机水平翻转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en-US" altLang="zh-CN" sz="2000"/>
              <a:t>3</a:t>
            </a:r>
            <a:r>
              <a:rPr lang="zh-CN" altLang="en-US" sz="2000"/>
              <a:t>、随机旋转</a:t>
            </a:r>
            <a:r>
              <a:rPr lang="en-US" altLang="zh-CN" sz="2000"/>
              <a:t>0</a:t>
            </a:r>
            <a:r>
              <a:rPr lang="zh-CN" altLang="en-US" sz="2000"/>
              <a:t>～</a:t>
            </a:r>
            <a:r>
              <a:rPr lang="en-US" altLang="zh-CN" sz="2000"/>
              <a:t>90</a:t>
            </a:r>
            <a:r>
              <a:rPr lang="zh-CN" altLang="en-US" sz="2000"/>
              <a:t>度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en-US" altLang="zh-CN" sz="2000"/>
              <a:t>4</a:t>
            </a:r>
            <a:r>
              <a:rPr lang="zh-CN" altLang="en-US" sz="2000"/>
              <a:t>、将图像张量化</a:t>
            </a:r>
            <a:r>
              <a:rPr lang="en-US" altLang="zh-CN" sz="2000"/>
              <a:t> </a:t>
            </a:r>
            <a:r>
              <a:rPr lang="zh-CN" altLang="en-US" sz="2000"/>
              <a:t>像素值由</a:t>
            </a:r>
            <a:r>
              <a:rPr lang="en-US" altLang="zh-CN" sz="2000"/>
              <a:t>[0,255]</a:t>
            </a:r>
            <a:r>
              <a:rPr lang="zh-CN" altLang="en-US" sz="2000"/>
              <a:t>缩放到</a:t>
            </a:r>
            <a:r>
              <a:rPr lang="en-US" altLang="zh-CN" sz="2000"/>
              <a:t>[0,1]</a:t>
            </a:r>
            <a:r>
              <a:rPr lang="zh-CN" altLang="en-US" sz="2000"/>
              <a:t>之间</a:t>
            </a:r>
            <a:endParaRPr lang="zh-CN" altLang="en-US" sz="2000"/>
          </a:p>
          <a:p>
            <a:pPr algn="l"/>
            <a:r>
              <a:rPr lang="en-US" altLang="zh-CN" sz="2000"/>
              <a:t>   </a:t>
            </a:r>
            <a:r>
              <a:rPr lang="zh-CN" altLang="en-US" sz="2000"/>
              <a:t>并将（</a:t>
            </a:r>
            <a:r>
              <a:rPr lang="en-US" altLang="zh-CN" sz="2000"/>
              <a:t>H,W,C</a:t>
            </a:r>
            <a:r>
              <a:rPr lang="zh-CN" altLang="en-US" sz="2000"/>
              <a:t>）转化为（</a:t>
            </a:r>
            <a:r>
              <a:rPr lang="en-US" altLang="zh-CN" sz="2000"/>
              <a:t>C,H,W</a:t>
            </a:r>
            <a:r>
              <a:rPr lang="zh-CN" altLang="en-US" sz="2000"/>
              <a:t>）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en-US" altLang="zh-CN" sz="2000"/>
              <a:t>5</a:t>
            </a:r>
            <a:r>
              <a:rPr lang="zh-CN" altLang="en-US" sz="2000"/>
              <a:t>、然后进行归一化处理</a:t>
            </a:r>
            <a:endParaRPr lang="zh-CN" altLang="en-US" sz="2000"/>
          </a:p>
          <a:p>
            <a:pPr algn="l"/>
            <a:r>
              <a:rPr lang="en-US" altLang="zh-CN" sz="2000"/>
              <a:t>   </a:t>
            </a:r>
            <a:r>
              <a:rPr lang="zh-CN" altLang="en-US" sz="2000"/>
              <a:t>均值设为</a:t>
            </a:r>
            <a:r>
              <a:rPr lang="en-US" altLang="zh-CN" sz="2000">
                <a:sym typeface="+mn-ea"/>
              </a:rPr>
              <a:t>[0.5,0.5,0.5]</a:t>
            </a:r>
            <a:endParaRPr lang="zh-CN" altLang="en-US" sz="2000"/>
          </a:p>
          <a:p>
            <a:pPr algn="l"/>
            <a:r>
              <a:rPr lang="en-US" altLang="zh-CN" sz="2000"/>
              <a:t>   </a:t>
            </a:r>
            <a:r>
              <a:rPr lang="zh-CN" altLang="en-US" sz="2000"/>
              <a:t>标准差设为</a:t>
            </a:r>
            <a:r>
              <a:rPr lang="en-US" altLang="zh-CN" sz="2000"/>
              <a:t>[0.5,0.5,0.5]</a:t>
            </a: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ṡḻîdê"/>
          <p:cNvSpPr/>
          <p:nvPr/>
        </p:nvSpPr>
        <p:spPr>
          <a:xfrm>
            <a:off x="1" y="2"/>
            <a:ext cx="12192000" cy="810746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7886700" y="1684"/>
            <a:ext cx="4305300" cy="778905"/>
          </a:xfrm>
          <a:prstGeom prst="rect">
            <a:avLst/>
          </a:prstGeom>
        </p:spPr>
      </p:pic>
      <p:pic>
        <p:nvPicPr>
          <p:cNvPr id="4" name="图片 3" descr="资源 7@2x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8655063" y="54847"/>
            <a:ext cx="3378171" cy="7010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8766" y="113690"/>
            <a:ext cx="8086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超参数设置</a:t>
            </a:r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10" idx="3"/>
            <a:endCxn id="15" idx="1"/>
          </p:cNvCxnSpPr>
          <p:nvPr/>
        </p:nvCxnSpPr>
        <p:spPr>
          <a:xfrm flipV="1">
            <a:off x="3378200" y="3849370"/>
            <a:ext cx="55753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750050" y="3849370"/>
            <a:ext cx="565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截屏2023-05-29 09.43.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230" y="1399540"/>
            <a:ext cx="2764790" cy="442912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24205" y="5950585"/>
            <a:ext cx="2289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256*256*3</a:t>
            </a:r>
            <a:endParaRPr lang="en-US" altLang="zh-CN" sz="3200"/>
          </a:p>
        </p:txBody>
      </p:sp>
      <p:sp>
        <p:nvSpPr>
          <p:cNvPr id="18" name="文本框 17"/>
          <p:cNvSpPr txBox="1"/>
          <p:nvPr/>
        </p:nvSpPr>
        <p:spPr>
          <a:xfrm>
            <a:off x="4189095" y="5950585"/>
            <a:ext cx="2289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224*224*3</a:t>
            </a:r>
            <a:endParaRPr lang="en-US" altLang="zh-CN" sz="3200"/>
          </a:p>
        </p:txBody>
      </p:sp>
      <p:sp>
        <p:nvSpPr>
          <p:cNvPr id="19" name="文本框 18"/>
          <p:cNvSpPr txBox="1"/>
          <p:nvPr/>
        </p:nvSpPr>
        <p:spPr>
          <a:xfrm>
            <a:off x="9316720" y="5950585"/>
            <a:ext cx="2289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16*10*1</a:t>
            </a:r>
            <a:endParaRPr lang="en-US" altLang="zh-CN" sz="3200"/>
          </a:p>
        </p:txBody>
      </p:sp>
      <p:sp>
        <p:nvSpPr>
          <p:cNvPr id="20" name="文本框 19"/>
          <p:cNvSpPr txBox="1"/>
          <p:nvPr/>
        </p:nvSpPr>
        <p:spPr>
          <a:xfrm>
            <a:off x="1321435" y="146558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输入</a:t>
            </a:r>
            <a:endParaRPr lang="zh-CN" altLang="en-US" sz="2800"/>
          </a:p>
        </p:txBody>
      </p:sp>
      <p:sp>
        <p:nvSpPr>
          <p:cNvPr id="21" name="文本框 20"/>
          <p:cNvSpPr txBox="1"/>
          <p:nvPr/>
        </p:nvSpPr>
        <p:spPr>
          <a:xfrm>
            <a:off x="4726940" y="1465580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预处理</a:t>
            </a:r>
            <a:endParaRPr lang="zh-CN" altLang="en-US" sz="2800"/>
          </a:p>
        </p:txBody>
      </p:sp>
      <p:sp>
        <p:nvSpPr>
          <p:cNvPr id="22" name="文本框 21"/>
          <p:cNvSpPr txBox="1"/>
          <p:nvPr/>
        </p:nvSpPr>
        <p:spPr>
          <a:xfrm>
            <a:off x="7289800" y="3588385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卷积</a:t>
            </a:r>
            <a:r>
              <a:rPr lang="zh-CN" altLang="en-US" sz="2800"/>
              <a:t>块</a:t>
            </a:r>
            <a:endParaRPr lang="zh-CN" altLang="en-US" sz="2800"/>
          </a:p>
        </p:txBody>
      </p:sp>
      <p:cxnSp>
        <p:nvCxnSpPr>
          <p:cNvPr id="23" name="直接箭头连接符 22"/>
          <p:cNvCxnSpPr>
            <a:stCxn id="22" idx="3"/>
          </p:cNvCxnSpPr>
          <p:nvPr/>
        </p:nvCxnSpPr>
        <p:spPr>
          <a:xfrm>
            <a:off x="8539480" y="3849370"/>
            <a:ext cx="49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897110" y="94361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输出</a:t>
            </a:r>
            <a:endParaRPr lang="zh-CN" altLang="en-US" sz="2800"/>
          </a:p>
        </p:txBody>
      </p:sp>
      <p:pic>
        <p:nvPicPr>
          <p:cNvPr id="2" name="图片 1" descr="截屏2023-05-30 15.23.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433320"/>
            <a:ext cx="2831465" cy="2831465"/>
          </a:xfrm>
          <a:prstGeom prst="rect">
            <a:avLst/>
          </a:prstGeom>
        </p:spPr>
      </p:pic>
      <p:pic>
        <p:nvPicPr>
          <p:cNvPr id="3" name="图片 2" descr="image (1133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20" y="2223135"/>
            <a:ext cx="3251200" cy="325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ṡḻîdê"/>
          <p:cNvSpPr/>
          <p:nvPr/>
        </p:nvSpPr>
        <p:spPr>
          <a:xfrm>
            <a:off x="1" y="2"/>
            <a:ext cx="12192000" cy="810746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7886700" y="1684"/>
            <a:ext cx="4305300" cy="778905"/>
          </a:xfrm>
          <a:prstGeom prst="rect">
            <a:avLst/>
          </a:prstGeom>
        </p:spPr>
      </p:pic>
      <p:pic>
        <p:nvPicPr>
          <p:cNvPr id="4" name="图片 3" descr="资源 7@2x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8655063" y="54847"/>
            <a:ext cx="3378171" cy="7010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8766" y="113055"/>
            <a:ext cx="8086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png-2"/>
          <p:cNvPicPr>
            <a:picLocks noChangeAspect="1"/>
          </p:cNvPicPr>
          <p:nvPr/>
        </p:nvPicPr>
        <p:blipFill>
          <a:blip r:embed="rId3"/>
          <a:srcRect l="379" t="2015" r="36034" b="4631"/>
          <a:stretch>
            <a:fillRect/>
          </a:stretch>
        </p:blipFill>
        <p:spPr>
          <a:xfrm>
            <a:off x="7092950" y="890270"/>
            <a:ext cx="4770755" cy="5769610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>
            <p:custDataLst>
              <p:tags r:id="rId4"/>
            </p:custDataLst>
          </p:nvPr>
        </p:nvGraphicFramePr>
        <p:xfrm>
          <a:off x="276225" y="1546225"/>
          <a:ext cx="6485255" cy="445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0010"/>
                <a:gridCol w="3865245"/>
              </a:tblGrid>
              <a:tr h="885190">
                <a:tc>
                  <a:txBody>
                    <a:bodyPr/>
                    <a:p>
                      <a:pPr algn="ctr">
                        <a:lnSpc>
                          <a:spcPct val="210000"/>
                        </a:lnSpc>
                        <a:buNone/>
                      </a:pPr>
                      <a:r>
                        <a:rPr lang="en-US" altLang="zh-CN"/>
                        <a:t>CNN</a:t>
                      </a:r>
                      <a:r>
                        <a:rPr lang="zh-CN" altLang="en-US"/>
                        <a:t>层</a:t>
                      </a:r>
                      <a:r>
                        <a:rPr lang="zh-CN" altLang="en-US"/>
                        <a:t>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210000"/>
                        </a:lnSpc>
                        <a:buNone/>
                      </a:pPr>
                      <a:r>
                        <a:rPr lang="zh-CN" altLang="en-US"/>
                        <a:t>实现</a:t>
                      </a:r>
                      <a:r>
                        <a:rPr lang="zh-CN" altLang="en-US"/>
                        <a:t>函数</a:t>
                      </a:r>
                      <a:endParaRPr lang="zh-CN" altLang="en-US"/>
                    </a:p>
                  </a:txBody>
                  <a:tcPr/>
                </a:tc>
              </a:tr>
              <a:tr h="884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卷积</a:t>
                      </a:r>
                      <a:r>
                        <a:rPr lang="zh-CN" altLang="en-US"/>
                        <a:t>层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卷积核</a:t>
                      </a:r>
                      <a:r>
                        <a:rPr lang="en-US" altLang="zh-CN"/>
                        <a:t> 3*3 </a:t>
                      </a:r>
                      <a:r>
                        <a:rPr lang="zh-CN" altLang="en-US"/>
                        <a:t>填充为</a:t>
                      </a:r>
                      <a:r>
                        <a:rPr lang="en-US" altLang="zh-CN"/>
                        <a:t>1 </a:t>
                      </a:r>
                      <a:r>
                        <a:rPr lang="zh-CN" altLang="en-US" sz="1800">
                          <a:sym typeface="+mn-ea"/>
                        </a:rPr>
                        <a:t>步长为</a:t>
                      </a: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Conv2d()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918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池化</a:t>
                      </a:r>
                      <a:r>
                        <a:rPr lang="zh-CN" altLang="en-US"/>
                        <a:t>层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最大池化层</a:t>
                      </a:r>
                      <a:r>
                        <a:rPr lang="en-US" altLang="zh-CN"/>
                        <a:t> 2*2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torch.nn.MaxPool2d(2)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步长为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884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损失</a:t>
                      </a:r>
                      <a:r>
                        <a:rPr lang="zh-CN" altLang="en-US"/>
                        <a:t>函数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交叉熵损失函数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torch.nn.CrossEntropyLoss()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8851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优化器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随机梯度下降</a:t>
                      </a:r>
                      <a:r>
                        <a:rPr lang="zh-CN" altLang="en-US"/>
                        <a:t>优化器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torch.optim.SGD()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UNIT_TABLE_BEAUTIFY" val="smartTable{9f79091a-6c24-467d-bac8-28442da2aef8}"/>
  <p:tag name="TABLE_ENDDRAG_ORIGIN_RECT" val="852*402"/>
  <p:tag name="TABLE_ENDDRAG_RECT" val="49*92*852*402"/>
</p:tagLst>
</file>

<file path=ppt/tags/tag2.xml><?xml version="1.0" encoding="utf-8"?>
<p:tagLst xmlns:p="http://schemas.openxmlformats.org/presentationml/2006/main">
  <p:tag name="KSO_WM_UNIT_TABLE_BEAUTIFY" val="smartTable{b6e6696f-12f7-4a96-9e76-8923a684f001}"/>
  <p:tag name="TABLE_ENDDRAG_ORIGIN_RECT" val="864*358"/>
  <p:tag name="TABLE_ENDDRAG_RECT" val="48*147*864*358"/>
</p:tagLst>
</file>

<file path=ppt/tags/tag3.xml><?xml version="1.0" encoding="utf-8"?>
<p:tagLst xmlns:p="http://schemas.openxmlformats.org/presentationml/2006/main">
  <p:tag name="KSO_WM_UNIT_TABLE_BEAUTIFY" val="smartTable{6ea436ce-a11e-43da-965b-4e653a552162}"/>
  <p:tag name="TABLE_ENDDRAG_ORIGIN_RECT" val="510*351"/>
  <p:tag name="TABLE_ENDDRAG_RECT" val="417*122*510*351"/>
</p:tagLst>
</file>

<file path=ppt/tags/tag4.xml><?xml version="1.0" encoding="utf-8"?>
<p:tagLst xmlns:p="http://schemas.openxmlformats.org/presentationml/2006/main">
  <p:tag name="KSO_WM_UNIT_TABLE_BEAUTIFY" val="smartTable{b0953078-9a43-44e7-b45e-a47e66e98049}"/>
  <p:tag name="TABLE_ENDDRAG_ORIGIN_RECT" val="900*445"/>
  <p:tag name="TABLE_ENDDRAG_RECT" val="30*82*900*44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1776</Words>
  <Application>WPS 文字</Application>
  <PresentationFormat>宽屏</PresentationFormat>
  <Paragraphs>345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宋体</vt:lpstr>
      <vt:lpstr>Wingdings</vt:lpstr>
      <vt:lpstr>Arial</vt:lpstr>
      <vt:lpstr>微软雅黑</vt:lpstr>
      <vt:lpstr>微软雅黑</vt:lpstr>
      <vt:lpstr>汉仪旗黑</vt:lpstr>
      <vt:lpstr>Times New Roman</vt:lpstr>
      <vt:lpstr>微软雅黑</vt:lpstr>
      <vt:lpstr>宋体</vt:lpstr>
      <vt:lpstr>Arial Unicode MS</vt:lpstr>
      <vt:lpstr>等线 Light</vt:lpstr>
      <vt:lpstr>汉仪中等线KW</vt:lpstr>
      <vt:lpstr>等线</vt:lpstr>
      <vt:lpstr>汉仪书宋二KW</vt:lpstr>
      <vt:lpstr>Calibri</vt:lpstr>
      <vt:lpstr>Helvetica Neue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馨蕾 李</dc:creator>
  <cp:lastModifiedBy>邹垄泉</cp:lastModifiedBy>
  <cp:revision>58</cp:revision>
  <dcterms:created xsi:type="dcterms:W3CDTF">2023-06-09T03:35:32Z</dcterms:created>
  <dcterms:modified xsi:type="dcterms:W3CDTF">2023-06-09T03:35:32Z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E262DE076ABB421D3B6571646468C25E</vt:lpwstr>
  </property>
  <property fmtid="{D5CDD505-2E9C-101B-9397-08002B2CF9AE}" pid="3" name="KSOProductBuildVer">
    <vt:lpwstr>2052-5.0.0.7550</vt:lpwstr>
  </property>
</Properties>
</file>