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3ACC-063B-27B1-3483-FF6D7434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51EE0-1E9A-71FE-D59E-8C595BEA5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EB997-07D4-6B0D-6AE2-AB7FFD28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786D1-803A-DC94-CED9-7E479EF3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32213-76F6-59C0-3501-3A72FAD3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6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288F5-7B1B-D8C8-74F3-C5B501B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29F53-3978-68EC-087E-0915861B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369C-FB3E-BC22-E7A7-93E247A0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C7442-AF85-C42D-99F8-4224BC6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AB01C-5EC3-6E3F-AD4B-CFB6600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723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61404-8162-1EAD-BF59-9E8DF1D54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2749DA-8A19-4F40-5884-8793C927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7A4AF-2D4A-DDEC-ADAC-8DCD93D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B7AAC-7F35-E7BA-1E19-581D91C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2BCDF-8F26-B6A2-7200-382CDE0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0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60702-8C7C-C74A-3691-7E7295C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CFA38-9881-1377-EDE2-E583B7DF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72F39-340C-1AD0-9316-0291703F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C454B-5647-7F1B-FDB2-22EE35CA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61065-8AD7-CD7C-8AE6-BF016E76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61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8B3C-3788-753B-3C1F-529E3BAD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E6988-8F36-BC13-AAFB-984FC050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EC153-5EFF-5B95-4668-7205B0E3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FC546-43FE-883A-C2DC-72411364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D3732-F22E-F277-0628-AD2D987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8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358C6-2DA8-B1FB-2FCA-38D3399F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BF617-CEB0-A52A-E347-13C669FD6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BE555-5A7B-9AAC-8476-3E120C0B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AFB9F-F983-248E-A807-3FE9C49E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BDAD1-4947-C7F6-C9AB-C1D85E86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7CD596-1927-B67A-C01C-08D521AD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10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318B7-1C37-7484-C2B9-B392B776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F5CB6-04F2-4C64-8E6D-D586648C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C24182-BFE1-6697-C6AB-6EBF6687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F56081-74EC-695D-07DA-0B406FDC7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7D428-CF0A-5ADC-B565-D35EEEEA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3BE722-AEB5-29A2-3C07-AD713C3C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17F4D-7AFC-D3FD-289A-B49E32CB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966F92-6D2F-6A46-BF39-F29B13D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67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8E882-A3D5-41DD-16D7-EB015F07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456C9-9939-D7BB-2951-BE00776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5C236-A6E7-9888-ADB2-EE33E690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F54A0-ED50-C29B-E8EE-B4237A88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64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8EAC3D-37FB-68D9-C288-32AF067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50235D-412B-0927-70A1-028661C9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71880-43EC-9A0B-0D32-47990931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57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02654-FE5B-F215-57C5-21AD2648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103DD-7EA7-D4E3-0BF7-679E6FC9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94AF01-1B6B-0741-F96B-F577B361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178E1-6A33-FAF4-749A-A650F447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DE42E-AF92-61F3-E07F-F7F6ED73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67A43-8619-70BC-1802-B3CA3A8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7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4A6FE-0088-BF14-D297-412A3A0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4F6F70-4001-A236-06BD-989F64847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AC1B20-DEA3-D129-9326-C421AA13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E4288-367D-A20A-73EF-2324627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BE2638-87FA-86E0-F1EA-49FBBCDB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DECD-C5DD-EAD0-1F09-5A09C269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09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EEAB3F-295D-E1BE-4C7F-E6122B7E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0BEC-5B54-FC3B-BE8C-0BE956CB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7D4DF-2F60-7A6A-B207-32C9E3857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5D0-200B-495B-A6FE-3F417A7C4376}" type="datetimeFigureOut">
              <a:rPr lang="de-AT" smtClean="0"/>
              <a:t>30.03.2023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D6646-DA79-9A2C-493B-041F598C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7CBCB-0594-0F62-C149-1DD19BF3E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FA216-857B-F72D-ACD5-884B18383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SDG Connector Implementation Images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BDB84-F54A-9B18-3064-56CC98ED5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Non-normative</a:t>
            </a:r>
          </a:p>
        </p:txBody>
      </p:sp>
    </p:spTree>
    <p:extLst>
      <p:ext uri="{BB962C8B-B14F-4D97-AF65-F5344CB8AC3E}">
        <p14:creationId xmlns:p14="http://schemas.microsoft.com/office/powerpoint/2010/main" val="38158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AFD67D56-909F-6D5D-A690-C4CBC5E4DB95}"/>
              </a:ext>
            </a:extLst>
          </p:cNvPr>
          <p:cNvSpPr/>
          <p:nvPr/>
        </p:nvSpPr>
        <p:spPr>
          <a:xfrm>
            <a:off x="3855308" y="348648"/>
            <a:ext cx="3772932" cy="47093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/>
              <a:t>SDG Connector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6F60DC-B5A8-77D6-DDBE-6C7B4983AA37}"/>
              </a:ext>
            </a:extLst>
          </p:cNvPr>
          <p:cNvSpPr/>
          <p:nvPr/>
        </p:nvSpPr>
        <p:spPr>
          <a:xfrm>
            <a:off x="5898294" y="3797664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AS4-Gateway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BD81DB69-5960-4BD7-5177-D1BF9EF04383}"/>
              </a:ext>
            </a:extLst>
          </p:cNvPr>
          <p:cNvSpPr/>
          <p:nvPr/>
        </p:nvSpPr>
        <p:spPr>
          <a:xfrm>
            <a:off x="5146867" y="5570236"/>
            <a:ext cx="1507524" cy="939114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Connection details</a:t>
            </a: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C1F2C6FC-7FE1-E257-D5D3-18697CB3CF58}"/>
              </a:ext>
            </a:extLst>
          </p:cNvPr>
          <p:cNvSpPr/>
          <p:nvPr/>
        </p:nvSpPr>
        <p:spPr>
          <a:xfrm>
            <a:off x="3409828" y="5570238"/>
            <a:ext cx="1507524" cy="9391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Configuration properties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83615A-ED64-F392-25F8-28680D4B3BFC}"/>
              </a:ext>
            </a:extLst>
          </p:cNvPr>
          <p:cNvSpPr/>
          <p:nvPr/>
        </p:nvSpPr>
        <p:spPr>
          <a:xfrm>
            <a:off x="8754651" y="3797664"/>
            <a:ext cx="1486933" cy="632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Remote AS4 Gateway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5D42E6CB-46EF-87EF-DF75-DED22E3661AF}"/>
              </a:ext>
            </a:extLst>
          </p:cNvPr>
          <p:cNvSpPr/>
          <p:nvPr/>
        </p:nvSpPr>
        <p:spPr>
          <a:xfrm>
            <a:off x="6874478" y="5570236"/>
            <a:ext cx="1507524" cy="93911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Certificate Configuration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5E69-8DC4-975A-FAB0-5353205427E8}"/>
              </a:ext>
            </a:extLst>
          </p:cNvPr>
          <p:cNvSpPr/>
          <p:nvPr/>
        </p:nvSpPr>
        <p:spPr>
          <a:xfrm>
            <a:off x="5898294" y="2408700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CS Client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B4AE5C-2514-1B7C-9F80-B5A150001930}"/>
              </a:ext>
            </a:extLst>
          </p:cNvPr>
          <p:cNvSpPr/>
          <p:nvPr/>
        </p:nvSpPr>
        <p:spPr>
          <a:xfrm>
            <a:off x="8725500" y="2416162"/>
            <a:ext cx="1486933" cy="632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Remote CS Server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AB3AAE0-77BA-1150-CCD0-36DA5723A14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6643818" y="4429857"/>
            <a:ext cx="984422" cy="1140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4280C37-CEC5-A02D-BA9A-1F036090DE6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389341" y="4113761"/>
            <a:ext cx="1365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4C02A63-9C33-EE9C-8CA1-16FD9D41BF3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389341" y="2724797"/>
            <a:ext cx="1336159" cy="74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14">
            <a:extLst>
              <a:ext uri="{FF2B5EF4-FFF2-40B4-BE49-F238E27FC236}">
                <a16:creationId xmlns:a16="http://schemas.microsoft.com/office/drawing/2014/main" id="{AAA8E776-420C-80EF-D8BD-87FDEA345C7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flipH="1">
            <a:off x="5900629" y="4429857"/>
            <a:ext cx="743189" cy="11403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4E48DCA-A6F5-97A4-931C-B9D1B97FDBAB}"/>
              </a:ext>
            </a:extLst>
          </p:cNvPr>
          <p:cNvSpPr/>
          <p:nvPr/>
        </p:nvSpPr>
        <p:spPr>
          <a:xfrm>
            <a:off x="926612" y="3778437"/>
            <a:ext cx="1894702" cy="63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Remote National IP / NOOTS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B336B57-459C-9111-7C35-C42C4E96CC3F}"/>
              </a:ext>
            </a:extLst>
          </p:cNvPr>
          <p:cNvSpPr/>
          <p:nvPr/>
        </p:nvSpPr>
        <p:spPr>
          <a:xfrm>
            <a:off x="4077732" y="3270424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Sending API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BD66E5-2DBB-4A33-22CB-5B4E984A179C}"/>
              </a:ext>
            </a:extLst>
          </p:cNvPr>
          <p:cNvSpPr/>
          <p:nvPr/>
        </p:nvSpPr>
        <p:spPr>
          <a:xfrm>
            <a:off x="4077732" y="4287858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Receiving API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BBD4DB0-29D9-DDF9-300F-315BBC720ECC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2879889" y="2580595"/>
            <a:ext cx="191916" cy="2203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E33959E-FF51-BD5A-C195-CEF4BBC6EEFA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rot="10800000">
            <a:off x="1873964" y="4412037"/>
            <a:ext cx="2203769" cy="19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3F5A9F6-A256-8E4D-5930-1B7FE6B15D1E}"/>
              </a:ext>
            </a:extLst>
          </p:cNvPr>
          <p:cNvCxnSpPr>
            <a:cxnSpLocks/>
            <a:stCxn id="38" idx="2"/>
            <a:endCxn id="7" idx="1"/>
          </p:cNvCxnSpPr>
          <p:nvPr/>
        </p:nvCxnSpPr>
        <p:spPr>
          <a:xfrm flipH="1">
            <a:off x="4163590" y="5058036"/>
            <a:ext cx="1578184" cy="5122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951E7D8-902B-7196-3D7A-DF947A2EAE2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5568779" y="3586521"/>
            <a:ext cx="329515" cy="52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ADEEDE3-EC9E-902C-F22A-CF0029B61E05}"/>
              </a:ext>
            </a:extLst>
          </p:cNvPr>
          <p:cNvCxnSpPr>
            <a:cxnSpLocks/>
            <a:stCxn id="4" idx="1"/>
            <a:endCxn id="26" idx="3"/>
          </p:cNvCxnSpPr>
          <p:nvPr/>
        </p:nvCxnSpPr>
        <p:spPr>
          <a:xfrm flipH="1">
            <a:off x="5568779" y="4113761"/>
            <a:ext cx="329515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5A119AC-7113-F1F8-524F-046933AD3FD6}"/>
              </a:ext>
            </a:extLst>
          </p:cNvPr>
          <p:cNvSpPr/>
          <p:nvPr/>
        </p:nvSpPr>
        <p:spPr>
          <a:xfrm>
            <a:off x="5890057" y="1576486"/>
            <a:ext cx="1491047" cy="6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Validation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479D37E-223B-4612-A7A9-544C363CE855}"/>
              </a:ext>
            </a:extLst>
          </p:cNvPr>
          <p:cNvSpPr/>
          <p:nvPr/>
        </p:nvSpPr>
        <p:spPr>
          <a:xfrm>
            <a:off x="5890057" y="747486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Logging / Auditing</a:t>
            </a:r>
          </a:p>
        </p:txBody>
      </p:sp>
      <p:sp>
        <p:nvSpPr>
          <p:cNvPr id="79" name="Zylinder 78">
            <a:extLst>
              <a:ext uri="{FF2B5EF4-FFF2-40B4-BE49-F238E27FC236}">
                <a16:creationId xmlns:a16="http://schemas.microsoft.com/office/drawing/2014/main" id="{EACC1306-6435-0305-68C0-46E1F23ED6F4}"/>
              </a:ext>
            </a:extLst>
          </p:cNvPr>
          <p:cNvSpPr/>
          <p:nvPr/>
        </p:nvSpPr>
        <p:spPr>
          <a:xfrm>
            <a:off x="8715205" y="559442"/>
            <a:ext cx="1507524" cy="70733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 data</a:t>
            </a:r>
          </a:p>
        </p:txBody>
      </p:sp>
      <p:sp>
        <p:nvSpPr>
          <p:cNvPr id="80" name="Zylinder 79">
            <a:extLst>
              <a:ext uri="{FF2B5EF4-FFF2-40B4-BE49-F238E27FC236}">
                <a16:creationId xmlns:a16="http://schemas.microsoft.com/office/drawing/2014/main" id="{AC32287C-2736-1A12-1C0C-DC18A957B234}"/>
              </a:ext>
            </a:extLst>
          </p:cNvPr>
          <p:cNvSpPr/>
          <p:nvPr/>
        </p:nvSpPr>
        <p:spPr>
          <a:xfrm>
            <a:off x="8715205" y="1402677"/>
            <a:ext cx="1507524" cy="70733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Audits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957CF19D-EF38-B67F-F00F-D65B48A39FCA}"/>
              </a:ext>
            </a:extLst>
          </p:cNvPr>
          <p:cNvCxnSpPr>
            <a:cxnSpLocks/>
            <a:stCxn id="77" idx="3"/>
            <a:endCxn id="79" idx="2"/>
          </p:cNvCxnSpPr>
          <p:nvPr/>
        </p:nvCxnSpPr>
        <p:spPr>
          <a:xfrm flipV="1">
            <a:off x="7381104" y="913108"/>
            <a:ext cx="1334101" cy="151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7F2D8673-46B4-65DE-EC0F-5E902B0F86AB}"/>
              </a:ext>
            </a:extLst>
          </p:cNvPr>
          <p:cNvCxnSpPr>
            <a:cxnSpLocks/>
            <a:stCxn id="77" idx="3"/>
            <a:endCxn id="80" idx="2"/>
          </p:cNvCxnSpPr>
          <p:nvPr/>
        </p:nvCxnSpPr>
        <p:spPr>
          <a:xfrm>
            <a:off x="7381104" y="1064286"/>
            <a:ext cx="1334101" cy="692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895B2F41-C938-16C9-867F-D73E66E86BF2}"/>
              </a:ext>
            </a:extLst>
          </p:cNvPr>
          <p:cNvSpPr txBox="1"/>
          <p:nvPr/>
        </p:nvSpPr>
        <p:spPr>
          <a:xfrm>
            <a:off x="7852528" y="37976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D38D7B4-6E70-AC0A-3692-8E22FF900A2D}"/>
              </a:ext>
            </a:extLst>
          </p:cNvPr>
          <p:cNvSpPr txBox="1"/>
          <p:nvPr/>
        </p:nvSpPr>
        <p:spPr>
          <a:xfrm>
            <a:off x="7759984" y="238780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2F3BB5F-AC31-FD68-82CA-13294C79EB60}"/>
              </a:ext>
            </a:extLst>
          </p:cNvPr>
          <p:cNvSpPr txBox="1"/>
          <p:nvPr/>
        </p:nvSpPr>
        <p:spPr>
          <a:xfrm>
            <a:off x="2574153" y="3231816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API / HTTP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C4734AC-DBCD-B06E-224C-74F0A7982C2A}"/>
              </a:ext>
            </a:extLst>
          </p:cNvPr>
          <p:cNvSpPr txBox="1"/>
          <p:nvPr/>
        </p:nvSpPr>
        <p:spPr>
          <a:xfrm>
            <a:off x="2568785" y="462899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HTTP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58F8F0-E85A-029D-C931-1802C804CBB3}"/>
              </a:ext>
            </a:extLst>
          </p:cNvPr>
          <p:cNvSpPr/>
          <p:nvPr/>
        </p:nvSpPr>
        <p:spPr>
          <a:xfrm>
            <a:off x="4077732" y="2411192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 Client API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AD0F9DE-8B9F-F0A7-9180-214468F8ADDC}"/>
              </a:ext>
            </a:extLst>
          </p:cNvPr>
          <p:cNvCxnSpPr>
            <a:stCxn id="94" idx="3"/>
            <a:endCxn id="10" idx="1"/>
          </p:cNvCxnSpPr>
          <p:nvPr/>
        </p:nvCxnSpPr>
        <p:spPr>
          <a:xfrm flipV="1">
            <a:off x="5568779" y="2724797"/>
            <a:ext cx="329515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27">
            <a:extLst>
              <a:ext uri="{FF2B5EF4-FFF2-40B4-BE49-F238E27FC236}">
                <a16:creationId xmlns:a16="http://schemas.microsoft.com/office/drawing/2014/main" id="{5C8FADF6-10C0-4D8E-679D-F6BD2D84D462}"/>
              </a:ext>
            </a:extLst>
          </p:cNvPr>
          <p:cNvCxnSpPr>
            <a:cxnSpLocks/>
            <a:stCxn id="24" idx="0"/>
            <a:endCxn id="94" idx="1"/>
          </p:cNvCxnSpPr>
          <p:nvPr/>
        </p:nvCxnSpPr>
        <p:spPr>
          <a:xfrm rot="5400000" flipH="1" flipV="1">
            <a:off x="2450273" y="2150979"/>
            <a:ext cx="1051148" cy="2203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3BEDED3B-1CE8-014F-8CD9-573C4122714E}"/>
              </a:ext>
            </a:extLst>
          </p:cNvPr>
          <p:cNvSpPr txBox="1"/>
          <p:nvPr/>
        </p:nvSpPr>
        <p:spPr>
          <a:xfrm>
            <a:off x="2574152" y="2353244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API / HTTP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C2AF947-0B59-7DA9-99EB-FB1241075F10}"/>
              </a:ext>
            </a:extLst>
          </p:cNvPr>
          <p:cNvSpPr/>
          <p:nvPr/>
        </p:nvSpPr>
        <p:spPr>
          <a:xfrm>
            <a:off x="4077732" y="1576486"/>
            <a:ext cx="1491047" cy="6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Validation API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F5A39E6-36C6-92BF-715F-00190105C17C}"/>
              </a:ext>
            </a:extLst>
          </p:cNvPr>
          <p:cNvCxnSpPr>
            <a:cxnSpLocks/>
            <a:stCxn id="107" idx="3"/>
            <a:endCxn id="62" idx="1"/>
          </p:cNvCxnSpPr>
          <p:nvPr/>
        </p:nvCxnSpPr>
        <p:spPr>
          <a:xfrm>
            <a:off x="5568779" y="1893286"/>
            <a:ext cx="3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27">
            <a:extLst>
              <a:ext uri="{FF2B5EF4-FFF2-40B4-BE49-F238E27FC236}">
                <a16:creationId xmlns:a16="http://schemas.microsoft.com/office/drawing/2014/main" id="{C0B283DA-D0B9-E4BC-6ECD-BF9B2A81C4C5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1873962" y="1893286"/>
            <a:ext cx="22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1B41FDCD-19B8-1AE8-D3DD-2E9368AB95AE}"/>
              </a:ext>
            </a:extLst>
          </p:cNvPr>
          <p:cNvSpPr txBox="1"/>
          <p:nvPr/>
        </p:nvSpPr>
        <p:spPr>
          <a:xfrm>
            <a:off x="2576387" y="1534979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API / HTTP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9D34B90-4219-3BCD-65B7-4D413A91D6C9}"/>
              </a:ext>
            </a:extLst>
          </p:cNvPr>
          <p:cNvSpPr/>
          <p:nvPr/>
        </p:nvSpPr>
        <p:spPr>
          <a:xfrm>
            <a:off x="4112297" y="766183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SDG EDM</a:t>
            </a:r>
          </a:p>
        </p:txBody>
      </p:sp>
    </p:spTree>
    <p:extLst>
      <p:ext uri="{BB962C8B-B14F-4D97-AF65-F5344CB8AC3E}">
        <p14:creationId xmlns:p14="http://schemas.microsoft.com/office/powerpoint/2010/main" val="208710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SDG Connector Implementation Images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Connector Implementation Images</dc:title>
  <dc:creator>Philip Helger</dc:creator>
  <cp:lastModifiedBy>Philip Helger</cp:lastModifiedBy>
  <cp:revision>18</cp:revision>
  <dcterms:created xsi:type="dcterms:W3CDTF">2023-03-30T10:31:47Z</dcterms:created>
  <dcterms:modified xsi:type="dcterms:W3CDTF">2023-03-30T13:12:56Z</dcterms:modified>
</cp:coreProperties>
</file>