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3" r:id="rId8"/>
    <p:sldId id="264" r:id="rId9"/>
    <p:sldId id="259" r:id="rId10"/>
    <p:sldId id="260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4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5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498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083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56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3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05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737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82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69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2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58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1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5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67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85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DF5C4-6CE9-409D-B6D2-30AC4751C61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875B-9E6B-40AB-96A8-8F7631D7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38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9458-D504-E901-8C04-C1BA3B39D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04E4F-F942-E6EB-ADD2-D452F85F7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Jobs At Your Doorsteps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FD6700-A086-BF48-D683-0E4ED4E2744C}"/>
              </a:ext>
            </a:extLst>
          </p:cNvPr>
          <p:cNvSpPr/>
          <p:nvPr/>
        </p:nvSpPr>
        <p:spPr>
          <a:xfrm>
            <a:off x="6096000" y="1250302"/>
            <a:ext cx="3458547" cy="3498980"/>
          </a:xfrm>
          <a:prstGeom prst="ellipse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0"/>
                      </a14:imgEffect>
                      <a14:imgEffect>
                        <a14:colorTemperature colorTemp="6700"/>
                      </a14:imgEffect>
                      <a14:imgEffect>
                        <a14:saturation sat="1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glow rad="101600">
              <a:schemeClr val="accent1">
                <a:satMod val="175000"/>
                <a:alpha val="40000"/>
              </a:schemeClr>
            </a:glow>
            <a:outerShdw blurRad="304800" dist="101600" dir="3000000" algn="ctr" rotWithShape="0">
              <a:srgbClr val="000000">
                <a:alpha val="43137"/>
              </a:srgbClr>
            </a:outerShdw>
            <a:reflection blurRad="63500" endPos="11000" dir="5400000" sy="-100000" algn="bl" rotWithShape="0"/>
          </a:effectLst>
          <a:scene3d>
            <a:camera prst="orthographicFront">
              <a:rot lat="0" lon="21594000" rev="0"/>
            </a:camera>
            <a:lightRig rig="threePt" dir="t"/>
          </a:scene3d>
          <a:sp3d>
            <a:bevelT w="2032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000E-2663-4B52-63CA-894FF679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GB" sz="4000" kern="1400" spc="25" dirty="0">
                <a:solidFill>
                  <a:srgbClr val="323E4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SCOPE OF PROJECT</a:t>
            </a:r>
            <a:endParaRPr lang="en-IN" sz="4000" kern="1400" spc="25" dirty="0">
              <a:solidFill>
                <a:srgbClr val="323E4F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44F6-4D1E-5A50-CF3B-61D35D06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is flexible enough to ensure well-coordinated efforts to face the strategic challenges emerging from rapidly changing economic environment and global trends.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Facilities have been incorporated in the software so that online processing can be done easily and thus the effort and time can be saved.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future it is planned to develop our own web server to host the web application.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7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3EE2-E135-08C8-5B58-11B56E1A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46CD-D159-831A-6953-E4E395AC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GeekforGeeks</a:t>
            </a:r>
            <a:r>
              <a:rPr lang="en-IN" dirty="0"/>
              <a:t>   website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https://www.djangoproject.com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https://www.w3schools.com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https://youtu.be/gfDE2a7MKjA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77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7AC2-88DF-7E96-75F6-40575AE1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67" y="1006968"/>
            <a:ext cx="8610600" cy="3630345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Bahnschrift SemiLight Condensed" panose="020B0502040204020203" pitchFamily="34" charset="0"/>
              </a:rPr>
              <a:t>Thank you</a:t>
            </a:r>
            <a:endParaRPr lang="en-IN" sz="66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1172-B1D1-E513-2F18-36D39A9D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381" y="101899"/>
            <a:ext cx="8610600" cy="1293028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9332-5ACD-6AF7-05B1-890EC462C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51722"/>
            <a:ext cx="11052110" cy="5804379"/>
          </a:xfrm>
        </p:spPr>
        <p:txBody>
          <a:bodyPr>
            <a:normAutofit/>
          </a:bodyPr>
          <a:lstStyle/>
          <a:p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Jobs at Mail is an online job portal.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portal acts as an intermediate between Jobseekers and Employers.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is to enable the Jobseekers to search for the jobs from any remote location.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web-based application, which provides common platform for Jobseekers and Employers.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Employers can post jobs according to their requirements and jobseekers can search and apply for jobs after login.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Jobseekers can view the jobs as per their skill set and experience.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37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FE46-60A3-2A85-C8EE-84AB297F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INVOLVED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32A4D-25DE-35FA-98FC-755B2000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500"/>
              </a:spcAft>
              <a:buNone/>
            </a:pPr>
            <a:endParaRPr lang="en-IN" sz="1800" kern="1400" spc="25" dirty="0">
              <a:solidFill>
                <a:srgbClr val="323E4F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web application there are three major entities that are involved: -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Jobseeker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Recruiter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6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EE1A-1469-9004-E177-DD6E2C0B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232" y="335165"/>
            <a:ext cx="8610600" cy="1293028"/>
          </a:xfrm>
        </p:spPr>
        <p:txBody>
          <a:bodyPr/>
          <a:lstStyle/>
          <a:p>
            <a:r>
              <a:rPr lang="en-US" sz="4000" kern="1400" spc="25" dirty="0">
                <a:solidFill>
                  <a:srgbClr val="323E4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JOBSEEKER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5207-A348-B244-9CE2-20ACE7B3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95" y="1436915"/>
            <a:ext cx="11123645" cy="521581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1500"/>
              </a:spcAft>
            </a:pPr>
            <a:endParaRPr lang="en-IN" sz="2400" kern="1400" spc="25" dirty="0">
              <a:solidFill>
                <a:srgbClr val="323E4F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entity provides functionalities for job seekers. Applicants can post their resumes with personal and professional details. 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can also update the resume as frequently as required. The applicant can also browse through the present vacancies available. 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Upload resume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jobs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Search jobs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Apply for jobs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Re-Build Resume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8AE0-31DC-7044-2C8F-40F7B4C4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862" y="512444"/>
            <a:ext cx="8610600" cy="1293028"/>
          </a:xfrm>
        </p:spPr>
        <p:txBody>
          <a:bodyPr/>
          <a:lstStyle/>
          <a:p>
            <a:r>
              <a:rPr lang="en-US" sz="4000" kern="1400" spc="25" dirty="0">
                <a:solidFill>
                  <a:srgbClr val="323E4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RECRUITER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CF9A-F0DE-2E11-C88C-6ABEE535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973" y="1970622"/>
            <a:ext cx="10820400" cy="4024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500"/>
              </a:spcAft>
            </a:pPr>
            <a:endParaRPr lang="en-IN" sz="2000" kern="1400" spc="25" dirty="0">
              <a:solidFill>
                <a:srgbClr val="323E4F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entity provides functionalities related to employers.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Employers can post vacancy details and update the details as and when necessary.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Employers can search through applicant resumes based on different criteria.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Post jobs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Resume Search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Featured jobs facility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9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C114-42E4-C17C-FF7A-441A5184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424" y="139212"/>
            <a:ext cx="8610600" cy="1293028"/>
          </a:xfrm>
        </p:spPr>
        <p:txBody>
          <a:bodyPr/>
          <a:lstStyle/>
          <a:p>
            <a:r>
              <a:rPr lang="en-US" sz="4000" kern="1400" spc="25" dirty="0">
                <a:solidFill>
                  <a:srgbClr val="323E4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894B-0407-92C5-422A-B8B94BF0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166327"/>
            <a:ext cx="11672595" cy="5691673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1500"/>
              </a:spcAft>
            </a:pPr>
            <a:endParaRPr lang="en-IN" sz="2900" kern="1400" spc="25" dirty="0">
              <a:solidFill>
                <a:srgbClr val="323E4F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Administrator manages entire application and maintains the profiles of applicants and employers. 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Resume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 the job detail.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Reply to feedback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Reply to queries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the job detail.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 or manage the old job details.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manage recruiter information.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Block or approve the Recruiters.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7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8FBB-7935-76CF-57B8-318CF43A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782D-54CF-CEC4-2953-E3ACD7A5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ts val="1500"/>
              </a:spcAft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Jobs at Mail project has following modules: -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 Seeker Management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Employer Management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Enquiry Management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and User Management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News and Events Management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Jobs Management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Management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806F-6FBC-1285-C5BB-5F0FB741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680" y="139212"/>
            <a:ext cx="8610600" cy="1293028"/>
          </a:xfrm>
        </p:spPr>
        <p:txBody>
          <a:bodyPr/>
          <a:lstStyle/>
          <a:p>
            <a:r>
              <a:rPr lang="en-GB" sz="4000" kern="1400" spc="25" dirty="0">
                <a:solidFill>
                  <a:srgbClr val="323E4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OF 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C315-9D1C-94EE-756A-139054B7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6" y="1401439"/>
            <a:ext cx="11700588" cy="5363253"/>
          </a:xfrm>
        </p:spPr>
        <p:txBody>
          <a:bodyPr>
            <a:normAutofit fontScale="25000" lnSpcReduction="20000"/>
          </a:bodyPr>
          <a:lstStyle/>
          <a:p>
            <a:pPr marL="0" indent="0">
              <a:spcAft>
                <a:spcPts val="1500"/>
              </a:spcAft>
              <a:buNone/>
            </a:pPr>
            <a:endParaRPr lang="en-IN" sz="2400" kern="1400" spc="25" dirty="0">
              <a:solidFill>
                <a:srgbClr val="323E4F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6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 Seeker Management : -</a:t>
            </a:r>
            <a:r>
              <a:rPr lang="en-GB" sz="6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GB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contains job seeker registration with given fields. Job seeker can manage profile, 			                   login, search job and apply for job.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6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Employer Management : -	     </a:t>
            </a:r>
            <a:r>
              <a:rPr lang="en-GB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contains employer registration with given fields. Employer can manage profile, login, post 			job and applicant management.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6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Enquiry Management : - 	</a:t>
            </a:r>
            <a:r>
              <a:rPr lang="en-GB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this module any user can raise enquiry from general zone regarding any issue and the enquiry is 			managed by administrator.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6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and User Management : - </a:t>
            </a:r>
            <a:r>
              <a:rPr lang="en-GB" sz="6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Management is a very important module of any project. This module is responsible for 				validation 	and tracking users.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6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News and Event Management : - 	</a:t>
            </a:r>
            <a:r>
              <a:rPr lang="en-GB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this module admin can post news and events which are displayed on notice board.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6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 Management : - 	</a:t>
            </a:r>
            <a:r>
              <a:rPr lang="en-GB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module, Employer can post jobs and receive responses.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6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Management :</a:t>
            </a:r>
            <a:r>
              <a:rPr lang="en-GB" sz="6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 </a:t>
            </a:r>
            <a:r>
              <a:rPr lang="en-GB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module Employer can view job seeker and schedule interviews.</a:t>
            </a:r>
            <a:endParaRPr lang="en-IN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15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E01F90-DA95-A890-0DA5-D7BE77A29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7" y="1178375"/>
            <a:ext cx="11448661" cy="563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E0128D-0D58-F5E3-1724-FAF9BB48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FLOW DIAGRAM</a:t>
            </a:r>
            <a:endParaRPr lang="en-IN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9A26D-4905-18D8-1CBD-652CFB690BA0}"/>
              </a:ext>
            </a:extLst>
          </p:cNvPr>
          <p:cNvSpPr/>
          <p:nvPr/>
        </p:nvSpPr>
        <p:spPr>
          <a:xfrm>
            <a:off x="10515598" y="2673025"/>
            <a:ext cx="1415145" cy="1293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RECRUITER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8AF032-F4BC-97A4-7AA9-4C5211038070}"/>
              </a:ext>
            </a:extLst>
          </p:cNvPr>
          <p:cNvSpPr/>
          <p:nvPr/>
        </p:nvSpPr>
        <p:spPr>
          <a:xfrm>
            <a:off x="4870580" y="2483915"/>
            <a:ext cx="2155371" cy="15609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PORTAL SYSTEM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5C656D-644F-6CBF-1C80-4B1A49196B40}"/>
              </a:ext>
            </a:extLst>
          </p:cNvPr>
          <p:cNvSpPr/>
          <p:nvPr/>
        </p:nvSpPr>
        <p:spPr>
          <a:xfrm>
            <a:off x="373225" y="2530962"/>
            <a:ext cx="1716833" cy="1766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SEEKER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C3C6F-618F-CC35-4E61-E1BAF4C7403C}"/>
              </a:ext>
            </a:extLst>
          </p:cNvPr>
          <p:cNvSpPr/>
          <p:nvPr/>
        </p:nvSpPr>
        <p:spPr>
          <a:xfrm>
            <a:off x="7371184" y="3943350"/>
            <a:ext cx="1586202" cy="114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n w="0"/>
                <a:solidFill>
                  <a:schemeClr val="tx1"/>
                </a:solidFill>
              </a:rPr>
              <a:t>SUBMIT THE REQEST</a:t>
            </a:r>
            <a:endParaRPr lang="en-IN" sz="1100" b="1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3130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126</TotalTime>
  <Words>594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Bahnschrift SemiLight Condensed</vt:lpstr>
      <vt:lpstr>Calibri</vt:lpstr>
      <vt:lpstr>Calibri Light</vt:lpstr>
      <vt:lpstr>Century Gothic</vt:lpstr>
      <vt:lpstr>Times New Roman</vt:lpstr>
      <vt:lpstr>Wingdings</vt:lpstr>
      <vt:lpstr>Vapor Trail</vt:lpstr>
      <vt:lpstr>jam</vt:lpstr>
      <vt:lpstr>introduction</vt:lpstr>
      <vt:lpstr>ENTITIES INVOLVED</vt:lpstr>
      <vt:lpstr>JOBSEEKER</vt:lpstr>
      <vt:lpstr>RECRUITER</vt:lpstr>
      <vt:lpstr>ADMINISTRATOR</vt:lpstr>
      <vt:lpstr>MODULE IN PROJECT</vt:lpstr>
      <vt:lpstr>DESCRIPTION OF MODULES</vt:lpstr>
      <vt:lpstr>DATA FLOW DIAGRAM</vt:lpstr>
      <vt:lpstr>FUTURE SCOPE OF PROJECT</vt:lpstr>
      <vt:lpstr>Reference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</dc:title>
  <dc:creator>Hritik</dc:creator>
  <cp:lastModifiedBy>Hritik</cp:lastModifiedBy>
  <cp:revision>9</cp:revision>
  <dcterms:created xsi:type="dcterms:W3CDTF">2023-06-16T05:59:25Z</dcterms:created>
  <dcterms:modified xsi:type="dcterms:W3CDTF">2023-06-21T06:48:18Z</dcterms:modified>
</cp:coreProperties>
</file>