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88CF-05B2-F387-9A39-1D53474A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DB71-5F2D-F776-5C83-4E9E3E97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C4D0-648A-3DA1-D101-FF6A18D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DE16-9E37-A3BE-E08F-FFC1398F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AC27-1611-966E-E376-90929633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6BD6-DAF0-A7E8-0A78-1BCF419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FC17D-6CE2-2E68-03AE-A32A4259E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346B-42D3-3C3F-EE73-DAD95D95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E073-58BB-8D49-2799-22E122C2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8554-6DE5-4E2A-0E61-7E586EA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09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19F71-617B-C279-F27A-8C53C5B75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2A42-C439-F32E-D61C-60FB3DA6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742E-7E5F-D7A5-5701-A00E39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47E6-33E0-52B2-5537-CC77C7EE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D3CE-40C2-F47B-BAB3-45A1ADF9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4BC4-B68A-A68D-EF75-E8F3D420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D967-20A1-8329-8E2E-D30399F6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E9A7-63AA-8ED9-C85A-E64D3B1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8D8D-1EC1-AF20-8249-95B0A26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99F4-57AE-B70F-E797-B62690A1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81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50A9-CF36-F8D0-ECD6-5C91A618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5423-DB61-033D-0E0A-FAA4D667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BB20-52BE-AD0F-5B05-1FC614B7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4F55-D7AE-0948-18B3-354EF66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5FF3-2C15-1809-50B6-421B42AA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AC03-39AF-4D3A-CB5D-30418B64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A36-056B-5653-A46F-0CE83757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A2FB-DDE7-83B0-C750-FA14E8F5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8510-36F1-9676-D277-2205BA3F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23D8-6495-FC09-714E-DEC645B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5EB0-9C08-C28E-98D6-35B3E5D9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4C7-FF12-FCFE-C00E-5C6F1937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D25C-0674-6D01-91AE-63CE1ECC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80A9-033A-EB00-2D26-AE12F823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4E01C-31A0-9C2B-2322-35AEA6D4F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B6A61-C65C-E14B-4A4F-85FCDC7B9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406D0-F25E-C7CD-1077-9CF36FD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9798-31EC-4331-18AA-D753843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8ACE1-7C6C-9468-893C-AFBE5E97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3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6EF-CCCE-8914-B840-E124A98C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3060A-490C-62D0-5A50-5D3DB8A1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74D5-29D4-3F1A-FA93-89CDFA43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0A469-EEA3-1A66-2787-5F38CB90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9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9B02A-6C4F-4398-53C3-2D3F8751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3756F-F24B-C995-4263-CC46052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7F6E-0293-FB06-8698-6D69CAE3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8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5D52-804E-8D07-57E2-AA1C1052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FD69-8EE0-BC0B-9D0B-463D1D6C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FC9F5-FAB3-4479-1081-18A50D23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4E9A6-E406-CF6A-EE07-136CE763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8CE6-7EDA-71A1-AA1D-09B0D3E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D0DD-AC32-7618-19EE-F3367596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3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6515-8E53-7D5F-F742-9AF14B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A39CE-CEC2-BF33-3162-DB11ABF4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5D60A-B139-BF6F-6F56-422F28025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DEA6-B4B8-2FBB-D453-601A192C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F591-C640-3170-BBE0-1B2E5271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0AB2-2C5E-5D2C-F9B5-4CE8247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E33A8-13DB-65BF-927D-F0F2E23C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7EC4C-0AE2-333D-D84D-A3FFE007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2473-B3CC-919E-68C6-588E16DB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65C9E-D2B3-4E7B-AB3E-0B987012F667}" type="datetimeFigureOut">
              <a:rPr lang="en-CA" smtClean="0"/>
              <a:t>2024-08-16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DF62-3A05-EB7B-DFBF-723900C75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C8FA-C7E2-AEE0-631A-54748260C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49354-6E47-4DDD-9D9D-918A3FF0A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94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FA1494-ECCE-7FC9-1787-94ADA3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3" b="23605"/>
          <a:stretch/>
        </p:blipFill>
        <p:spPr>
          <a:xfrm>
            <a:off x="457200" y="457199"/>
            <a:ext cx="11277600" cy="5599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B77DE-C099-BDE7-7BE3-7E445DE69307}"/>
              </a:ext>
            </a:extLst>
          </p:cNvPr>
          <p:cNvSpPr/>
          <p:nvPr/>
        </p:nvSpPr>
        <p:spPr>
          <a:xfrm>
            <a:off x="8721213" y="540774"/>
            <a:ext cx="2920181" cy="965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price of a house&#10;&#10;Description automatically generated">
            <a:extLst>
              <a:ext uri="{FF2B5EF4-FFF2-40B4-BE49-F238E27FC236}">
                <a16:creationId xmlns:a16="http://schemas.microsoft.com/office/drawing/2014/main" id="{BBC6CC87-5EAE-036F-0713-A4268750B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361950"/>
            <a:ext cx="10944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C66305B2-FC1C-E6AB-DD6B-A87B1537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7662"/>
            <a:ext cx="109347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1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1A1DB245-576D-7E24-E0C6-4B8E50CB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515189-07F7-94BD-E885-D6015319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6" y="310536"/>
            <a:ext cx="11297265" cy="62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table of tasks with text&#10;&#10;Description automatically generated with medium confidence">
            <a:extLst>
              <a:ext uri="{FF2B5EF4-FFF2-40B4-BE49-F238E27FC236}">
                <a16:creationId xmlns:a16="http://schemas.microsoft.com/office/drawing/2014/main" id="{35DCF10D-140A-244B-0CA4-3CB46447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80820"/>
            <a:ext cx="7047923" cy="509212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73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tablet&#10;&#10;Description automatically generated">
            <a:extLst>
              <a:ext uri="{FF2B5EF4-FFF2-40B4-BE49-F238E27FC236}">
                <a16:creationId xmlns:a16="http://schemas.microsoft.com/office/drawing/2014/main" id="{9567F727-781B-52B0-A556-A531291C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1570B-275B-6AEB-C55C-1D5A0336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16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B8A40B-C14E-CAF2-C05D-2106463D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and blue text on a white background&#10;&#10;Description automatically generated">
            <a:extLst>
              <a:ext uri="{FF2B5EF4-FFF2-40B4-BE49-F238E27FC236}">
                <a16:creationId xmlns:a16="http://schemas.microsoft.com/office/drawing/2014/main" id="{7FBC11CC-4CB6-7883-8B5E-4DD8A7D0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457200"/>
            <a:ext cx="107091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426E91BA-6AD3-E855-2565-F78FB10E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phone&#10;&#10;Description automatically generated">
            <a:extLst>
              <a:ext uri="{FF2B5EF4-FFF2-40B4-BE49-F238E27FC236}">
                <a16:creationId xmlns:a16="http://schemas.microsoft.com/office/drawing/2014/main" id="{4ACAD86F-3B1C-F923-1744-C2167445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457200"/>
            <a:ext cx="107091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website&#10;&#10;Description automatically generated">
            <a:extLst>
              <a:ext uri="{FF2B5EF4-FFF2-40B4-BE49-F238E27FC236}">
                <a16:creationId xmlns:a16="http://schemas.microsoft.com/office/drawing/2014/main" id="{B2978A80-E13C-B07E-7AD0-5A49A70E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D85FFC38-F2E4-DB80-8B56-E66C5515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ar&#10;&#10;Description automatically generated">
            <a:extLst>
              <a:ext uri="{FF2B5EF4-FFF2-40B4-BE49-F238E27FC236}">
                <a16:creationId xmlns:a16="http://schemas.microsoft.com/office/drawing/2014/main" id="{DA687118-0375-65D3-5BE2-20F6213F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7" y="457200"/>
            <a:ext cx="106611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tanding with his arms crossed&#10;&#10;Description automatically generated">
            <a:extLst>
              <a:ext uri="{FF2B5EF4-FFF2-40B4-BE49-F238E27FC236}">
                <a16:creationId xmlns:a16="http://schemas.microsoft.com/office/drawing/2014/main" id="{5EFC9145-D007-55A1-78ED-36627CDB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3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Diksha Diksha</dc:creator>
  <cp:lastModifiedBy>Diksha Diksha</cp:lastModifiedBy>
  <cp:revision>2</cp:revision>
  <dcterms:created xsi:type="dcterms:W3CDTF">2024-08-16T15:21:32Z</dcterms:created>
  <dcterms:modified xsi:type="dcterms:W3CDTF">2024-08-16T16:14:25Z</dcterms:modified>
</cp:coreProperties>
</file>