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4689" r:id="rId1"/>
  </p:sldMasterIdLst>
  <p:notesMasterIdLst>
    <p:notesMasterId r:id="rId3"/>
  </p:notesMasterIdLst>
  <p:handoutMasterIdLst>
    <p:handoutMasterId r:id="rId4"/>
  </p:handoutMasterIdLst>
  <p:sldIdLst>
    <p:sldId id="261" r:id="rId2"/>
  </p:sldIdLst>
  <p:sldSz cx="9144000" cy="6858000" type="screen4x3"/>
  <p:notesSz cx="6858000" cy="9144000"/>
  <p:custDataLst>
    <p:tags r:id="rId5"/>
  </p:custDataLst>
  <p:defaultTextStyle>
    <a:defPPr>
      <a:defRPr lang="en-US"/>
    </a:defPPr>
    <a:lvl1pPr marL="0" indent="0" algn="l" defTabSz="914400" rtl="0" eaLnBrk="0" fontAlgn="base" hangingPunct="0">
      <a:lnSpc>
        <a:spcPct val="100000"/>
      </a:lnSpc>
      <a:spcBef>
        <a:spcPct val="0"/>
      </a:spcBef>
      <a:spcAft>
        <a:spcPct val="0"/>
      </a:spcAft>
      <a:buClrTx/>
      <a:buSzTx/>
      <a:buFontTx/>
      <a:buNone/>
      <a:defRPr kumimoji="0" sz="1800" b="0" i="0" u="none" baseline="0">
        <a:solidFill>
          <a:schemeClr val="tx1"/>
        </a:solidFill>
        <a:effectLst/>
        <a:latin typeface="Arial" pitchFamily="34" charset="0"/>
        <a:ea typeface="ＭＳ Ｐゴシック" pitchFamily="34" charset="-128"/>
      </a:defRPr>
    </a:lvl1pPr>
    <a:lvl2pPr marL="457200" indent="0" algn="l" defTabSz="914400" rtl="0" eaLnBrk="0" fontAlgn="base" hangingPunct="0">
      <a:lnSpc>
        <a:spcPct val="100000"/>
      </a:lnSpc>
      <a:spcBef>
        <a:spcPct val="0"/>
      </a:spcBef>
      <a:spcAft>
        <a:spcPct val="0"/>
      </a:spcAft>
      <a:buClrTx/>
      <a:buSzTx/>
      <a:buFontTx/>
      <a:buNone/>
      <a:defRPr kumimoji="0" sz="1800" b="0" i="0" u="none" baseline="0">
        <a:solidFill>
          <a:schemeClr val="tx1"/>
        </a:solidFill>
        <a:effectLst/>
        <a:latin typeface="Arial" pitchFamily="34" charset="0"/>
        <a:ea typeface="ＭＳ Ｐゴシック" pitchFamily="34" charset="-128"/>
      </a:defRPr>
    </a:lvl2pPr>
    <a:lvl3pPr marL="914400" indent="0" algn="l" defTabSz="914400" rtl="0" eaLnBrk="0" fontAlgn="base" hangingPunct="0">
      <a:lnSpc>
        <a:spcPct val="100000"/>
      </a:lnSpc>
      <a:spcBef>
        <a:spcPct val="0"/>
      </a:spcBef>
      <a:spcAft>
        <a:spcPct val="0"/>
      </a:spcAft>
      <a:buClrTx/>
      <a:buSzTx/>
      <a:buFontTx/>
      <a:buNone/>
      <a:defRPr kumimoji="0" sz="1800" b="0" i="0" u="none" baseline="0">
        <a:solidFill>
          <a:schemeClr val="tx1"/>
        </a:solidFill>
        <a:effectLst/>
        <a:latin typeface="Arial" pitchFamily="34" charset="0"/>
        <a:ea typeface="ＭＳ Ｐゴシック" pitchFamily="34" charset="-128"/>
      </a:defRPr>
    </a:lvl3pPr>
    <a:lvl4pPr marL="1371600" indent="0" algn="l" defTabSz="914400" rtl="0" eaLnBrk="0" fontAlgn="base" hangingPunct="0">
      <a:lnSpc>
        <a:spcPct val="100000"/>
      </a:lnSpc>
      <a:spcBef>
        <a:spcPct val="0"/>
      </a:spcBef>
      <a:spcAft>
        <a:spcPct val="0"/>
      </a:spcAft>
      <a:buClrTx/>
      <a:buSzTx/>
      <a:buFontTx/>
      <a:buNone/>
      <a:defRPr kumimoji="0" sz="1800" b="0" i="0" u="none" baseline="0">
        <a:solidFill>
          <a:schemeClr val="tx1"/>
        </a:solidFill>
        <a:effectLst/>
        <a:latin typeface="Arial" pitchFamily="34" charset="0"/>
        <a:ea typeface="ＭＳ Ｐゴシック" pitchFamily="34" charset="-128"/>
      </a:defRPr>
    </a:lvl4pPr>
    <a:lvl5pPr marL="1828800" indent="0" algn="l" defTabSz="914400" rtl="0" eaLnBrk="0" fontAlgn="base" hangingPunct="0">
      <a:lnSpc>
        <a:spcPct val="100000"/>
      </a:lnSpc>
      <a:spcBef>
        <a:spcPct val="0"/>
      </a:spcBef>
      <a:spcAft>
        <a:spcPct val="0"/>
      </a:spcAft>
      <a:buClrTx/>
      <a:buSzTx/>
      <a:buFontTx/>
      <a:buNone/>
      <a:defRPr kumimoji="0" sz="1800" b="0" i="0" u="none" baseline="0">
        <a:solidFill>
          <a:schemeClr val="tx1"/>
        </a:solidFill>
        <a:effectLst/>
        <a:latin typeface="Arial" pitchFamily="34" charset="0"/>
        <a:ea typeface="ＭＳ Ｐゴシック" pitchFamily="34" charset="-128"/>
      </a:defRPr>
    </a:lvl5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86"/>
    <p:restoredTop sz="87370"/>
  </p:normalViewPr>
  <p:slideViewPr>
    <p:cSldViewPr>
      <p:cViewPr varScale="1">
        <p:scale>
          <a:sx n="102" d="100"/>
          <a:sy n="102" d="100"/>
        </p:scale>
        <p:origin x="196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3" d="100"/>
          <a:sy n="83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itchFamily="34" charset="0"/>
                <a:ea typeface="ＭＳ Ｐゴシック" pitchFamily="34" charset="-128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ＭＳ Ｐゴシック" pitchFamily="34" charset="-128"/>
              <a:cs typeface="+mn-cs"/>
            </a:endParaRPr>
          </a:p>
        </p:txBody>
      </p:sp>
      <p:sp>
        <p:nvSpPr>
          <p:cNvPr id="4099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itchFamily="34" charset="0"/>
                <a:ea typeface="ＭＳ Ｐゴシック" pitchFamily="34" charset="-128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F17B615-C876-4B87-997A-F321F976F354}" type="hfDateTime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ＭＳ Ｐゴシック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t>*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ＭＳ Ｐゴシック" pitchFamily="34" charset="-128"/>
              <a:cs typeface="+mn-cs"/>
            </a:endParaRPr>
          </a:p>
        </p:txBody>
      </p:sp>
      <p:sp>
        <p:nvSpPr>
          <p:cNvPr id="4100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itchFamily="34" charset="0"/>
                <a:ea typeface="ＭＳ Ｐゴシック" pitchFamily="34" charset="-128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ＭＳ Ｐゴシック" pitchFamily="34" charset="-128"/>
              <a:cs typeface="+mn-cs"/>
            </a:endParaRPr>
          </a:p>
        </p:txBody>
      </p:sp>
      <p:sp>
        <p:nvSpPr>
          <p:cNvPr id="4101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numCol="1" anchor="b" anchorCtr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34" charset="-128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34" charset="-128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34" charset="-128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34" charset="-128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34" charset="-128"/>
              </a:defRPr>
            </a:lvl5pPr>
          </a:lstStyle>
          <a:p>
            <a:pPr marL="0" lvl="0" indent="0" algn="r" eaLnBrk="1" hangingPunct="1"/>
            <a:fld id="{591E9808-1531-4C60-8B6D-F5CB944F25ED}" type="slidenum">
              <a:rPr lang="en-US" altLang="en-US" sz="1200">
                <a:latin typeface="Calibri" pitchFamily="34" charset="0"/>
              </a:rPr>
              <a:t>‹#›</a:t>
            </a:fld>
            <a:endParaRPr lang="en-US" altLang="en-US" sz="120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49792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34" charset="0"/>
                <a:ea typeface="ＭＳ Ｐゴシック" pitchFamily="34" charset="-128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  <p:sp>
        <p:nvSpPr>
          <p:cNvPr id="3075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34" charset="0"/>
                <a:ea typeface="ＭＳ Ｐゴシック" pitchFamily="34" charset="-128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D5F84B5-E5E8-4C35-824D-0929C2A45FB2}" type="hfDateTime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ＭＳ Ｐゴシック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t>*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  <p:sp>
        <p:nvSpPr>
          <p:cNvPr id="3076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  <a:miter lim="800000"/>
          </a:ln>
        </p:spPr>
      </p:sp>
      <p:sp>
        <p:nvSpPr>
          <p:cNvPr id="3077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ＭＳ Ｐゴシック" pitchFamily="34" charset="-128"/>
                <a:cs typeface="+mn-cs"/>
              </a:rPr>
              <a:t>Click to edit Master text styles</a:t>
            </a:r>
          </a:p>
          <a:p>
            <a:pPr marL="457200" marR="0" lvl="1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ＭＳ Ｐゴシック" pitchFamily="34" charset="-128"/>
                <a:cs typeface="+mn-cs"/>
              </a:rPr>
              <a:t>Second level</a:t>
            </a:r>
          </a:p>
          <a:p>
            <a:pPr marL="914400" marR="0" lvl="2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ＭＳ Ｐゴシック" pitchFamily="34" charset="-128"/>
                <a:cs typeface="+mn-cs"/>
              </a:rPr>
              <a:t>Third level</a:t>
            </a:r>
          </a:p>
          <a:p>
            <a:pPr marL="1371600" marR="0" lvl="3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ＭＳ Ｐゴシック" pitchFamily="34" charset="-128"/>
                <a:cs typeface="+mn-cs"/>
              </a:rPr>
              <a:t>Fourth level</a:t>
            </a:r>
          </a:p>
          <a:p>
            <a:pPr marL="1828800" marR="0" lvl="4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ＭＳ Ｐゴシック" pitchFamily="34" charset="-128"/>
                <a:cs typeface="+mn-cs"/>
              </a:rPr>
              <a:t>Fifth level</a:t>
            </a:r>
          </a:p>
        </p:txBody>
      </p:sp>
      <p:sp>
        <p:nvSpPr>
          <p:cNvPr id="3078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34" charset="0"/>
                <a:ea typeface="ＭＳ Ｐゴシック" pitchFamily="34" charset="-128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  <p:sp>
        <p:nvSpPr>
          <p:cNvPr id="3079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numCol="1" anchor="b" anchorCtr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34" charset="-128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34" charset="-128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34" charset="-128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34" charset="-128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34" charset="-128"/>
              </a:defRPr>
            </a:lvl5pPr>
          </a:lstStyle>
          <a:p>
            <a:pPr marL="0" lvl="0" indent="0" algn="r" eaLnBrk="1" hangingPunct="1"/>
            <a:fld id="{89178470-6950-4B78-9EB4-3BE18D9C1115}" type="slidenum">
              <a:rPr lang="en-US" altLang="en-US" sz="1200"/>
              <a:t>‹#›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379250423"/>
      </p:ext>
    </p:extLst>
  </p:cSld>
  <p:clrMap bg1="lt1" tx1="dk1" bg2="lt2" tx2="dk2" accent1="accent1" accent2="accent2" accent3="accent3" accent4="accent4" accent5="accent5" accent6="accent6" hlink="hlink" folHlink="folHlink"/>
  <p:notesStyle/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miter lim="800000"/>
          </a:ln>
        </p:spPr>
      </p:sp>
      <p:sp>
        <p:nvSpPr>
          <p:cNvPr id="6147" name="Notes Placeholder 2"/>
          <p:cNvSpPr>
            <a:spLocks noGrp="1"/>
          </p:cNvSpPr>
          <p:nvPr>
            <p:ph type="body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anchor="t" anchorCtr="0">
            <a:noAutofit/>
          </a:bodyPr>
          <a:lstStyle>
            <a:lvl1pPr marL="0" indent="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Calibri" pitchFamily="34" charset="0"/>
                <a:ea typeface="ＭＳ Ｐゴシック" pitchFamily="34" charset="-128"/>
              </a:defRPr>
            </a:lvl1pPr>
            <a:lvl2pPr marL="457200" indent="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Calibri" pitchFamily="34" charset="0"/>
                <a:ea typeface="ＭＳ Ｐゴシック" pitchFamily="34" charset="-128"/>
              </a:defRPr>
            </a:lvl2pPr>
            <a:lvl3pPr marL="914400" indent="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Calibri" pitchFamily="34" charset="0"/>
                <a:ea typeface="ＭＳ Ｐゴシック" pitchFamily="34" charset="-128"/>
              </a:defRPr>
            </a:lvl3pPr>
            <a:lvl4pPr marL="1371600" indent="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Calibri" pitchFamily="34" charset="0"/>
                <a:ea typeface="ＭＳ Ｐゴシック" pitchFamily="34" charset="-128"/>
              </a:defRPr>
            </a:lvl4pPr>
            <a:lvl5pPr marL="1828800" indent="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Calibri" pitchFamily="34" charset="0"/>
                <a:ea typeface="ＭＳ Ｐゴシック" pitchFamily="34" charset="-128"/>
              </a:defRPr>
            </a:lvl5pPr>
          </a:lstStyle>
          <a:p>
            <a:pPr marL="0" lvl="0" indent="0"/>
            <a:r>
              <a:rPr lang="en-US" altLang="en-US" b="1">
                <a:latin typeface="Arial" pitchFamily="34" charset="0"/>
                <a:ea typeface="Arial" pitchFamily="34" charset="0"/>
              </a:rPr>
              <a:t>Figure 3. </a:t>
            </a:r>
            <a:r>
              <a:rPr lang="en-US" altLang="en-US">
                <a:latin typeface="Arial" pitchFamily="34" charset="0"/>
                <a:ea typeface="Arial" pitchFamily="34" charset="0"/>
              </a:rPr>
              <a:t>(a–e) Plot estimated spatial effects for τ=(0.10,0.25,0.50,0.75,0.90), while (f) plots the inter-quantile range (iqr) measured as the difference between the third and the first quartile of the estimated spatial effects, iqri=si0.75−si0.25 for i=1,2,…,S. The shaded blue areas are districts with no houses such as airports, parks, or fields.
</a:t>
            </a:r>
          </a:p>
          <a:p>
            <a:pPr marL="0" lvl="0" indent="0"/>
            <a:r>
              <a:rPr lang="en-US" altLang="en-US">
                <a:latin typeface="Arial" pitchFamily="34" charset="0"/>
                <a:ea typeface="Arial" pitchFamily="34" charset="0"/>
              </a:rPr>
              <a:t>Unless provided in the caption above, the following copyright applies to the content of this slide: © (RSS) Royal Statistical Society 2023. All rights reserved. For permissions, please e-mail: journals.permissions@oup.comThis article is published and distributed under the terms of the Oxford University Press, Standard Journals Publication Model (https://academic.oup.com/journals/pages/open_access/funder_policies/chorus/standard_publication_model)</a:t>
            </a:r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b" anchorCtr="0">
            <a:noAutofit/>
          </a:bodyPr>
          <a:lstStyle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34" charset="-128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34" charset="-128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34" charset="-128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34" charset="-128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34" charset="-128"/>
              </a:defRPr>
            </a:lvl5pPr>
          </a:lstStyle>
          <a:p>
            <a:pPr marL="0" lvl="0" indent="0" algn="r" eaLnBrk="1" hangingPunct="1"/>
            <a:fld id="{4AF69868-9905-4B96-9396-36A7B29F4EF1}" type="slidenum">
              <a:rPr lang="en-US" altLang="en-US" sz="1200"/>
              <a:t>1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7613002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0731"/>
            <a:ext cx="8229600" cy="444182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425450"/>
            <a:ext cx="6108853" cy="612775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0" y="5994400"/>
            <a:ext cx="7677150" cy="863600"/>
          </a:xfrm>
          <a:prstGeom prst="rect">
            <a:avLst/>
          </a:prstGeom>
        </p:spPr>
        <p:txBody>
          <a:bodyPr vert="horz" lIns="180000" tIns="0" rIns="180000" bIns="0" rtlCol="0" anchor="ctr"/>
          <a:lstStyle>
            <a:lvl1pPr eaLnBrk="0" hangingPunct="0">
              <a:defRPr sz="1000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2A2A2A"/>
              </a:solidFill>
              <a:effectLst/>
              <a:uLnTx/>
              <a:uFillTx/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Date Placeholder 3"/>
          <p:cNvSpPr txBox="1"/>
          <p:nvPr/>
        </p:nvSpPr>
        <p:spPr bwMode="auto">
          <a:xfrm>
            <a:off x="1905000" y="64008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  <p:sp>
        <p:nvSpPr>
          <p:cNvPr id="1027" name="Title Placeholder 1"/>
          <p:cNvSpPr>
            <a:spLocks noGrp="1"/>
          </p:cNvSpPr>
          <p:nvPr>
            <p:ph type="title"/>
          </p:nvPr>
        </p:nvSpPr>
        <p:spPr>
          <a:xfrm>
            <a:off x="457200" y="425450"/>
            <a:ext cx="6119812" cy="6127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lIns="0" tIns="0" rIns="0" bIns="0">
            <a:noAutofit/>
          </a:bodyPr>
          <a:lstStyle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600" b="1" i="0" u="none" kern="1200" baseline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lang="en-US" altLang="en-US"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lang="en-US" altLang="en-US"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lang="en-US" altLang="en-US"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lang="en-US" altLang="en-US"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lang="en-US" altLang="en-US" sz="4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lang="en-US" altLang="en-US" sz="4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lang="en-US" altLang="en-US" sz="4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lang="en-US" altLang="en-US" sz="4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9pPr>
          </a:lstStyle>
          <a:p>
            <a:pPr lvl="0"/>
            <a:r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1112"/>
            <a:ext cx="8229600" cy="444182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noAutofit/>
          </a:bodyPr>
          <a:lstStyle>
            <a:lvl1pPr marL="342900" indent="-3429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 kumimoji="0" lang="en-US" altLang="en-US" sz="16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–"/>
              <a:defRPr kumimoji="0" lang="en-US" altLang="en-US" sz="1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 kumimoji="0" lang="en-US" altLang="en-US" sz="1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–"/>
              <a:defRPr kumimoji="0" lang="en-US" altLang="en-US" sz="1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»"/>
              <a:defRPr kumimoji="0" lang="en-US" altLang="en-US" sz="11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9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0" y="5994400"/>
            <a:ext cx="7677150" cy="863600"/>
          </a:xfrm>
          <a:prstGeom prst="rect">
            <a:avLst/>
          </a:prstGeom>
        </p:spPr>
        <p:txBody>
          <a:bodyPr vert="horz" lIns="180000" tIns="0" rIns="180000" bIns="0" rtlCol="0" anchor="ctr"/>
          <a:lstStyle>
            <a:lvl1pPr algn="l" eaLnBrk="1" hangingPunct="1">
              <a:spcAft>
                <a:spcPts val="600"/>
              </a:spcAft>
              <a:defRPr sz="800">
                <a:solidFill>
                  <a:srgbClr val="2A2A2A"/>
                </a:solidFill>
                <a:latin typeface="Arial" pitchFamily="34" charset="0"/>
                <a:ea typeface="ＭＳ Ｐゴシック" pitchFamily="34" charset="-128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defRPr/>
            </a:pPr>
            <a:endParaRPr kumimoji="0" lang="en-US" altLang="en-US" sz="800" b="0" i="0" u="none" strike="noStrike" kern="1200" cap="none" spc="0" normalizeH="0" baseline="0" noProof="0">
              <a:ln>
                <a:noFill/>
              </a:ln>
              <a:solidFill>
                <a:srgbClr val="2A2A2A"/>
              </a:solidFill>
              <a:effectLst/>
              <a:uLnTx/>
              <a:uFillTx/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  <p:cxnSp>
        <p:nvCxnSpPr>
          <p:cNvPr id="1030" name="Straight Connector 8"/>
          <p:cNvCxnSpPr/>
          <p:nvPr/>
        </p:nvCxnSpPr>
        <p:spPr>
          <a:xfrm>
            <a:off x="0" y="5994400"/>
            <a:ext cx="9144000" cy="0"/>
          </a:xfrm>
          <a:prstGeom prst="line">
            <a:avLst/>
          </a:prstGeom>
          <a:noFill/>
          <a:ln w="6350">
            <a:solidFill>
              <a:srgbClr val="CFD5E4"/>
            </a:solidFill>
            <a:miter lim="800000"/>
          </a:ln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49" r:id="rId1"/>
  </p:sldLayoutIdLst>
  <p:transition/>
  <p:txStyles>
    <p:titleStyle>
      <a:lvl1pPr marL="0" indent="0" algn="l" defTabSz="914400" rtl="0" eaLnBrk="0" fontAlgn="base" hangingPunct="0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600" b="1" i="0" u="none" kern="1200" baseline="0">
          <a:solidFill>
            <a:schemeClr val="tx1"/>
          </a:solidFill>
          <a:effectLst/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pitchFamily="34" charset="0"/>
          <a:ea typeface="ＭＳ Ｐゴシック" pitchFamily="34" charset="-128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pitchFamily="34" charset="0"/>
          <a:ea typeface="ＭＳ Ｐゴシック" pitchFamily="34" charset="-128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pitchFamily="34" charset="0"/>
          <a:ea typeface="ＭＳ Ｐゴシック" pitchFamily="34" charset="-128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pitchFamily="34" charset="0"/>
          <a:ea typeface="ＭＳ Ｐゴシック" pitchFamily="34" charset="-128"/>
          <a:cs typeface="Arial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anose="02020603050405020304" pitchFamily="18" charset="0"/>
          <a:ea typeface="ＭＳ Ｐゴシック" pitchFamily="34" charset="-128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anose="02020603050405020304" pitchFamily="18" charset="0"/>
          <a:ea typeface="ＭＳ Ｐゴシック" pitchFamily="34" charset="-128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anose="02020603050405020304" pitchFamily="18" charset="0"/>
          <a:ea typeface="ＭＳ Ｐゴシック" pitchFamily="34" charset="-128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anose="02020603050405020304" pitchFamily="18" charset="0"/>
          <a:ea typeface="ＭＳ Ｐゴシック" pitchFamily="34" charset="-128"/>
        </a:defRPr>
      </a:lvl9pPr>
    </p:titleStyle>
    <p:bodyStyle>
      <a:lvl1pPr marL="342900" indent="-342900" algn="l" defTabSz="914400" rtl="0" eaLnBrk="0" fontAlgn="base" hangingPunct="0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Arial" pitchFamily="34" charset="0"/>
        <a:buChar char="•"/>
        <a:defRPr kumimoji="0" sz="160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914400" rtl="0" eaLnBrk="0" fontAlgn="base" hangingPunct="0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Arial" pitchFamily="34" charset="0"/>
        <a:buChar char="–"/>
        <a:defRPr kumimoji="0" sz="140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0" fontAlgn="base" hangingPunct="0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Arial" pitchFamily="34" charset="0"/>
        <a:buChar char="•"/>
        <a:defRPr kumimoji="0" sz="120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0" fontAlgn="base" hangingPunct="0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Arial" pitchFamily="34" charset="0"/>
        <a:buChar char="–"/>
        <a:defRPr kumimoji="0" sz="120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0" fontAlgn="base" hangingPunct="0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Arial" pitchFamily="34" charset="0"/>
        <a:buChar char="»"/>
        <a:defRPr kumimoji="0" sz="110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45720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91440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37160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82880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ooter Placeholder 3"/>
          <p:cNvSpPr>
            <a:spLocks noGrp="1"/>
          </p:cNvSpPr>
          <p:nvPr>
            <p:ph type="ftr" idx="10"/>
          </p:nvPr>
        </p:nvSpPr>
        <p:spPr>
          <a:xfrm>
            <a:off x="0" y="6162674"/>
            <a:ext cx="7740352" cy="69532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lIns="180000" tIns="0" rIns="180000" bIns="0" anchor="ctr" anchorCtr="0">
            <a:noAutofit/>
          </a:bodyPr>
          <a:lstStyle>
            <a:lvl1pPr marL="342900" indent="-3429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 kumimoji="0" lang="en-US" altLang="en-US" sz="16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–"/>
              <a:defRPr kumimoji="0" lang="en-US" altLang="en-US" sz="1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 kumimoji="0" lang="en-US" altLang="en-US" sz="1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–"/>
              <a:defRPr kumimoji="0" lang="en-US" altLang="en-US" sz="1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»"/>
              <a:defRPr kumimoji="0" lang="en-US" altLang="en-US" sz="11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eaLnBrk="1" hangingPunct="1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800" dirty="0" smtClean="0">
                <a:solidFill>
                  <a:srgbClr val="333333"/>
                </a:solidFill>
              </a:rPr>
              <a:t>By – </a:t>
            </a:r>
            <a:r>
              <a:rPr lang="en-US" altLang="en-US" sz="800" dirty="0" err="1" smtClean="0">
                <a:solidFill>
                  <a:srgbClr val="333333"/>
                </a:solidFill>
              </a:rPr>
              <a:t>Govind</a:t>
            </a:r>
            <a:r>
              <a:rPr lang="en-US" altLang="en-US" sz="800" dirty="0" smtClean="0">
                <a:solidFill>
                  <a:srgbClr val="333333"/>
                </a:solidFill>
              </a:rPr>
              <a:t> </a:t>
            </a:r>
            <a:r>
              <a:rPr lang="en-US" altLang="en-US" sz="800" dirty="0" err="1" smtClean="0">
                <a:solidFill>
                  <a:srgbClr val="333333"/>
                </a:solidFill>
              </a:rPr>
              <a:t>Hede</a:t>
            </a:r>
            <a:endParaRPr lang="en-US" altLang="en-US" sz="800" dirty="0">
              <a:solidFill>
                <a:srgbClr val="333333"/>
              </a:solidFill>
            </a:endParaRPr>
          </a:p>
        </p:txBody>
      </p:sp>
      <p:sp>
        <p:nvSpPr>
          <p:cNvPr id="5123" name="Title 1"/>
          <p:cNvSpPr>
            <a:spLocks noGrp="1"/>
          </p:cNvSpPr>
          <p:nvPr>
            <p:ph type="title"/>
          </p:nvPr>
        </p:nvSpPr>
        <p:spPr>
          <a:xfrm>
            <a:off x="457200" y="425450"/>
            <a:ext cx="6108700" cy="612775"/>
          </a:xfrm>
          <a:prstGeom prst="rect">
            <a:avLst/>
          </a:prstGeom>
          <a:noFill/>
          <a:ln>
            <a:miter lim="800000"/>
          </a:ln>
        </p:spPr>
        <p:txBody>
          <a:bodyPr vert="horz" wrap="square" lIns="0" tIns="0" rIns="0" bIns="0" anchor="t" anchorCtr="0">
            <a:noAutofit/>
          </a:bodyPr>
          <a:lstStyle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600" b="1" i="0" u="none" kern="1200" baseline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lang="en-US" altLang="en-US"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lang="en-US" altLang="en-US"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lang="en-US" altLang="en-US"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lang="en-US" altLang="en-US"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lang="en-US" altLang="en-US" sz="4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lang="en-US" altLang="en-US" sz="4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lang="en-US" altLang="en-US" sz="4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lang="en-US" altLang="en-US" sz="4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9pPr>
          </a:lstStyle>
          <a:p>
            <a:pPr lvl="0"/>
            <a:r>
              <a:rPr lang="en-US" altLang="en-US"/>
              <a:t>Figure 3. </a:t>
            </a:r>
            <a:r>
              <a:rPr lang="en-US" altLang="en-US" b="0"/>
              <a:t>(a–e) Plot estimated spatial effects for τ=(0.10,0.25,0.50,0.75,0.90), while (f) plots the inter-quantile ...</a:t>
            </a:r>
          </a:p>
        </p:txBody>
      </p:sp>
      <p:pic>
        <p:nvPicPr>
          <p:cNvPr id="5125" name="New picture"/>
          <p:cNvPicPr/>
          <p:nvPr/>
        </p:nvPicPr>
        <p:blipFill>
          <a:blip r:embed="rId3"/>
          <a:stretch>
            <a:fillRect/>
          </a:stretch>
        </p:blipFill>
        <p:spPr>
          <a:xfrm>
            <a:off x="3200400" y="1371600"/>
            <a:ext cx="2747145" cy="4457700"/>
          </a:xfrm>
          <a:prstGeom prst="rect">
            <a:avLst/>
          </a:prstGeom>
        </p:spPr>
      </p:pic>
    </p:spTree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4.0.30319.42000"/>
  <p:tag name="AS_OS" val="Microsoft Windows NT 10.0.14393.0"/>
  <p:tag name="AS_RELEASE_DATE" val="2019.01.14"/>
  <p:tag name="AS_TITLE" val="Aspose.Slides for .NET 4.0"/>
  <p:tag name="AS_VERSION" val="19.1"/>
</p:tagLst>
</file>

<file path=ppt/theme/theme1.xml><?xml version="1.0" encoding="utf-8"?>
<a:theme xmlns:a="http://schemas.openxmlformats.org/drawingml/2006/main" name="13_Office Theme">
  <a:themeElements>
    <a:clrScheme name="13_Office Theme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13_Office Theme">
      <a:majorFont>
        <a:latin typeface="Times New Roman"/>
        <a:ea typeface="ＭＳ Ｐゴシック"/>
        <a:cs typeface="Arial"/>
      </a:majorFont>
      <a:minorFont>
        <a:latin typeface="Arial"/>
        <a:ea typeface="ＭＳ Ｐゴシック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ＭＳ Ｐゴシック" panose="020B0600070205080204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ＭＳ Ｐゴシック" panose="020B0600070205080204" pitchFamily="34" charset="-128"/>
          </a:defRPr>
        </a:defPPr>
      </a:lstStyle>
    </a:lnDef>
  </a:objectDefaults>
  <a:extraClrSchemeLst>
    <a:extraClrScheme>
      <a:clrScheme name="13_Office Them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Arial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Arial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Arial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Arial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3344</TotalTime>
  <Words>97</Words>
  <Application>Microsoft Office PowerPoint</Application>
  <PresentationFormat>On-screen Show (4:3)</PresentationFormat>
  <Paragraphs>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ＭＳ Ｐゴシック</vt:lpstr>
      <vt:lpstr>Arial</vt:lpstr>
      <vt:lpstr>Calibri</vt:lpstr>
      <vt:lpstr>Times New Roman</vt:lpstr>
      <vt:lpstr>13_Office Theme</vt:lpstr>
      <vt:lpstr>Figure 3. (a–e) Plot estimated spatial effects for τ=(0.10,0.25,0.50,0.75,0.90), while (f) plots the inter-quantile ...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Oxford University Press Figure</dc:title>
  <cp:lastModifiedBy>Admin</cp:lastModifiedBy>
  <cp:revision>165</cp:revision>
  <dcterms:created xsi:type="dcterms:W3CDTF">2015-12-31T14:57:12Z</dcterms:created>
  <dcterms:modified xsi:type="dcterms:W3CDTF">2024-07-10T07:01:05Z</dcterms:modified>
</cp:coreProperties>
</file>