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07" autoAdjust="0"/>
  </p:normalViewPr>
  <p:slideViewPr>
    <p:cSldViewPr>
      <p:cViewPr>
        <p:scale>
          <a:sx n="78" d="100"/>
          <a:sy n="78" d="100"/>
        </p:scale>
        <p:origin x="-114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9E5090-9DB9-44F6-A4A2-8DF4389A680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BC4FF7-F34C-4627-B332-97329941FE3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E-commerce (Local Market)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3810000" cy="2181664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Presented by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err="1" smtClean="0"/>
              <a:t>Govinda</a:t>
            </a:r>
            <a:r>
              <a:rPr lang="en-US" sz="2000" dirty="0" smtClean="0"/>
              <a:t> Kumar -</a:t>
            </a:r>
            <a:r>
              <a:rPr lang="en-US" sz="2000" dirty="0" smtClean="0"/>
              <a:t>2018kucp1137</a:t>
            </a:r>
            <a:endParaRPr lang="en-US" sz="20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1600" y="4191000"/>
            <a:ext cx="3587496" cy="1856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to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Parikshit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Singh</a:t>
            </a:r>
          </a:p>
          <a:p>
            <a:pPr marL="0" marR="4572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000" dirty="0" smtClean="0"/>
              <a:t>Asst Professor, </a:t>
            </a:r>
            <a:r>
              <a:rPr lang="en-US" sz="2000" dirty="0" err="1" smtClean="0"/>
              <a:t>IIITKota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2895600"/>
            <a:ext cx="2975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Date-22/11/2021,  Monday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83820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ADVANTAGES OF LOCAL MARKET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7854696" cy="41910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dirty="0" smtClean="0"/>
              <a:t>You can buy product according to your demand at your nearest shop and contact him to delivery fast.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dirty="0" smtClean="0"/>
              <a:t>Buying/selling 12/7.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dirty="0" smtClean="0"/>
              <a:t>Payment option is given according to you either phone pay. 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dirty="0" smtClean="0"/>
              <a:t>Job offer for delivery boy in your city.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dirty="0" smtClean="0"/>
              <a:t>We can widely add and remove shop.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dirty="0" smtClean="0"/>
              <a:t>You can ask for your product to directly shopper.</a:t>
            </a:r>
          </a:p>
          <a:p>
            <a:pPr algn="l"/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851648" cy="83820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DISADVANTAGE OF LOCAL MARKET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854696" cy="4191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 smtClean="0"/>
              <a:t>Unable to examine products personally.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 smtClean="0"/>
              <a:t>Website may be delay due to high crowd.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 smtClean="0"/>
              <a:t>Not every is connected to the internet.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 smtClean="0"/>
              <a:t>Need to required a website developer to manage the website.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 smtClean="0"/>
              <a:t>Required some people to manage customers. 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Future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854696" cy="40386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dirty="0" smtClean="0"/>
              <a:t>We are thinking of some modifications and adding some advanced new features in out system. Some of them are.</a:t>
            </a:r>
            <a:endParaRPr lang="en-US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dirty="0" smtClean="0"/>
              <a:t>GUI modification(more user friendly)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dirty="0" smtClean="0"/>
              <a:t>Payment option will modify for smoothly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dirty="0" smtClean="0"/>
              <a:t>Users can login using social media.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dirty="0" smtClean="0"/>
              <a:t>Some of state will join to </a:t>
            </a:r>
            <a:r>
              <a:rPr lang="en-IN" dirty="0" err="1" smtClean="0"/>
              <a:t>sele</a:t>
            </a:r>
            <a:r>
              <a:rPr lang="en-IN" dirty="0" smtClean="0"/>
              <a:t>/buy the </a:t>
            </a:r>
            <a:r>
              <a:rPr lang="en-IN" dirty="0" err="1" smtClean="0"/>
              <a:t>product.etc</a:t>
            </a:r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851648" cy="2286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GUI (Graphical User Interface)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851648" cy="8382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Home Page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429000"/>
            <a:ext cx="2977896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89154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6096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Admin panel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7854696" cy="426720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30575"/>
            <a:ext cx="89154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Product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559296" cy="175260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" y="1447800"/>
            <a:ext cx="8991600" cy="53406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803" y="5334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Process to buy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" y="1447800"/>
            <a:ext cx="8991600" cy="53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7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Registration &amp; 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37648"/>
            <a:ext cx="89154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9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76" y="5334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Shop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47800"/>
            <a:ext cx="8915400" cy="52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6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851648" cy="8382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Introduction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667000"/>
            <a:ext cx="8305800" cy="2895600"/>
          </a:xfrm>
        </p:spPr>
        <p:txBody>
          <a:bodyPr>
            <a:normAutofit/>
          </a:bodyPr>
          <a:lstStyle/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IN" sz="3600" dirty="0" smtClean="0"/>
              <a:t>E-commerce (Local Market) Definition</a:t>
            </a:r>
          </a:p>
          <a:p>
            <a:pPr lvl="3" algn="l"/>
            <a:endParaRPr lang="en-IN" sz="1800" dirty="0" smtClean="0"/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IN" sz="3600" dirty="0" smtClean="0"/>
              <a:t>About our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253" y="6096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Login 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32515"/>
            <a:ext cx="8807355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09" y="6096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Footer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6" y="1633819"/>
            <a:ext cx="8816454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851648" cy="838200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/>
              <a:t>Query &amp; Question ?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854696" cy="2771336"/>
          </a:xfrm>
        </p:spPr>
        <p:txBody>
          <a:bodyPr>
            <a:noAutofit/>
          </a:bodyPr>
          <a:lstStyle/>
          <a:p>
            <a:pPr algn="ctr"/>
            <a:r>
              <a:rPr lang="en-IN" sz="8800" dirty="0" smtClean="0"/>
              <a:t>THANK YOU</a:t>
            </a:r>
          </a:p>
          <a:p>
            <a:pPr algn="ctr"/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725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851648" cy="1447800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/>
              <a:t>What is E-commerce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854696" cy="3352800"/>
          </a:xfrm>
        </p:spPr>
        <p:txBody>
          <a:bodyPr vert="horz" anchor="t" anchorCtr="1"/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dirty="0">
                <a:cs typeface="Aparajita" panose="02020603050405020304" pitchFamily="18" charset="0"/>
              </a:rPr>
              <a:t>Commonly known as </a:t>
            </a:r>
            <a:r>
              <a:rPr lang="en-IN" dirty="0" smtClean="0">
                <a:cs typeface="Aparajita" panose="02020603050405020304" pitchFamily="18" charset="0"/>
              </a:rPr>
              <a:t>Electronic Marketing.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IN" dirty="0">
              <a:cs typeface="Aparajita" panose="02020603050405020304" pitchFamily="18" charset="0"/>
            </a:endParaRP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IN" dirty="0" smtClean="0">
                <a:cs typeface="Aparajita" panose="02020603050405020304" pitchFamily="18" charset="0"/>
              </a:rPr>
              <a:t>“it consist of buying and  selling  goods and service over an electronic system  Such as the internet and other computer networks.”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IN" dirty="0" smtClean="0">
              <a:cs typeface="Aparajita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534400" cy="838200"/>
          </a:xfrm>
        </p:spPr>
        <p:txBody>
          <a:bodyPr>
            <a:noAutofit/>
          </a:bodyPr>
          <a:lstStyle/>
          <a:p>
            <a:pPr algn="ctr"/>
            <a:r>
              <a:rPr lang="en-IN" sz="5400" dirty="0" smtClean="0"/>
              <a:t>Our System (Local Market</a:t>
            </a:r>
            <a:r>
              <a:rPr lang="en-IN" sz="6000" dirty="0" smtClean="0"/>
              <a:t>)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438400"/>
            <a:ext cx="7854696" cy="365760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dirty="0" smtClean="0"/>
              <a:t>Our  system is an local market website from where people can buy product online at own nearest cities, village, town etc.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dirty="0" smtClean="0"/>
              <a:t> You can Identify the similar product in different shops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dirty="0" smtClean="0"/>
              <a:t>Admin monitors the activity of the users and check the 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762000"/>
            <a:ext cx="7851648" cy="838200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The Process of Local Market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8077200" cy="4648200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828800"/>
            <a:ext cx="8111836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85164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Features: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7854696" cy="4953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dirty="0" smtClean="0"/>
              <a:t>Menu (Image of your city)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dirty="0" err="1" smtClean="0"/>
              <a:t>Catalog</a:t>
            </a:r>
            <a:r>
              <a:rPr lang="en-IN" dirty="0" smtClean="0"/>
              <a:t> Browsing</a:t>
            </a:r>
          </a:p>
          <a:p>
            <a:pPr algn="l"/>
            <a:r>
              <a:rPr lang="en-IN" dirty="0" smtClean="0"/>
              <a:t>                ~</a:t>
            </a:r>
            <a:r>
              <a:rPr lang="en-IN" sz="2000" dirty="0" smtClean="0"/>
              <a:t>Category List</a:t>
            </a:r>
          </a:p>
          <a:p>
            <a:pPr algn="l"/>
            <a:r>
              <a:rPr lang="en-IN" sz="2000" dirty="0"/>
              <a:t> </a:t>
            </a:r>
            <a:r>
              <a:rPr lang="en-IN" sz="2000" dirty="0" smtClean="0"/>
              <a:t>                    ~Shop List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400" dirty="0" smtClean="0"/>
              <a:t>Login &amp; Registration(Security)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400" dirty="0" smtClean="0"/>
              <a:t>Product browsing</a:t>
            </a:r>
          </a:p>
          <a:p>
            <a:pPr algn="l"/>
            <a:r>
              <a:rPr lang="en-IN" sz="2000" dirty="0" smtClean="0"/>
              <a:t>                      ~Product Reviews</a:t>
            </a:r>
          </a:p>
          <a:p>
            <a:pPr algn="l"/>
            <a:r>
              <a:rPr lang="en-IN" sz="2000" dirty="0"/>
              <a:t> </a:t>
            </a:r>
            <a:r>
              <a:rPr lang="en-IN" sz="2000" dirty="0" smtClean="0"/>
              <a:t>                     ~Related Product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400" dirty="0"/>
              <a:t>Shopping Cart &amp; </a:t>
            </a:r>
            <a:r>
              <a:rPr lang="en-IN" sz="2400" dirty="0" smtClean="0"/>
              <a:t>Checkout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400" dirty="0" smtClean="0"/>
              <a:t>Auto generated bill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400" dirty="0" smtClean="0"/>
              <a:t>Payment Gateway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400" dirty="0" smtClean="0"/>
              <a:t>Customer Support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8305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Languages</a:t>
            </a:r>
            <a:r>
              <a:rPr lang="en-IN" smtClean="0"/>
              <a:t>:           Tools </a:t>
            </a:r>
            <a:r>
              <a:rPr lang="en-IN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4038600" cy="419100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 smtClean="0"/>
              <a:t>HTML 5                                      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CSS3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Bootstrap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PHP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MySQL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 smtClean="0"/>
              <a:t>JAVASCRIPT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8200" y="2057399"/>
            <a:ext cx="3276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Photoshop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Sublime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 smtClean="0"/>
              <a:t>Xampp</a:t>
            </a:r>
            <a:endParaRPr lang="en-IN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Visual code editor 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Data Flow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57400"/>
            <a:ext cx="7626096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6962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642" y="838200"/>
            <a:ext cx="7851648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Business Process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124200"/>
            <a:ext cx="3886200" cy="175260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80772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379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E-commerce (Local Market)</vt:lpstr>
      <vt:lpstr>Introduction</vt:lpstr>
      <vt:lpstr>What is E-commerce</vt:lpstr>
      <vt:lpstr>Our System (Local Market)</vt:lpstr>
      <vt:lpstr>The Process of Local Market</vt:lpstr>
      <vt:lpstr>Features:</vt:lpstr>
      <vt:lpstr>Languages:           Tools :</vt:lpstr>
      <vt:lpstr>Data Flow Diagram</vt:lpstr>
      <vt:lpstr>Business Process Model</vt:lpstr>
      <vt:lpstr>ADVANTAGES OF LOCAL MARKET</vt:lpstr>
      <vt:lpstr>DISADVANTAGE OF LOCAL MARKET</vt:lpstr>
      <vt:lpstr>Future plan</vt:lpstr>
      <vt:lpstr>GUI (Graphical User Interface)</vt:lpstr>
      <vt:lpstr>Home Page</vt:lpstr>
      <vt:lpstr>Admin panel</vt:lpstr>
      <vt:lpstr>Product list</vt:lpstr>
      <vt:lpstr>Process to buy</vt:lpstr>
      <vt:lpstr>Registration &amp; Login</vt:lpstr>
      <vt:lpstr>Shop list</vt:lpstr>
      <vt:lpstr>Login Form</vt:lpstr>
      <vt:lpstr>Footer</vt:lpstr>
      <vt:lpstr>Query &amp; 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mohit</dc:creator>
  <cp:lastModifiedBy>Lenovo</cp:lastModifiedBy>
  <cp:revision>39</cp:revision>
  <dcterms:created xsi:type="dcterms:W3CDTF">2021-11-18T13:35:31Z</dcterms:created>
  <dcterms:modified xsi:type="dcterms:W3CDTF">2022-05-15T06:48:40Z</dcterms:modified>
</cp:coreProperties>
</file>