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7" r:id="rId5"/>
    <p:sldId id="258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Montserrat ExtraLight" panose="020B060402020202020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824B-6285-4728-BFFC-FC1EE1FDE73C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Mobility Management Simulator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86B56-3385-42CC-8882-5447E024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230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4ff16c1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4ff16c1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4ff16c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4ff16c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4ff16c1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4ff16c1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ca5b25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ca5b25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78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8434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2262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8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388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567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967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382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444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8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6494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2652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92282"/>
            <a:ext cx="8520600" cy="127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Mobile Computing</a:t>
            </a:r>
            <a:endParaRPr sz="3600" dirty="0">
              <a:solidFill>
                <a:srgbClr val="00B0F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Assignment 1</a:t>
            </a:r>
            <a:endParaRPr sz="3600" dirty="0">
              <a:solidFill>
                <a:srgbClr val="00B0F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73775"/>
            <a:ext cx="8520600" cy="1001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Mobility ManagemENt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(Peersim Simmulation)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accent1">
                  <a:lumMod val="60000"/>
                  <a:lumOff val="4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accent2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Abid Waqar 								( i160229 )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Govinda Kumar 							( i160249 )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Nauraiz Mushtaq                                                  		( i160106 )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Section 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rgbClr val="00B0F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Analysis and </a:t>
            </a:r>
            <a:r>
              <a:rPr lang="en-US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Evaluation</a:t>
            </a:r>
            <a:r>
              <a:rPr lang="en" dirty="0" smtClean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Results</a:t>
            </a:r>
            <a:r>
              <a:rPr lang="en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.</a:t>
            </a:r>
            <a:endParaRPr dirty="0">
              <a:solidFill>
                <a:srgbClr val="00B0F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endParaRPr lang="en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endParaRPr lang="en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lnSpc>
                <a:spcPct val="150000"/>
              </a:lnSpc>
              <a:buFont typeface="Montserrat Medium"/>
              <a:buChar char="●"/>
            </a:pP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Analytical 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part is 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done in 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Python because of its 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higher 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level libraries 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that are 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easy 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 manipulate such as pandas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, numpy and matplotlib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>
              <a:lnSpc>
                <a:spcPct val="150000"/>
              </a:lnSpc>
              <a:buFont typeface="Montserrat Medium"/>
              <a:buChar char="●"/>
            </a:pP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Analysis caters graphs 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using matplotlib library pyplot</a:t>
            </a: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>
              <a:lnSpc>
                <a:spcPct val="150000"/>
              </a:lnSpc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Provided traces had been loaded in the form of data frame from using pandas.</a:t>
            </a:r>
            <a:endParaRPr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message Journey: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1731"/>
            <a:ext cx="8520600" cy="3207143"/>
          </a:xfrm>
        </p:spPr>
        <p:txBody>
          <a:bodyPr/>
          <a:lstStyle/>
          <a:p>
            <a:r>
              <a:rPr lang="en-US" dirty="0" smtClean="0"/>
              <a:t>IF node’s location area changes then:</a:t>
            </a:r>
          </a:p>
          <a:p>
            <a:pPr lvl="1"/>
            <a:r>
              <a:rPr lang="en-US" dirty="0" smtClean="0"/>
              <a:t>Node send message to old VLR to remove node’s entry from its database.</a:t>
            </a:r>
          </a:p>
          <a:p>
            <a:pPr lvl="1"/>
            <a:r>
              <a:rPr lang="en-US" dirty="0" smtClean="0"/>
              <a:t>Node send message to new VLR to add node’s entry in its database.</a:t>
            </a:r>
          </a:p>
          <a:p>
            <a:pPr lvl="1"/>
            <a:r>
              <a:rPr lang="en-US" dirty="0" smtClean="0"/>
              <a:t>New VLR send message to HLR to notify the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Message Journey: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1731"/>
            <a:ext cx="8520600" cy="3207143"/>
          </a:xfrm>
        </p:spPr>
        <p:txBody>
          <a:bodyPr/>
          <a:lstStyle/>
          <a:p>
            <a:r>
              <a:rPr lang="en-US" dirty="0" smtClean="0"/>
              <a:t>IF node is searched then:</a:t>
            </a:r>
          </a:p>
          <a:p>
            <a:pPr lvl="1"/>
            <a:r>
              <a:rPr lang="en-US" dirty="0" smtClean="0"/>
              <a:t>Message request goes to HLR</a:t>
            </a:r>
          </a:p>
          <a:p>
            <a:pPr lvl="1"/>
            <a:r>
              <a:rPr lang="en-US" dirty="0" smtClean="0"/>
              <a:t>HLR checks node’s entry and if found then it sends message to Its VLR.</a:t>
            </a:r>
          </a:p>
          <a:p>
            <a:pPr lvl="1"/>
            <a:r>
              <a:rPr lang="en-US" dirty="0" smtClean="0"/>
              <a:t>VLR pages in its location area by sending request to all its nodes.</a:t>
            </a:r>
          </a:p>
          <a:p>
            <a:pPr lvl="1"/>
            <a:r>
              <a:rPr lang="en-US" dirty="0" smtClean="0"/>
              <a:t>All nodes except searched node ignores search message, and searched node, if its active, sends search reply with its coordinates back to VLR.</a:t>
            </a:r>
          </a:p>
          <a:p>
            <a:pPr lvl="1"/>
            <a:r>
              <a:rPr lang="en-US" dirty="0" smtClean="0"/>
              <a:t>VLR sends this search Reply back to HLR.</a:t>
            </a:r>
          </a:p>
          <a:p>
            <a:pPr lvl="1"/>
            <a:r>
              <a:rPr lang="en-US" dirty="0" smtClean="0"/>
              <a:t>HLR send this search reply back to the node which initiated search.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Analysis and </a:t>
            </a:r>
            <a:r>
              <a:rPr lang="en-US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Evaluation</a:t>
            </a:r>
            <a:r>
              <a:rPr lang="en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Results.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As value of i increases number of mobile nodes decreases which resulted in this type of graph.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Mean Cost (</a:t>
            </a:r>
            <a:r>
              <a:rPr lang="en-US" dirty="0" err="1" smtClean="0">
                <a:latin typeface="Montserrat Medium"/>
                <a:ea typeface="Montserrat Medium"/>
                <a:cs typeface="Montserrat Medium"/>
                <a:sym typeface="Montserrat Medium"/>
              </a:rPr>
              <a:t>search+update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Cells per LA (4^i) </a:t>
            </a: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2081463"/>
            <a:ext cx="4969042" cy="240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Problems Encountered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endParaRPr lang="en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endParaRPr lang="en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Thing not clear</a:t>
            </a:r>
          </a:p>
          <a:p>
            <a:pPr lvl="1" indent="-342900">
              <a:spcBef>
                <a:spcPts val="0"/>
              </a:spcBef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Edges with neighbors (Clear Edge)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 indent="-342900">
              <a:spcBef>
                <a:spcPts val="0"/>
              </a:spcBef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Only once instance for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VLR’s (Shared database)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 indent="-342900">
              <a:spcBef>
                <a:spcPts val="0"/>
              </a:spcBef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Number of mobile nodes not same for all </a:t>
            </a:r>
            <a:r>
              <a:rPr lang="en-US" dirty="0" err="1" smtClean="0">
                <a:latin typeface="Montserrat Medium"/>
                <a:ea typeface="Montserrat Medium"/>
                <a:cs typeface="Montserrat Medium"/>
                <a:sym typeface="Montserrat Medium"/>
              </a:rPr>
              <a:t>i_param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What had been done </a:t>
            </a: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 indent="-342900">
              <a:spcBef>
                <a:spcPts val="0"/>
              </a:spcBef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Created our own data structures to solve above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problems.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 indent="-342900">
              <a:spcBef>
                <a:spcPts val="0"/>
              </a:spcBef>
              <a:buSzPts val="1800"/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Mobile nodes decrease as </a:t>
            </a:r>
            <a:r>
              <a:rPr lang="en-US" dirty="0" err="1" smtClean="0">
                <a:latin typeface="Montserrat Medium"/>
                <a:ea typeface="Montserrat Medium"/>
                <a:cs typeface="Montserrat Medium"/>
                <a:sym typeface="Montserrat Medium"/>
              </a:rPr>
              <a:t>Vlr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 increase to maintain network size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Code Overview</a:t>
            </a:r>
            <a:endParaRPr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ontserrat Medium"/>
              <a:buChar char="●"/>
            </a:pP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All Classes/Structures that participate majorly in working of simulation </a:t>
            </a: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Initializer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 initialize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n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etwork at 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the beginning. 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r>
              <a:rPr lang="en-US" b="1" dirty="0" err="1" smtClean="0">
                <a:latin typeface="Montserrat Medium"/>
                <a:ea typeface="Montserrat Medium"/>
                <a:cs typeface="Montserrat Medium"/>
                <a:sym typeface="Montserrat Medium"/>
              </a:rPr>
              <a:t>NetworkInfo</a:t>
            </a: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 :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A singleton class made to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save configuration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data and to save variable which are needed throughout the program.</a:t>
            </a: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Topology :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set edges to create graph.</a:t>
            </a: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Observer :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 send update and search messages in every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cycle.</a:t>
            </a:r>
            <a:endParaRPr lang="en-US" b="1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r>
              <a:rPr lang="en-US" b="1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Protocol Node/VLR/HLR : </a:t>
            </a:r>
            <a:r>
              <a:rPr lang="en-US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To forward messages to desired destination.</a:t>
            </a:r>
            <a:endParaRPr lang="en-US" b="1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>
              <a:lnSpc>
                <a:spcPct val="150000"/>
              </a:lnSpc>
              <a:buFont typeface="Montserrat Medium"/>
              <a:buChar char="●"/>
            </a:pPr>
            <a:endParaRPr lang="en-US" dirty="0" smtClean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596900" lvl="1" indent="0">
              <a:lnSpc>
                <a:spcPct val="150000"/>
              </a:lnSpc>
              <a:buNone/>
            </a:pP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00" y="1516157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250" dirty="0" smtClean="0">
                <a:solidFill>
                  <a:schemeClr val="accent1"/>
                </a:solidFill>
              </a:rPr>
              <a:t>               </a:t>
            </a:r>
            <a:r>
              <a:rPr lang="en-US" sz="6000" dirty="0" smtClean="0">
                <a:solidFill>
                  <a:schemeClr val="accent1"/>
                </a:solidFill>
              </a:rPr>
              <a:t>THANK YOU!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00B0F0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376</Words>
  <Application>Microsoft Office PowerPoint</Application>
  <PresentationFormat>On-screen Show (16:9)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Montserrat ExtraLight</vt:lpstr>
      <vt:lpstr>Calibri Light</vt:lpstr>
      <vt:lpstr>Montserrat SemiBold</vt:lpstr>
      <vt:lpstr>Calibri</vt:lpstr>
      <vt:lpstr>Montserrat</vt:lpstr>
      <vt:lpstr>Montserrat Medium</vt:lpstr>
      <vt:lpstr>Retrospect</vt:lpstr>
      <vt:lpstr>Mobile Computing Assignment 1</vt:lpstr>
      <vt:lpstr>Analysis and Evaluation: Results.</vt:lpstr>
      <vt:lpstr>Update message Journey:</vt:lpstr>
      <vt:lpstr>Search Message Journey:</vt:lpstr>
      <vt:lpstr>Analysis and Evaluation: Results.</vt:lpstr>
      <vt:lpstr>Problems Encountered</vt:lpstr>
      <vt:lpstr>Code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Assignment 1</dc:title>
  <cp:lastModifiedBy>Abid Waqar</cp:lastModifiedBy>
  <cp:revision>46</cp:revision>
  <dcterms:modified xsi:type="dcterms:W3CDTF">2019-04-01T16:51:15Z</dcterms:modified>
</cp:coreProperties>
</file>