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36"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45876C-DC0F-47C6-98F9-684D2C177F5C}" type="datetimeFigureOut">
              <a:rPr lang="en-GB" smtClean="0"/>
              <a:t>31/05/2018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523FEE-954A-446E-AD2A-800B26267B5D}" type="slidenum">
              <a:rPr lang="en-GB" smtClean="0"/>
              <a:t>‹#›</a:t>
            </a:fld>
            <a:endParaRPr lang="en-GB"/>
          </a:p>
        </p:txBody>
      </p:sp>
    </p:spTree>
    <p:extLst>
      <p:ext uri="{BB962C8B-B14F-4D97-AF65-F5344CB8AC3E}">
        <p14:creationId xmlns:p14="http://schemas.microsoft.com/office/powerpoint/2010/main" val="1860805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D523FEE-954A-446E-AD2A-800B26267B5D}" type="slidenum">
              <a:rPr lang="en-GB" smtClean="0"/>
              <a:t>3</a:t>
            </a:fld>
            <a:endParaRPr lang="en-GB"/>
          </a:p>
        </p:txBody>
      </p:sp>
    </p:spTree>
    <p:extLst>
      <p:ext uri="{BB962C8B-B14F-4D97-AF65-F5344CB8AC3E}">
        <p14:creationId xmlns:p14="http://schemas.microsoft.com/office/powerpoint/2010/main" val="4051507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D523FEE-954A-446E-AD2A-800B26267B5D}" type="slidenum">
              <a:rPr lang="en-GB" smtClean="0"/>
              <a:t>4</a:t>
            </a:fld>
            <a:endParaRPr lang="en-GB"/>
          </a:p>
        </p:txBody>
      </p:sp>
    </p:spTree>
    <p:extLst>
      <p:ext uri="{BB962C8B-B14F-4D97-AF65-F5344CB8AC3E}">
        <p14:creationId xmlns:p14="http://schemas.microsoft.com/office/powerpoint/2010/main" val="61727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D523FEE-954A-446E-AD2A-800B26267B5D}" type="slidenum">
              <a:rPr lang="en-GB" smtClean="0"/>
              <a:t>5</a:t>
            </a:fld>
            <a:endParaRPr lang="en-GB"/>
          </a:p>
        </p:txBody>
      </p:sp>
    </p:spTree>
    <p:extLst>
      <p:ext uri="{BB962C8B-B14F-4D97-AF65-F5344CB8AC3E}">
        <p14:creationId xmlns:p14="http://schemas.microsoft.com/office/powerpoint/2010/main" val="3056556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D523FEE-954A-446E-AD2A-800B26267B5D}" type="slidenum">
              <a:rPr lang="en-GB" smtClean="0"/>
              <a:t>6</a:t>
            </a:fld>
            <a:endParaRPr lang="en-GB"/>
          </a:p>
        </p:txBody>
      </p:sp>
    </p:spTree>
    <p:extLst>
      <p:ext uri="{BB962C8B-B14F-4D97-AF65-F5344CB8AC3E}">
        <p14:creationId xmlns:p14="http://schemas.microsoft.com/office/powerpoint/2010/main" val="3912339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D523FEE-954A-446E-AD2A-800B26267B5D}" type="slidenum">
              <a:rPr lang="en-GB" smtClean="0"/>
              <a:t>7</a:t>
            </a:fld>
            <a:endParaRPr lang="en-GB"/>
          </a:p>
        </p:txBody>
      </p:sp>
    </p:spTree>
    <p:extLst>
      <p:ext uri="{BB962C8B-B14F-4D97-AF65-F5344CB8AC3E}">
        <p14:creationId xmlns:p14="http://schemas.microsoft.com/office/powerpoint/2010/main" val="4117922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D523FEE-954A-446E-AD2A-800B26267B5D}" type="slidenum">
              <a:rPr lang="en-GB" smtClean="0"/>
              <a:t>8</a:t>
            </a:fld>
            <a:endParaRPr lang="en-GB"/>
          </a:p>
        </p:txBody>
      </p:sp>
    </p:spTree>
    <p:extLst>
      <p:ext uri="{BB962C8B-B14F-4D97-AF65-F5344CB8AC3E}">
        <p14:creationId xmlns:p14="http://schemas.microsoft.com/office/powerpoint/2010/main" val="3075130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D523FEE-954A-446E-AD2A-800B26267B5D}" type="slidenum">
              <a:rPr lang="en-GB" smtClean="0"/>
              <a:t>9</a:t>
            </a:fld>
            <a:endParaRPr lang="en-GB"/>
          </a:p>
        </p:txBody>
      </p:sp>
    </p:spTree>
    <p:extLst>
      <p:ext uri="{BB962C8B-B14F-4D97-AF65-F5344CB8AC3E}">
        <p14:creationId xmlns:p14="http://schemas.microsoft.com/office/powerpoint/2010/main" val="1928460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D523FEE-954A-446E-AD2A-800B26267B5D}" type="slidenum">
              <a:rPr lang="en-GB" smtClean="0"/>
              <a:t>10</a:t>
            </a:fld>
            <a:endParaRPr lang="en-GB"/>
          </a:p>
        </p:txBody>
      </p:sp>
    </p:spTree>
    <p:extLst>
      <p:ext uri="{BB962C8B-B14F-4D97-AF65-F5344CB8AC3E}">
        <p14:creationId xmlns:p14="http://schemas.microsoft.com/office/powerpoint/2010/main" val="1031448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D523FEE-954A-446E-AD2A-800B26267B5D}" type="slidenum">
              <a:rPr lang="en-GB" smtClean="0"/>
              <a:t>11</a:t>
            </a:fld>
            <a:endParaRPr lang="en-GB"/>
          </a:p>
        </p:txBody>
      </p:sp>
    </p:spTree>
    <p:extLst>
      <p:ext uri="{BB962C8B-B14F-4D97-AF65-F5344CB8AC3E}">
        <p14:creationId xmlns:p14="http://schemas.microsoft.com/office/powerpoint/2010/main" val="4016427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E5D19-37F7-41F3-B66A-05D59EF55D6A}"/>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en-GB"/>
          </a:p>
        </p:txBody>
      </p:sp>
      <p:sp>
        <p:nvSpPr>
          <p:cNvPr id="3" name="Subtitle 2">
            <a:extLst>
              <a:ext uri="{FF2B5EF4-FFF2-40B4-BE49-F238E27FC236}">
                <a16:creationId xmlns:a16="http://schemas.microsoft.com/office/drawing/2014/main" id="{FFE0C71E-81E4-4123-8F3D-8A62CF10E0FE}"/>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en-GB"/>
          </a:p>
        </p:txBody>
      </p:sp>
      <p:sp>
        <p:nvSpPr>
          <p:cNvPr id="4" name="Date Placeholder 3">
            <a:extLst>
              <a:ext uri="{FF2B5EF4-FFF2-40B4-BE49-F238E27FC236}">
                <a16:creationId xmlns:a16="http://schemas.microsoft.com/office/drawing/2014/main" id="{B47E347A-2A08-4A9F-8498-CB9EEB1CF38E}"/>
              </a:ext>
            </a:extLst>
          </p:cNvPr>
          <p:cNvSpPr txBox="1">
            <a:spLocks noGrp="1"/>
          </p:cNvSpPr>
          <p:nvPr>
            <p:ph type="dt" sz="half" idx="7"/>
          </p:nvPr>
        </p:nvSpPr>
        <p:spPr/>
        <p:txBody>
          <a:bodyPr/>
          <a:lstStyle>
            <a:lvl1pPr>
              <a:defRPr/>
            </a:lvl1pPr>
          </a:lstStyle>
          <a:p>
            <a:pPr lvl="0"/>
            <a:fld id="{B2439D43-ED7E-4CE3-A3C3-710380E3E2E7}" type="datetime1">
              <a:rPr lang="en-GB"/>
              <a:pPr lvl="0"/>
              <a:t>31/05/2018</a:t>
            </a:fld>
            <a:endParaRPr lang="en-GB"/>
          </a:p>
        </p:txBody>
      </p:sp>
      <p:sp>
        <p:nvSpPr>
          <p:cNvPr id="5" name="Footer Placeholder 4">
            <a:extLst>
              <a:ext uri="{FF2B5EF4-FFF2-40B4-BE49-F238E27FC236}">
                <a16:creationId xmlns:a16="http://schemas.microsoft.com/office/drawing/2014/main" id="{73387CE2-ABF1-45B0-A9C5-EEEC4EA2E078}"/>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5CDB37EB-00B6-4F40-96A8-90AED384182A}"/>
              </a:ext>
            </a:extLst>
          </p:cNvPr>
          <p:cNvSpPr txBox="1">
            <a:spLocks noGrp="1"/>
          </p:cNvSpPr>
          <p:nvPr>
            <p:ph type="sldNum" sz="quarter" idx="8"/>
          </p:nvPr>
        </p:nvSpPr>
        <p:spPr/>
        <p:txBody>
          <a:bodyPr/>
          <a:lstStyle>
            <a:lvl1pPr>
              <a:defRPr/>
            </a:lvl1pPr>
          </a:lstStyle>
          <a:p>
            <a:pPr lvl="0"/>
            <a:fld id="{E2B091C6-77DE-4691-8A9C-AE46C44401EF}" type="slidenum">
              <a:t>‹#›</a:t>
            </a:fld>
            <a:endParaRPr lang="en-GB"/>
          </a:p>
        </p:txBody>
      </p:sp>
    </p:spTree>
    <p:extLst>
      <p:ext uri="{BB962C8B-B14F-4D97-AF65-F5344CB8AC3E}">
        <p14:creationId xmlns:p14="http://schemas.microsoft.com/office/powerpoint/2010/main" val="254060795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730A-8C3D-48F4-A926-DE09B9ABC6B9}"/>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0335698C-D975-4D9F-9F51-D0C20C4A2F29}"/>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F993F0-24E2-49F0-A656-B457283FE719}"/>
              </a:ext>
            </a:extLst>
          </p:cNvPr>
          <p:cNvSpPr txBox="1">
            <a:spLocks noGrp="1"/>
          </p:cNvSpPr>
          <p:nvPr>
            <p:ph type="dt" sz="half" idx="7"/>
          </p:nvPr>
        </p:nvSpPr>
        <p:spPr/>
        <p:txBody>
          <a:bodyPr/>
          <a:lstStyle>
            <a:lvl1pPr>
              <a:defRPr/>
            </a:lvl1pPr>
          </a:lstStyle>
          <a:p>
            <a:pPr lvl="0"/>
            <a:fld id="{80DDC52A-01B0-45AD-9FE6-18273B21B1CF}" type="datetime1">
              <a:rPr lang="en-GB"/>
              <a:pPr lvl="0"/>
              <a:t>31/05/2018</a:t>
            </a:fld>
            <a:endParaRPr lang="en-GB"/>
          </a:p>
        </p:txBody>
      </p:sp>
      <p:sp>
        <p:nvSpPr>
          <p:cNvPr id="5" name="Footer Placeholder 4">
            <a:extLst>
              <a:ext uri="{FF2B5EF4-FFF2-40B4-BE49-F238E27FC236}">
                <a16:creationId xmlns:a16="http://schemas.microsoft.com/office/drawing/2014/main" id="{D244DEDB-318B-456B-8088-AAF7353EA5E5}"/>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C84BAA9C-EEDE-465E-91D6-03CE0865FBA6}"/>
              </a:ext>
            </a:extLst>
          </p:cNvPr>
          <p:cNvSpPr txBox="1">
            <a:spLocks noGrp="1"/>
          </p:cNvSpPr>
          <p:nvPr>
            <p:ph type="sldNum" sz="quarter" idx="8"/>
          </p:nvPr>
        </p:nvSpPr>
        <p:spPr/>
        <p:txBody>
          <a:bodyPr/>
          <a:lstStyle>
            <a:lvl1pPr>
              <a:defRPr/>
            </a:lvl1pPr>
          </a:lstStyle>
          <a:p>
            <a:pPr lvl="0"/>
            <a:fld id="{DACAB0BD-BB3E-45A0-8B8B-C89AEA3EC13C}" type="slidenum">
              <a:t>‹#›</a:t>
            </a:fld>
            <a:endParaRPr lang="en-GB"/>
          </a:p>
        </p:txBody>
      </p:sp>
    </p:spTree>
    <p:extLst>
      <p:ext uri="{BB962C8B-B14F-4D97-AF65-F5344CB8AC3E}">
        <p14:creationId xmlns:p14="http://schemas.microsoft.com/office/powerpoint/2010/main" val="892155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41329B-5200-4CDA-ABAC-D47A8AAF74DB}"/>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FF87B771-91D3-4868-81B0-EADF042ECE9F}"/>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3489428-9024-4157-9BD1-DDBC4251D908}"/>
              </a:ext>
            </a:extLst>
          </p:cNvPr>
          <p:cNvSpPr txBox="1">
            <a:spLocks noGrp="1"/>
          </p:cNvSpPr>
          <p:nvPr>
            <p:ph type="dt" sz="half" idx="7"/>
          </p:nvPr>
        </p:nvSpPr>
        <p:spPr/>
        <p:txBody>
          <a:bodyPr/>
          <a:lstStyle>
            <a:lvl1pPr>
              <a:defRPr/>
            </a:lvl1pPr>
          </a:lstStyle>
          <a:p>
            <a:pPr lvl="0"/>
            <a:fld id="{77983A2F-62D6-4013-886C-E2799AE37388}" type="datetime1">
              <a:rPr lang="en-GB"/>
              <a:pPr lvl="0"/>
              <a:t>31/05/2018</a:t>
            </a:fld>
            <a:endParaRPr lang="en-GB"/>
          </a:p>
        </p:txBody>
      </p:sp>
      <p:sp>
        <p:nvSpPr>
          <p:cNvPr id="5" name="Footer Placeholder 4">
            <a:extLst>
              <a:ext uri="{FF2B5EF4-FFF2-40B4-BE49-F238E27FC236}">
                <a16:creationId xmlns:a16="http://schemas.microsoft.com/office/drawing/2014/main" id="{11132038-5E7B-46BD-9256-E6517131921D}"/>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18921F44-6D1B-4207-B5F1-B0D7EA0D6307}"/>
              </a:ext>
            </a:extLst>
          </p:cNvPr>
          <p:cNvSpPr txBox="1">
            <a:spLocks noGrp="1"/>
          </p:cNvSpPr>
          <p:nvPr>
            <p:ph type="sldNum" sz="quarter" idx="8"/>
          </p:nvPr>
        </p:nvSpPr>
        <p:spPr/>
        <p:txBody>
          <a:bodyPr/>
          <a:lstStyle>
            <a:lvl1pPr>
              <a:defRPr/>
            </a:lvl1pPr>
          </a:lstStyle>
          <a:p>
            <a:pPr lvl="0"/>
            <a:fld id="{CF78FD2E-460D-4928-BD15-CD3BF5CA7057}" type="slidenum">
              <a:t>‹#›</a:t>
            </a:fld>
            <a:endParaRPr lang="en-GB"/>
          </a:p>
        </p:txBody>
      </p:sp>
    </p:spTree>
    <p:extLst>
      <p:ext uri="{BB962C8B-B14F-4D97-AF65-F5344CB8AC3E}">
        <p14:creationId xmlns:p14="http://schemas.microsoft.com/office/powerpoint/2010/main" val="1949589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93EB6-3F97-439C-B016-67429EE3FB93}"/>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ED6ABB46-4331-4577-AF99-58D9D98AA398}"/>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D136FA7-C604-40F8-9180-F8C62F0B27B4}"/>
              </a:ext>
            </a:extLst>
          </p:cNvPr>
          <p:cNvSpPr txBox="1">
            <a:spLocks noGrp="1"/>
          </p:cNvSpPr>
          <p:nvPr>
            <p:ph type="dt" sz="half" idx="7"/>
          </p:nvPr>
        </p:nvSpPr>
        <p:spPr/>
        <p:txBody>
          <a:bodyPr/>
          <a:lstStyle>
            <a:lvl1pPr>
              <a:defRPr/>
            </a:lvl1pPr>
          </a:lstStyle>
          <a:p>
            <a:pPr lvl="0"/>
            <a:fld id="{062C754F-5223-412B-B7AD-96B81CA98F2E}" type="datetime1">
              <a:rPr lang="en-GB"/>
              <a:pPr lvl="0"/>
              <a:t>31/05/2018</a:t>
            </a:fld>
            <a:endParaRPr lang="en-GB"/>
          </a:p>
        </p:txBody>
      </p:sp>
      <p:sp>
        <p:nvSpPr>
          <p:cNvPr id="5" name="Footer Placeholder 4">
            <a:extLst>
              <a:ext uri="{FF2B5EF4-FFF2-40B4-BE49-F238E27FC236}">
                <a16:creationId xmlns:a16="http://schemas.microsoft.com/office/drawing/2014/main" id="{C3DF38B4-F76D-4F10-9AB0-6D78ADA9DFAD}"/>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9E172667-19E0-4AD2-A9A3-7D7805DD9B06}"/>
              </a:ext>
            </a:extLst>
          </p:cNvPr>
          <p:cNvSpPr txBox="1">
            <a:spLocks noGrp="1"/>
          </p:cNvSpPr>
          <p:nvPr>
            <p:ph type="sldNum" sz="quarter" idx="8"/>
          </p:nvPr>
        </p:nvSpPr>
        <p:spPr/>
        <p:txBody>
          <a:bodyPr/>
          <a:lstStyle>
            <a:lvl1pPr>
              <a:defRPr/>
            </a:lvl1pPr>
          </a:lstStyle>
          <a:p>
            <a:pPr lvl="0"/>
            <a:fld id="{1FCD8846-5FBE-41B4-85D7-2CF3956866CE}" type="slidenum">
              <a:t>‹#›</a:t>
            </a:fld>
            <a:endParaRPr lang="en-GB"/>
          </a:p>
        </p:txBody>
      </p:sp>
    </p:spTree>
    <p:extLst>
      <p:ext uri="{BB962C8B-B14F-4D97-AF65-F5344CB8AC3E}">
        <p14:creationId xmlns:p14="http://schemas.microsoft.com/office/powerpoint/2010/main" val="12398997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0F3C6-57B8-4153-A520-29C315798E54}"/>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F3C554EA-D738-4882-87F6-FEBC320AABF7}"/>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Edit Master text styles</a:t>
            </a:r>
          </a:p>
        </p:txBody>
      </p:sp>
      <p:sp>
        <p:nvSpPr>
          <p:cNvPr id="4" name="Date Placeholder 3">
            <a:extLst>
              <a:ext uri="{FF2B5EF4-FFF2-40B4-BE49-F238E27FC236}">
                <a16:creationId xmlns:a16="http://schemas.microsoft.com/office/drawing/2014/main" id="{81D00763-F83B-47E4-AA6E-8E4B2932FA00}"/>
              </a:ext>
            </a:extLst>
          </p:cNvPr>
          <p:cNvSpPr txBox="1">
            <a:spLocks noGrp="1"/>
          </p:cNvSpPr>
          <p:nvPr>
            <p:ph type="dt" sz="half" idx="7"/>
          </p:nvPr>
        </p:nvSpPr>
        <p:spPr/>
        <p:txBody>
          <a:bodyPr/>
          <a:lstStyle>
            <a:lvl1pPr>
              <a:defRPr/>
            </a:lvl1pPr>
          </a:lstStyle>
          <a:p>
            <a:pPr lvl="0"/>
            <a:fld id="{58E8B101-693C-4B6D-90BB-6C9CFC2C7A83}" type="datetime1">
              <a:rPr lang="en-GB"/>
              <a:pPr lvl="0"/>
              <a:t>31/05/2018</a:t>
            </a:fld>
            <a:endParaRPr lang="en-GB"/>
          </a:p>
        </p:txBody>
      </p:sp>
      <p:sp>
        <p:nvSpPr>
          <p:cNvPr id="5" name="Footer Placeholder 4">
            <a:extLst>
              <a:ext uri="{FF2B5EF4-FFF2-40B4-BE49-F238E27FC236}">
                <a16:creationId xmlns:a16="http://schemas.microsoft.com/office/drawing/2014/main" id="{96AC1484-E623-49B5-93AD-02AA5D3B096B}"/>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DB216265-F961-416D-AA56-003F0766608A}"/>
              </a:ext>
            </a:extLst>
          </p:cNvPr>
          <p:cNvSpPr txBox="1">
            <a:spLocks noGrp="1"/>
          </p:cNvSpPr>
          <p:nvPr>
            <p:ph type="sldNum" sz="quarter" idx="8"/>
          </p:nvPr>
        </p:nvSpPr>
        <p:spPr/>
        <p:txBody>
          <a:bodyPr/>
          <a:lstStyle>
            <a:lvl1pPr>
              <a:defRPr/>
            </a:lvl1pPr>
          </a:lstStyle>
          <a:p>
            <a:pPr lvl="0"/>
            <a:fld id="{731F4C83-0F53-413D-ADB4-B71BA56BAA4E}" type="slidenum">
              <a:t>‹#›</a:t>
            </a:fld>
            <a:endParaRPr lang="en-GB"/>
          </a:p>
        </p:txBody>
      </p:sp>
    </p:spTree>
    <p:extLst>
      <p:ext uri="{BB962C8B-B14F-4D97-AF65-F5344CB8AC3E}">
        <p14:creationId xmlns:p14="http://schemas.microsoft.com/office/powerpoint/2010/main" val="786120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30ACB-CDA8-44A6-B051-CC5233186900}"/>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32A7F566-5042-428B-BCCE-238E6262A400}"/>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3AA450F-EE74-4999-A22E-3ECA5E2569D9}"/>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AF68B30-F060-4821-8908-E25AE0AD076F}"/>
              </a:ext>
            </a:extLst>
          </p:cNvPr>
          <p:cNvSpPr txBox="1">
            <a:spLocks noGrp="1"/>
          </p:cNvSpPr>
          <p:nvPr>
            <p:ph type="dt" sz="half" idx="7"/>
          </p:nvPr>
        </p:nvSpPr>
        <p:spPr/>
        <p:txBody>
          <a:bodyPr/>
          <a:lstStyle>
            <a:lvl1pPr>
              <a:defRPr/>
            </a:lvl1pPr>
          </a:lstStyle>
          <a:p>
            <a:pPr lvl="0"/>
            <a:fld id="{A08EF9A0-4832-4342-AC80-AB93A0D87F25}" type="datetime1">
              <a:rPr lang="en-GB"/>
              <a:pPr lvl="0"/>
              <a:t>31/05/2018</a:t>
            </a:fld>
            <a:endParaRPr lang="en-GB"/>
          </a:p>
        </p:txBody>
      </p:sp>
      <p:sp>
        <p:nvSpPr>
          <p:cNvPr id="6" name="Footer Placeholder 5">
            <a:extLst>
              <a:ext uri="{FF2B5EF4-FFF2-40B4-BE49-F238E27FC236}">
                <a16:creationId xmlns:a16="http://schemas.microsoft.com/office/drawing/2014/main" id="{5292C5FC-2569-4042-AD15-94DB468F2B97}"/>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2446AC93-26A4-4CB6-94AB-85F8BC762606}"/>
              </a:ext>
            </a:extLst>
          </p:cNvPr>
          <p:cNvSpPr txBox="1">
            <a:spLocks noGrp="1"/>
          </p:cNvSpPr>
          <p:nvPr>
            <p:ph type="sldNum" sz="quarter" idx="8"/>
          </p:nvPr>
        </p:nvSpPr>
        <p:spPr/>
        <p:txBody>
          <a:bodyPr/>
          <a:lstStyle>
            <a:lvl1pPr>
              <a:defRPr/>
            </a:lvl1pPr>
          </a:lstStyle>
          <a:p>
            <a:pPr lvl="0"/>
            <a:fld id="{7E887900-5602-495A-832B-726E0257CF1B}" type="slidenum">
              <a:t>‹#›</a:t>
            </a:fld>
            <a:endParaRPr lang="en-GB"/>
          </a:p>
        </p:txBody>
      </p:sp>
    </p:spTree>
    <p:extLst>
      <p:ext uri="{BB962C8B-B14F-4D97-AF65-F5344CB8AC3E}">
        <p14:creationId xmlns:p14="http://schemas.microsoft.com/office/powerpoint/2010/main" val="3914955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58AE-755D-4475-926C-4E3EC69F4ABD}"/>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6937224B-C8A3-4BFA-A273-715F3BE3E5C0}"/>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Edit Master text styles</a:t>
            </a:r>
          </a:p>
        </p:txBody>
      </p:sp>
      <p:sp>
        <p:nvSpPr>
          <p:cNvPr id="4" name="Content Placeholder 3">
            <a:extLst>
              <a:ext uri="{FF2B5EF4-FFF2-40B4-BE49-F238E27FC236}">
                <a16:creationId xmlns:a16="http://schemas.microsoft.com/office/drawing/2014/main" id="{5CEB98F4-460A-45A7-BBD4-C2092BAB004E}"/>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94440CC-8BCC-43DA-948D-18D6E2878F0F}"/>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Edit Master text styles</a:t>
            </a:r>
          </a:p>
        </p:txBody>
      </p:sp>
      <p:sp>
        <p:nvSpPr>
          <p:cNvPr id="6" name="Content Placeholder 5">
            <a:extLst>
              <a:ext uri="{FF2B5EF4-FFF2-40B4-BE49-F238E27FC236}">
                <a16:creationId xmlns:a16="http://schemas.microsoft.com/office/drawing/2014/main" id="{EA61E3FF-DD65-4F11-A501-717CF53DD3AC}"/>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698300B-3FA6-46C9-B919-1A929DE63118}"/>
              </a:ext>
            </a:extLst>
          </p:cNvPr>
          <p:cNvSpPr txBox="1">
            <a:spLocks noGrp="1"/>
          </p:cNvSpPr>
          <p:nvPr>
            <p:ph type="dt" sz="half" idx="7"/>
          </p:nvPr>
        </p:nvSpPr>
        <p:spPr/>
        <p:txBody>
          <a:bodyPr/>
          <a:lstStyle>
            <a:lvl1pPr>
              <a:defRPr/>
            </a:lvl1pPr>
          </a:lstStyle>
          <a:p>
            <a:pPr lvl="0"/>
            <a:fld id="{0D724DFE-191F-4A19-8856-90E3C5D4272F}" type="datetime1">
              <a:rPr lang="en-GB"/>
              <a:pPr lvl="0"/>
              <a:t>31/05/2018</a:t>
            </a:fld>
            <a:endParaRPr lang="en-GB"/>
          </a:p>
        </p:txBody>
      </p:sp>
      <p:sp>
        <p:nvSpPr>
          <p:cNvPr id="8" name="Footer Placeholder 7">
            <a:extLst>
              <a:ext uri="{FF2B5EF4-FFF2-40B4-BE49-F238E27FC236}">
                <a16:creationId xmlns:a16="http://schemas.microsoft.com/office/drawing/2014/main" id="{B1A397D8-CFFC-4F92-9158-A9DAE3DF7D64}"/>
              </a:ext>
            </a:extLst>
          </p:cNvPr>
          <p:cNvSpPr txBox="1">
            <a:spLocks noGrp="1"/>
          </p:cNvSpPr>
          <p:nvPr>
            <p:ph type="ftr" sz="quarter" idx="9"/>
          </p:nvPr>
        </p:nvSpPr>
        <p:spPr/>
        <p:txBody>
          <a:bodyPr/>
          <a:lstStyle>
            <a:lvl1pPr>
              <a:defRPr/>
            </a:lvl1pPr>
          </a:lstStyle>
          <a:p>
            <a:pPr lvl="0"/>
            <a:endParaRPr lang="en-GB"/>
          </a:p>
        </p:txBody>
      </p:sp>
      <p:sp>
        <p:nvSpPr>
          <p:cNvPr id="9" name="Slide Number Placeholder 8">
            <a:extLst>
              <a:ext uri="{FF2B5EF4-FFF2-40B4-BE49-F238E27FC236}">
                <a16:creationId xmlns:a16="http://schemas.microsoft.com/office/drawing/2014/main" id="{9B99C8F4-4645-412D-8CC9-D08345E41059}"/>
              </a:ext>
            </a:extLst>
          </p:cNvPr>
          <p:cNvSpPr txBox="1">
            <a:spLocks noGrp="1"/>
          </p:cNvSpPr>
          <p:nvPr>
            <p:ph type="sldNum" sz="quarter" idx="8"/>
          </p:nvPr>
        </p:nvSpPr>
        <p:spPr/>
        <p:txBody>
          <a:bodyPr/>
          <a:lstStyle>
            <a:lvl1pPr>
              <a:defRPr/>
            </a:lvl1pPr>
          </a:lstStyle>
          <a:p>
            <a:pPr lvl="0"/>
            <a:fld id="{37006A2A-2F63-49D2-A6DF-A4E7C297DE44}" type="slidenum">
              <a:t>‹#›</a:t>
            </a:fld>
            <a:endParaRPr lang="en-GB"/>
          </a:p>
        </p:txBody>
      </p:sp>
    </p:spTree>
    <p:extLst>
      <p:ext uri="{BB962C8B-B14F-4D97-AF65-F5344CB8AC3E}">
        <p14:creationId xmlns:p14="http://schemas.microsoft.com/office/powerpoint/2010/main" val="4076767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9F791-3B7E-4EFC-A9C5-BA75A917FAE1}"/>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Date Placeholder 2">
            <a:extLst>
              <a:ext uri="{FF2B5EF4-FFF2-40B4-BE49-F238E27FC236}">
                <a16:creationId xmlns:a16="http://schemas.microsoft.com/office/drawing/2014/main" id="{60255649-E056-409C-90C1-31F6D2438EE3}"/>
              </a:ext>
            </a:extLst>
          </p:cNvPr>
          <p:cNvSpPr txBox="1">
            <a:spLocks noGrp="1"/>
          </p:cNvSpPr>
          <p:nvPr>
            <p:ph type="dt" sz="half" idx="7"/>
          </p:nvPr>
        </p:nvSpPr>
        <p:spPr/>
        <p:txBody>
          <a:bodyPr/>
          <a:lstStyle>
            <a:lvl1pPr>
              <a:defRPr/>
            </a:lvl1pPr>
          </a:lstStyle>
          <a:p>
            <a:pPr lvl="0"/>
            <a:fld id="{6872045B-1883-4660-A290-332CF992FB1A}" type="datetime1">
              <a:rPr lang="en-GB"/>
              <a:pPr lvl="0"/>
              <a:t>31/05/2018</a:t>
            </a:fld>
            <a:endParaRPr lang="en-GB"/>
          </a:p>
        </p:txBody>
      </p:sp>
      <p:sp>
        <p:nvSpPr>
          <p:cNvPr id="4" name="Footer Placeholder 3">
            <a:extLst>
              <a:ext uri="{FF2B5EF4-FFF2-40B4-BE49-F238E27FC236}">
                <a16:creationId xmlns:a16="http://schemas.microsoft.com/office/drawing/2014/main" id="{72694342-E3D8-46C9-A830-C70678A10802}"/>
              </a:ext>
            </a:extLst>
          </p:cNvPr>
          <p:cNvSpPr txBox="1">
            <a:spLocks noGrp="1"/>
          </p:cNvSpPr>
          <p:nvPr>
            <p:ph type="ftr" sz="quarter" idx="9"/>
          </p:nvPr>
        </p:nvSpPr>
        <p:spPr/>
        <p:txBody>
          <a:bodyPr/>
          <a:lstStyle>
            <a:lvl1pPr>
              <a:defRPr/>
            </a:lvl1pPr>
          </a:lstStyle>
          <a:p>
            <a:pPr lvl="0"/>
            <a:endParaRPr lang="en-GB"/>
          </a:p>
        </p:txBody>
      </p:sp>
      <p:sp>
        <p:nvSpPr>
          <p:cNvPr id="5" name="Slide Number Placeholder 4">
            <a:extLst>
              <a:ext uri="{FF2B5EF4-FFF2-40B4-BE49-F238E27FC236}">
                <a16:creationId xmlns:a16="http://schemas.microsoft.com/office/drawing/2014/main" id="{06EA9C68-58CD-4C42-A018-3485F2FD2008}"/>
              </a:ext>
            </a:extLst>
          </p:cNvPr>
          <p:cNvSpPr txBox="1">
            <a:spLocks noGrp="1"/>
          </p:cNvSpPr>
          <p:nvPr>
            <p:ph type="sldNum" sz="quarter" idx="8"/>
          </p:nvPr>
        </p:nvSpPr>
        <p:spPr/>
        <p:txBody>
          <a:bodyPr/>
          <a:lstStyle>
            <a:lvl1pPr>
              <a:defRPr/>
            </a:lvl1pPr>
          </a:lstStyle>
          <a:p>
            <a:pPr lvl="0"/>
            <a:fld id="{9A264237-E064-4ED8-9D3D-93C84C131E12}" type="slidenum">
              <a:t>‹#›</a:t>
            </a:fld>
            <a:endParaRPr lang="en-GB"/>
          </a:p>
        </p:txBody>
      </p:sp>
    </p:spTree>
    <p:extLst>
      <p:ext uri="{BB962C8B-B14F-4D97-AF65-F5344CB8AC3E}">
        <p14:creationId xmlns:p14="http://schemas.microsoft.com/office/powerpoint/2010/main" val="1087067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91AE9-8121-4BA3-864C-23C2B0C4B5A5}"/>
              </a:ext>
            </a:extLst>
          </p:cNvPr>
          <p:cNvSpPr txBox="1">
            <a:spLocks noGrp="1"/>
          </p:cNvSpPr>
          <p:nvPr>
            <p:ph type="dt" sz="half" idx="7"/>
          </p:nvPr>
        </p:nvSpPr>
        <p:spPr/>
        <p:txBody>
          <a:bodyPr/>
          <a:lstStyle>
            <a:lvl1pPr>
              <a:defRPr/>
            </a:lvl1pPr>
          </a:lstStyle>
          <a:p>
            <a:pPr lvl="0"/>
            <a:fld id="{0884DF9B-FD93-4DBF-B437-0E0265E860B9}" type="datetime1">
              <a:rPr lang="en-GB"/>
              <a:pPr lvl="0"/>
              <a:t>31/05/2018</a:t>
            </a:fld>
            <a:endParaRPr lang="en-GB"/>
          </a:p>
        </p:txBody>
      </p:sp>
      <p:sp>
        <p:nvSpPr>
          <p:cNvPr id="3" name="Footer Placeholder 2">
            <a:extLst>
              <a:ext uri="{FF2B5EF4-FFF2-40B4-BE49-F238E27FC236}">
                <a16:creationId xmlns:a16="http://schemas.microsoft.com/office/drawing/2014/main" id="{F0CD7222-A694-43C6-A246-31D977816D0D}"/>
              </a:ext>
            </a:extLst>
          </p:cNvPr>
          <p:cNvSpPr txBox="1">
            <a:spLocks noGrp="1"/>
          </p:cNvSpPr>
          <p:nvPr>
            <p:ph type="ftr" sz="quarter" idx="9"/>
          </p:nvPr>
        </p:nvSpPr>
        <p:spPr/>
        <p:txBody>
          <a:bodyPr/>
          <a:lstStyle>
            <a:lvl1pPr>
              <a:defRPr/>
            </a:lvl1pPr>
          </a:lstStyle>
          <a:p>
            <a:pPr lvl="0"/>
            <a:endParaRPr lang="en-GB"/>
          </a:p>
        </p:txBody>
      </p:sp>
      <p:sp>
        <p:nvSpPr>
          <p:cNvPr id="4" name="Slide Number Placeholder 3">
            <a:extLst>
              <a:ext uri="{FF2B5EF4-FFF2-40B4-BE49-F238E27FC236}">
                <a16:creationId xmlns:a16="http://schemas.microsoft.com/office/drawing/2014/main" id="{93CB1335-DD50-45A4-8BC6-E44908C2DDE8}"/>
              </a:ext>
            </a:extLst>
          </p:cNvPr>
          <p:cNvSpPr txBox="1">
            <a:spLocks noGrp="1"/>
          </p:cNvSpPr>
          <p:nvPr>
            <p:ph type="sldNum" sz="quarter" idx="8"/>
          </p:nvPr>
        </p:nvSpPr>
        <p:spPr/>
        <p:txBody>
          <a:bodyPr/>
          <a:lstStyle>
            <a:lvl1pPr>
              <a:defRPr/>
            </a:lvl1pPr>
          </a:lstStyle>
          <a:p>
            <a:pPr lvl="0"/>
            <a:fld id="{EAAB7870-A6DB-44F6-B609-5FB345FAA935}" type="slidenum">
              <a:t>‹#›</a:t>
            </a:fld>
            <a:endParaRPr lang="en-GB"/>
          </a:p>
        </p:txBody>
      </p:sp>
    </p:spTree>
    <p:extLst>
      <p:ext uri="{BB962C8B-B14F-4D97-AF65-F5344CB8AC3E}">
        <p14:creationId xmlns:p14="http://schemas.microsoft.com/office/powerpoint/2010/main" val="16810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0CF18-6D6E-4BAB-9EB9-45FC6C64260B}"/>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D8A4328A-79A2-40E2-9F54-8FDB908E7165}"/>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7FB8730-043C-4615-A875-8498E696A23A}"/>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Edit Master text styles</a:t>
            </a:r>
          </a:p>
        </p:txBody>
      </p:sp>
      <p:sp>
        <p:nvSpPr>
          <p:cNvPr id="5" name="Date Placeholder 4">
            <a:extLst>
              <a:ext uri="{FF2B5EF4-FFF2-40B4-BE49-F238E27FC236}">
                <a16:creationId xmlns:a16="http://schemas.microsoft.com/office/drawing/2014/main" id="{95BE2E70-FD69-460C-8545-29B8FF7224E7}"/>
              </a:ext>
            </a:extLst>
          </p:cNvPr>
          <p:cNvSpPr txBox="1">
            <a:spLocks noGrp="1"/>
          </p:cNvSpPr>
          <p:nvPr>
            <p:ph type="dt" sz="half" idx="7"/>
          </p:nvPr>
        </p:nvSpPr>
        <p:spPr/>
        <p:txBody>
          <a:bodyPr/>
          <a:lstStyle>
            <a:lvl1pPr>
              <a:defRPr/>
            </a:lvl1pPr>
          </a:lstStyle>
          <a:p>
            <a:pPr lvl="0"/>
            <a:fld id="{94077DE3-AAB4-4414-85DA-DBA35BD8E5E0}" type="datetime1">
              <a:rPr lang="en-GB"/>
              <a:pPr lvl="0"/>
              <a:t>31/05/2018</a:t>
            </a:fld>
            <a:endParaRPr lang="en-GB"/>
          </a:p>
        </p:txBody>
      </p:sp>
      <p:sp>
        <p:nvSpPr>
          <p:cNvPr id="6" name="Footer Placeholder 5">
            <a:extLst>
              <a:ext uri="{FF2B5EF4-FFF2-40B4-BE49-F238E27FC236}">
                <a16:creationId xmlns:a16="http://schemas.microsoft.com/office/drawing/2014/main" id="{D73838E9-6B61-43E8-BCC9-FBA1E46CCEA4}"/>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DE5C82B4-81C5-4F05-857B-120CB1566C5D}"/>
              </a:ext>
            </a:extLst>
          </p:cNvPr>
          <p:cNvSpPr txBox="1">
            <a:spLocks noGrp="1"/>
          </p:cNvSpPr>
          <p:nvPr>
            <p:ph type="sldNum" sz="quarter" idx="8"/>
          </p:nvPr>
        </p:nvSpPr>
        <p:spPr/>
        <p:txBody>
          <a:bodyPr/>
          <a:lstStyle>
            <a:lvl1pPr>
              <a:defRPr/>
            </a:lvl1pPr>
          </a:lstStyle>
          <a:p>
            <a:pPr lvl="0"/>
            <a:fld id="{CEFCCF20-BFF5-46EC-B9DA-60879142A11A}" type="slidenum">
              <a:t>‹#›</a:t>
            </a:fld>
            <a:endParaRPr lang="en-GB"/>
          </a:p>
        </p:txBody>
      </p:sp>
    </p:spTree>
    <p:extLst>
      <p:ext uri="{BB962C8B-B14F-4D97-AF65-F5344CB8AC3E}">
        <p14:creationId xmlns:p14="http://schemas.microsoft.com/office/powerpoint/2010/main" val="847339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4731-B791-4E65-9277-580E7618926E}"/>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GB"/>
          </a:p>
        </p:txBody>
      </p:sp>
      <p:sp>
        <p:nvSpPr>
          <p:cNvPr id="3" name="Picture Placeholder 2">
            <a:extLst>
              <a:ext uri="{FF2B5EF4-FFF2-40B4-BE49-F238E27FC236}">
                <a16:creationId xmlns:a16="http://schemas.microsoft.com/office/drawing/2014/main" id="{AD769256-A29B-4CA7-A63B-F0F690F4AD79}"/>
              </a:ext>
            </a:extLst>
          </p:cNvPr>
          <p:cNvSpPr txBox="1">
            <a:spLocks noGrp="1"/>
          </p:cNvSpPr>
          <p:nvPr>
            <p:ph type="pic" idx="1"/>
          </p:nvPr>
        </p:nvSpPr>
        <p:spPr>
          <a:xfrm>
            <a:off x="5183184" y="987423"/>
            <a:ext cx="6172200" cy="4873623"/>
          </a:xfrm>
        </p:spPr>
        <p:txBody>
          <a:bodyPr/>
          <a:lstStyle>
            <a:lvl1pPr marL="0" indent="0">
              <a:buNone/>
              <a:defRPr lang="en-GB" sz="3200"/>
            </a:lvl1pPr>
          </a:lstStyle>
          <a:p>
            <a:pPr lvl="0"/>
            <a:endParaRPr lang="en-GB"/>
          </a:p>
        </p:txBody>
      </p:sp>
      <p:sp>
        <p:nvSpPr>
          <p:cNvPr id="4" name="Text Placeholder 3">
            <a:extLst>
              <a:ext uri="{FF2B5EF4-FFF2-40B4-BE49-F238E27FC236}">
                <a16:creationId xmlns:a16="http://schemas.microsoft.com/office/drawing/2014/main" id="{67ABE3A3-FCD6-4652-BFF6-EE5782B62417}"/>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Edit Master text styles</a:t>
            </a:r>
          </a:p>
        </p:txBody>
      </p:sp>
      <p:sp>
        <p:nvSpPr>
          <p:cNvPr id="5" name="Date Placeholder 4">
            <a:extLst>
              <a:ext uri="{FF2B5EF4-FFF2-40B4-BE49-F238E27FC236}">
                <a16:creationId xmlns:a16="http://schemas.microsoft.com/office/drawing/2014/main" id="{8B25306A-648E-40BB-90F6-D7F46C2314B6}"/>
              </a:ext>
            </a:extLst>
          </p:cNvPr>
          <p:cNvSpPr txBox="1">
            <a:spLocks noGrp="1"/>
          </p:cNvSpPr>
          <p:nvPr>
            <p:ph type="dt" sz="half" idx="7"/>
          </p:nvPr>
        </p:nvSpPr>
        <p:spPr/>
        <p:txBody>
          <a:bodyPr/>
          <a:lstStyle>
            <a:lvl1pPr>
              <a:defRPr/>
            </a:lvl1pPr>
          </a:lstStyle>
          <a:p>
            <a:pPr lvl="0"/>
            <a:fld id="{550C9019-9E72-4018-9041-AD974A3944C5}" type="datetime1">
              <a:rPr lang="en-GB"/>
              <a:pPr lvl="0"/>
              <a:t>31/05/2018</a:t>
            </a:fld>
            <a:endParaRPr lang="en-GB"/>
          </a:p>
        </p:txBody>
      </p:sp>
      <p:sp>
        <p:nvSpPr>
          <p:cNvPr id="6" name="Footer Placeholder 5">
            <a:extLst>
              <a:ext uri="{FF2B5EF4-FFF2-40B4-BE49-F238E27FC236}">
                <a16:creationId xmlns:a16="http://schemas.microsoft.com/office/drawing/2014/main" id="{D4CDE12B-2BD3-4514-9DFE-BB20AFE33BFA}"/>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EFE912A2-B59C-4224-8E2D-551C658B3399}"/>
              </a:ext>
            </a:extLst>
          </p:cNvPr>
          <p:cNvSpPr txBox="1">
            <a:spLocks noGrp="1"/>
          </p:cNvSpPr>
          <p:nvPr>
            <p:ph type="sldNum" sz="quarter" idx="8"/>
          </p:nvPr>
        </p:nvSpPr>
        <p:spPr/>
        <p:txBody>
          <a:bodyPr/>
          <a:lstStyle>
            <a:lvl1pPr>
              <a:defRPr/>
            </a:lvl1pPr>
          </a:lstStyle>
          <a:p>
            <a:pPr lvl="0"/>
            <a:fld id="{71621A4A-71DE-45EF-84B1-262CF5C6FB1F}" type="slidenum">
              <a:t>‹#›</a:t>
            </a:fld>
            <a:endParaRPr lang="en-GB"/>
          </a:p>
        </p:txBody>
      </p:sp>
    </p:spTree>
    <p:extLst>
      <p:ext uri="{BB962C8B-B14F-4D97-AF65-F5344CB8AC3E}">
        <p14:creationId xmlns:p14="http://schemas.microsoft.com/office/powerpoint/2010/main" val="2965668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751185-747B-4EA6-9ADD-1A0C34EF577C}"/>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CC2DCA7D-F3F4-4F8A-BC77-279F80E7E8DF}"/>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E8F55CB-80C2-4705-ACEB-BCF57957287A}"/>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fld id="{578290B8-AADF-4DB4-9076-A206F34FC75E}" type="datetime1">
              <a:rPr lang="en-GB"/>
              <a:pPr lvl="0"/>
              <a:t>31/05/2018</a:t>
            </a:fld>
            <a:endParaRPr lang="en-GB"/>
          </a:p>
        </p:txBody>
      </p:sp>
      <p:sp>
        <p:nvSpPr>
          <p:cNvPr id="5" name="Footer Placeholder 4">
            <a:extLst>
              <a:ext uri="{FF2B5EF4-FFF2-40B4-BE49-F238E27FC236}">
                <a16:creationId xmlns:a16="http://schemas.microsoft.com/office/drawing/2014/main" id="{F62740C7-0170-4269-887A-EA3CCD99AF62}"/>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endParaRPr lang="en-GB"/>
          </a:p>
        </p:txBody>
      </p:sp>
      <p:sp>
        <p:nvSpPr>
          <p:cNvPr id="6" name="Slide Number Placeholder 5">
            <a:extLst>
              <a:ext uri="{FF2B5EF4-FFF2-40B4-BE49-F238E27FC236}">
                <a16:creationId xmlns:a16="http://schemas.microsoft.com/office/drawing/2014/main" id="{0DB980DB-7908-4E85-BB4C-0B8A499F5CE7}"/>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fld id="{69927F3C-693F-43AB-B82D-2ED86AC97263}" type="slidenum">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facebook.com/login"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facebook.com/login"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facebook.com/logi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facebook.com/logi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facebook.com/logi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facebook.com/logi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facebook.com/login"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524C2-1882-42EF-BD40-9F04FF9E6FC5}"/>
              </a:ext>
            </a:extLst>
          </p:cNvPr>
          <p:cNvSpPr txBox="1">
            <a:spLocks noGrp="1"/>
          </p:cNvSpPr>
          <p:nvPr>
            <p:ph type="ctrTitle"/>
          </p:nvPr>
        </p:nvSpPr>
        <p:spPr/>
        <p:txBody>
          <a:bodyPr/>
          <a:lstStyle/>
          <a:p>
            <a:pPr lvl="0"/>
            <a:r>
              <a:rPr lang="en-GB"/>
              <a:t>Product Spec</a:t>
            </a:r>
          </a:p>
        </p:txBody>
      </p:sp>
      <p:sp>
        <p:nvSpPr>
          <p:cNvPr id="3" name="Subtitle 2">
            <a:extLst>
              <a:ext uri="{FF2B5EF4-FFF2-40B4-BE49-F238E27FC236}">
                <a16:creationId xmlns:a16="http://schemas.microsoft.com/office/drawing/2014/main" id="{4C7FD45B-81C3-4874-833E-28CE70D86B9A}"/>
              </a:ext>
            </a:extLst>
          </p:cNvPr>
          <p:cNvSpPr txBox="1">
            <a:spLocks noGrp="1"/>
          </p:cNvSpPr>
          <p:nvPr>
            <p:ph type="subTitle" idx="1"/>
          </p:nvPr>
        </p:nvSpPr>
        <p:spPr/>
        <p:txBody>
          <a:bodyPr/>
          <a:lstStyle/>
          <a:p>
            <a:pPr lvl="0"/>
            <a:r>
              <a:rPr lang="en-GB"/>
              <a:t>DRAFT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C2576-5315-4FC8-B8A6-C0D9953FE4D2}"/>
              </a:ext>
            </a:extLst>
          </p:cNvPr>
          <p:cNvSpPr txBox="1">
            <a:spLocks noGrp="1"/>
          </p:cNvSpPr>
          <p:nvPr>
            <p:ph type="title"/>
          </p:nvPr>
        </p:nvSpPr>
        <p:spPr/>
        <p:txBody>
          <a:bodyPr>
            <a:normAutofit/>
          </a:bodyPr>
          <a:lstStyle/>
          <a:p>
            <a:pPr lvl="0"/>
            <a:r>
              <a:rPr lang="en-GB" sz="3200" dirty="0"/>
              <a:t>Multiple data entry – When user wants to enter multiple values as test data, we should show the screen as follow</a:t>
            </a:r>
          </a:p>
        </p:txBody>
      </p:sp>
      <p:sp>
        <p:nvSpPr>
          <p:cNvPr id="3" name="Rectangle 3">
            <a:extLst>
              <a:ext uri="{FF2B5EF4-FFF2-40B4-BE49-F238E27FC236}">
                <a16:creationId xmlns:a16="http://schemas.microsoft.com/office/drawing/2014/main" id="{158C815A-0F56-4426-8E0E-EBFEAC6917C3}"/>
              </a:ext>
            </a:extLst>
          </p:cNvPr>
          <p:cNvSpPr/>
          <p:nvPr/>
        </p:nvSpPr>
        <p:spPr>
          <a:xfrm>
            <a:off x="2092961" y="1825627"/>
            <a:ext cx="8128001" cy="4667253"/>
          </a:xfrm>
          <a:prstGeom prst="rect">
            <a:avLst/>
          </a:prstGeom>
          <a:solidFill>
            <a:srgbClr val="FFFFFF"/>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FFFFFF"/>
              </a:solidFill>
              <a:uFillTx/>
              <a:latin typeface="Calibri"/>
            </a:endParaRPr>
          </a:p>
        </p:txBody>
      </p:sp>
      <p:sp>
        <p:nvSpPr>
          <p:cNvPr id="4" name="Rectangle 6">
            <a:extLst>
              <a:ext uri="{FF2B5EF4-FFF2-40B4-BE49-F238E27FC236}">
                <a16:creationId xmlns:a16="http://schemas.microsoft.com/office/drawing/2014/main" id="{25F71968-3C8C-4494-9DD5-135D58BABE7C}"/>
              </a:ext>
            </a:extLst>
          </p:cNvPr>
          <p:cNvSpPr/>
          <p:nvPr/>
        </p:nvSpPr>
        <p:spPr>
          <a:xfrm>
            <a:off x="2907579" y="3016371"/>
            <a:ext cx="5437814" cy="369332"/>
          </a:xfrm>
          <a:prstGeom prst="rect">
            <a:avLst/>
          </a:prstGeom>
          <a:gradFill>
            <a:gsLst>
              <a:gs pos="4813">
                <a:schemeClr val="accent6">
                  <a:lumMod val="75000"/>
                  <a:tint val="66000"/>
                  <a:satMod val="160000"/>
                </a:schemeClr>
              </a:gs>
              <a:gs pos="31000">
                <a:schemeClr val="accent6">
                  <a:lumMod val="75000"/>
                  <a:tint val="66000"/>
                  <a:satMod val="160000"/>
                </a:schemeClr>
              </a:gs>
              <a:gs pos="32000">
                <a:schemeClr val="accent6">
                  <a:lumMod val="75000"/>
                  <a:tint val="44500"/>
                  <a:satMod val="160000"/>
                </a:schemeClr>
              </a:gs>
              <a:gs pos="33000">
                <a:srgbClr val="FFFFFF"/>
              </a:gs>
            </a:gsLst>
            <a:lin ang="0" scaled="0"/>
          </a:gradFill>
          <a:ln w="12701" cap="flat">
            <a:solidFill>
              <a:schemeClr val="tx1"/>
            </a:solidFill>
            <a:prstDash val="solid"/>
            <a:miter/>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n-GB" b="0" i="0" u="none" strike="noStrike" kern="1200" cap="none" spc="0" baseline="0" dirty="0">
                <a:solidFill>
                  <a:srgbClr val="000000"/>
                </a:solidFill>
                <a:uFillTx/>
                <a:latin typeface="Calibri"/>
              </a:rPr>
              <a:t>Scenario: Test invalid username</a:t>
            </a:r>
          </a:p>
        </p:txBody>
      </p:sp>
      <p:sp>
        <p:nvSpPr>
          <p:cNvPr id="5" name="Rectangle 5">
            <a:extLst>
              <a:ext uri="{FF2B5EF4-FFF2-40B4-BE49-F238E27FC236}">
                <a16:creationId xmlns:a16="http://schemas.microsoft.com/office/drawing/2014/main" id="{3691AB93-2BAB-4FB3-BB07-C7943DC876D4}"/>
              </a:ext>
            </a:extLst>
          </p:cNvPr>
          <p:cNvSpPr/>
          <p:nvPr/>
        </p:nvSpPr>
        <p:spPr>
          <a:xfrm>
            <a:off x="8423748" y="2415993"/>
            <a:ext cx="751837" cy="430887"/>
          </a:xfrm>
          <a:prstGeom prst="rect">
            <a:avLst/>
          </a:prstGeom>
          <a:solidFill>
            <a:srgbClr val="FFFFFF"/>
          </a:solidFill>
          <a:ln w="12701" cap="flat">
            <a:solidFill>
              <a:srgbClr val="000000"/>
            </a:solidFill>
            <a:prstDash val="solid"/>
            <a:miter/>
          </a:ln>
        </p:spPr>
        <p:txBody>
          <a:bodyPr vert="horz" wrap="square" lIns="91440" tIns="45720" rIns="91440" bIns="45720" anchor="ctr"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100" b="0" i="0" u="none" strike="noStrike" kern="1200" cap="none" spc="0" baseline="0" dirty="0">
                <a:solidFill>
                  <a:srgbClr val="000000"/>
                </a:solidFill>
                <a:uFillTx/>
                <a:latin typeface="Calibri"/>
              </a:rPr>
              <a:t>Add Scenario </a:t>
            </a:r>
          </a:p>
        </p:txBody>
      </p:sp>
      <p:sp>
        <p:nvSpPr>
          <p:cNvPr id="6" name="Rectangle 7">
            <a:extLst>
              <a:ext uri="{FF2B5EF4-FFF2-40B4-BE49-F238E27FC236}">
                <a16:creationId xmlns:a16="http://schemas.microsoft.com/office/drawing/2014/main" id="{5E695EE9-4198-4A5A-8D4A-8716604BE15C}"/>
              </a:ext>
            </a:extLst>
          </p:cNvPr>
          <p:cNvSpPr/>
          <p:nvPr/>
        </p:nvSpPr>
        <p:spPr>
          <a:xfrm>
            <a:off x="2857222" y="2490824"/>
            <a:ext cx="5097115" cy="369332"/>
          </a:xfrm>
          <a:prstGeom prst="rect">
            <a:avLst/>
          </a:prstGeom>
          <a:solidFill>
            <a:srgbClr val="FFFFFF"/>
          </a:solidFill>
          <a:ln w="12701" cap="flat">
            <a:solidFill>
              <a:srgbClr val="000000"/>
            </a:solidFill>
            <a:prstDash val="solid"/>
            <a:miter/>
          </a:ln>
        </p:spPr>
        <p:txBody>
          <a:bodyPr vert="horz" wrap="square" lIns="91440" tIns="45720" rIns="91440" bIns="45720" anchor="t" anchorCtr="0" compatLnSpc="1">
            <a:spAutoFit/>
          </a:bodyPr>
          <a:lstStyle/>
          <a:p>
            <a:r>
              <a:rPr lang="en-GB" dirty="0">
                <a:solidFill>
                  <a:srgbClr val="000000"/>
                </a:solidFill>
                <a:latin typeface="Calibri"/>
              </a:rPr>
              <a:t>Feature: Test login page</a:t>
            </a:r>
          </a:p>
        </p:txBody>
      </p:sp>
      <p:sp>
        <p:nvSpPr>
          <p:cNvPr id="8" name="Action Button: Go Forward or Next 7">
            <a:hlinkClick r:id="" action="ppaction://hlinkshowjump?jump=nextslide" highlightClick="1"/>
            <a:extLst>
              <a:ext uri="{FF2B5EF4-FFF2-40B4-BE49-F238E27FC236}">
                <a16:creationId xmlns:a16="http://schemas.microsoft.com/office/drawing/2014/main" id="{907E0436-22B2-4BA3-A7AF-84493D0B305B}"/>
              </a:ext>
            </a:extLst>
          </p:cNvPr>
          <p:cNvSpPr/>
          <p:nvPr/>
        </p:nvSpPr>
        <p:spPr>
          <a:xfrm>
            <a:off x="9332296" y="2492695"/>
            <a:ext cx="522687" cy="27748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5">
            <a:extLst>
              <a:ext uri="{FF2B5EF4-FFF2-40B4-BE49-F238E27FC236}">
                <a16:creationId xmlns:a16="http://schemas.microsoft.com/office/drawing/2014/main" id="{381058DD-E669-4198-ADB3-6054921D895F}"/>
              </a:ext>
            </a:extLst>
          </p:cNvPr>
          <p:cNvSpPr/>
          <p:nvPr/>
        </p:nvSpPr>
        <p:spPr>
          <a:xfrm>
            <a:off x="2691071" y="1953004"/>
            <a:ext cx="1048024" cy="326949"/>
          </a:xfrm>
          <a:prstGeom prst="rect">
            <a:avLst/>
          </a:prstGeom>
          <a:solidFill>
            <a:srgbClr val="FFFFFF"/>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100" b="0" i="0" u="none" strike="noStrike" kern="1200" cap="none" spc="0" baseline="0" dirty="0">
                <a:solidFill>
                  <a:srgbClr val="000000"/>
                </a:solidFill>
                <a:uFillTx/>
                <a:latin typeface="Calibri"/>
              </a:rPr>
              <a:t>Add Feature</a:t>
            </a:r>
          </a:p>
        </p:txBody>
      </p:sp>
      <p:sp>
        <p:nvSpPr>
          <p:cNvPr id="11" name="Rectangle 7">
            <a:extLst>
              <a:ext uri="{FF2B5EF4-FFF2-40B4-BE49-F238E27FC236}">
                <a16:creationId xmlns:a16="http://schemas.microsoft.com/office/drawing/2014/main" id="{05997F62-790D-4A65-A97E-49CE7C3748EF}"/>
              </a:ext>
            </a:extLst>
          </p:cNvPr>
          <p:cNvSpPr/>
          <p:nvPr/>
        </p:nvSpPr>
        <p:spPr>
          <a:xfrm>
            <a:off x="3215083" y="3603351"/>
            <a:ext cx="6299201" cy="369332"/>
          </a:xfrm>
          <a:prstGeom prst="rect">
            <a:avLst/>
          </a:prstGeom>
          <a:solidFill>
            <a:srgbClr val="FFFFFF"/>
          </a:solidFill>
          <a:ln w="12701" cap="flat">
            <a:solidFill>
              <a:srgbClr val="000000"/>
            </a:solidFill>
            <a:prstDash val="solid"/>
            <a:miter/>
          </a:ln>
        </p:spPr>
        <p:txBody>
          <a:bodyPr vert="horz" wrap="square" lIns="91440" tIns="45720" rIns="91440" bIns="45720" anchor="t" anchorCtr="0" compatLnSpc="1">
            <a:spAutoFit/>
          </a:bodyPr>
          <a:lstStyle/>
          <a:p>
            <a:r>
              <a:rPr lang="en-GB" dirty="0">
                <a:solidFill>
                  <a:srgbClr val="000000"/>
                </a:solidFill>
                <a:latin typeface="Calibri"/>
              </a:rPr>
              <a:t>Given </a:t>
            </a:r>
            <a:r>
              <a:rPr lang="en-GB" dirty="0">
                <a:solidFill>
                  <a:srgbClr val="000000"/>
                </a:solidFill>
                <a:latin typeface="Calibri"/>
                <a:hlinkClick r:id="rId3"/>
              </a:rPr>
              <a:t>www.facebook.com/login</a:t>
            </a:r>
            <a:r>
              <a:rPr lang="en-GB" dirty="0">
                <a:solidFill>
                  <a:srgbClr val="000000"/>
                </a:solidFill>
                <a:latin typeface="Calibri"/>
              </a:rPr>
              <a:t> page is available</a:t>
            </a:r>
          </a:p>
        </p:txBody>
      </p:sp>
      <p:sp>
        <p:nvSpPr>
          <p:cNvPr id="12" name="Rectangle 7">
            <a:extLst>
              <a:ext uri="{FF2B5EF4-FFF2-40B4-BE49-F238E27FC236}">
                <a16:creationId xmlns:a16="http://schemas.microsoft.com/office/drawing/2014/main" id="{8C87EDC1-2A3B-480C-8451-7E5761E679F4}"/>
              </a:ext>
            </a:extLst>
          </p:cNvPr>
          <p:cNvSpPr/>
          <p:nvPr/>
        </p:nvSpPr>
        <p:spPr>
          <a:xfrm>
            <a:off x="3215083" y="4206746"/>
            <a:ext cx="6299201" cy="369332"/>
          </a:xfrm>
          <a:prstGeom prst="rect">
            <a:avLst/>
          </a:prstGeom>
          <a:solidFill>
            <a:srgbClr val="FFFFFF"/>
          </a:solidFill>
          <a:ln w="12701" cap="flat">
            <a:solidFill>
              <a:srgbClr val="000000"/>
            </a:solidFill>
            <a:prstDash val="solid"/>
            <a:miter/>
          </a:ln>
        </p:spPr>
        <p:txBody>
          <a:bodyPr vert="horz" wrap="square" lIns="91440" tIns="45720" rIns="91440" bIns="45720" anchor="t" anchorCtr="0" compatLnSpc="1">
            <a:spAutoFit/>
          </a:bodyPr>
          <a:lstStyle/>
          <a:p>
            <a:r>
              <a:rPr lang="en-GB" dirty="0">
                <a:solidFill>
                  <a:srgbClr val="000000"/>
                </a:solidFill>
                <a:latin typeface="Calibri"/>
              </a:rPr>
              <a:t>When user enters username as “1234” </a:t>
            </a:r>
          </a:p>
        </p:txBody>
      </p:sp>
      <p:sp>
        <p:nvSpPr>
          <p:cNvPr id="13" name="Rectangle 5">
            <a:extLst>
              <a:ext uri="{FF2B5EF4-FFF2-40B4-BE49-F238E27FC236}">
                <a16:creationId xmlns:a16="http://schemas.microsoft.com/office/drawing/2014/main" id="{48077FDB-C4D2-469F-9312-86019C3F6AD5}"/>
              </a:ext>
            </a:extLst>
          </p:cNvPr>
          <p:cNvSpPr/>
          <p:nvPr/>
        </p:nvSpPr>
        <p:spPr>
          <a:xfrm>
            <a:off x="8423748" y="3078922"/>
            <a:ext cx="751837" cy="261610"/>
          </a:xfrm>
          <a:prstGeom prst="rect">
            <a:avLst/>
          </a:prstGeom>
          <a:solidFill>
            <a:srgbClr val="FFFFFF"/>
          </a:solidFill>
          <a:ln w="12701" cap="flat">
            <a:solidFill>
              <a:srgbClr val="000000"/>
            </a:solidFill>
            <a:prstDash val="solid"/>
            <a:miter/>
          </a:ln>
        </p:spPr>
        <p:txBody>
          <a:bodyPr vert="horz" wrap="square" lIns="91440" tIns="45720" rIns="91440" bIns="45720" anchor="ctr"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100" b="0" i="0" u="none" strike="noStrike" kern="1200" cap="none" spc="0" baseline="0" dirty="0">
                <a:solidFill>
                  <a:srgbClr val="000000"/>
                </a:solidFill>
                <a:uFillTx/>
                <a:latin typeface="Calibri"/>
              </a:rPr>
              <a:t>Add Step </a:t>
            </a:r>
          </a:p>
        </p:txBody>
      </p:sp>
      <p:sp>
        <p:nvSpPr>
          <p:cNvPr id="14" name="Rectangle 7">
            <a:extLst>
              <a:ext uri="{FF2B5EF4-FFF2-40B4-BE49-F238E27FC236}">
                <a16:creationId xmlns:a16="http://schemas.microsoft.com/office/drawing/2014/main" id="{CF917E28-5CB5-4146-8B73-04FFEF69C456}"/>
              </a:ext>
            </a:extLst>
          </p:cNvPr>
          <p:cNvSpPr/>
          <p:nvPr/>
        </p:nvSpPr>
        <p:spPr>
          <a:xfrm>
            <a:off x="3215083" y="4800150"/>
            <a:ext cx="6299201" cy="369332"/>
          </a:xfrm>
          <a:prstGeom prst="rect">
            <a:avLst/>
          </a:prstGeom>
          <a:solidFill>
            <a:srgbClr val="FFFFFF"/>
          </a:solidFill>
          <a:ln w="12701" cap="flat">
            <a:solidFill>
              <a:srgbClr val="000000"/>
            </a:solidFill>
            <a:prstDash val="solid"/>
            <a:miter/>
          </a:ln>
        </p:spPr>
        <p:txBody>
          <a:bodyPr vert="horz" wrap="square" lIns="91440" tIns="45720" rIns="91440" bIns="45720" anchor="t" anchorCtr="0" compatLnSpc="1">
            <a:spAutoFit/>
          </a:bodyPr>
          <a:lstStyle/>
          <a:p>
            <a:r>
              <a:rPr lang="en-GB" dirty="0">
                <a:solidFill>
                  <a:srgbClr val="000000"/>
                </a:solidFill>
                <a:latin typeface="Calibri"/>
              </a:rPr>
              <a:t>Then website should display “Invalid user” message</a:t>
            </a:r>
          </a:p>
        </p:txBody>
      </p:sp>
      <p:sp>
        <p:nvSpPr>
          <p:cNvPr id="15" name="Rectangle 5">
            <a:extLst>
              <a:ext uri="{FF2B5EF4-FFF2-40B4-BE49-F238E27FC236}">
                <a16:creationId xmlns:a16="http://schemas.microsoft.com/office/drawing/2014/main" id="{4B406FAE-2955-4DE2-9CBF-A86EB5821892}"/>
              </a:ext>
            </a:extLst>
          </p:cNvPr>
          <p:cNvSpPr/>
          <p:nvPr/>
        </p:nvSpPr>
        <p:spPr>
          <a:xfrm>
            <a:off x="5405779" y="5855513"/>
            <a:ext cx="1048024" cy="326949"/>
          </a:xfrm>
          <a:prstGeom prst="rect">
            <a:avLst/>
          </a:prstGeom>
          <a:solidFill>
            <a:srgbClr val="FFFFFF"/>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100" b="0" i="0" u="none" strike="noStrike" kern="1200" cap="none" spc="0" baseline="0" dirty="0">
                <a:solidFill>
                  <a:srgbClr val="000000"/>
                </a:solidFill>
                <a:uFillTx/>
                <a:latin typeface="Calibri"/>
              </a:rPr>
              <a:t>SAVE</a:t>
            </a:r>
          </a:p>
        </p:txBody>
      </p:sp>
      <p:cxnSp>
        <p:nvCxnSpPr>
          <p:cNvPr id="16" name="Straight Connector 15">
            <a:extLst>
              <a:ext uri="{FF2B5EF4-FFF2-40B4-BE49-F238E27FC236}">
                <a16:creationId xmlns:a16="http://schemas.microsoft.com/office/drawing/2014/main" id="{57D4F8F9-C16A-4422-9CBA-220E9E6CAD3B}"/>
              </a:ext>
            </a:extLst>
          </p:cNvPr>
          <p:cNvCxnSpPr/>
          <p:nvPr/>
        </p:nvCxnSpPr>
        <p:spPr>
          <a:xfrm>
            <a:off x="1794933" y="1761067"/>
            <a:ext cx="0" cy="4731813"/>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5DCB238-9F6F-4ACF-B0DB-AD97B71E327D}"/>
              </a:ext>
            </a:extLst>
          </p:cNvPr>
          <p:cNvSpPr txBox="1"/>
          <p:nvPr/>
        </p:nvSpPr>
        <p:spPr>
          <a:xfrm>
            <a:off x="228600" y="2040467"/>
            <a:ext cx="1507067" cy="369332"/>
          </a:xfrm>
          <a:prstGeom prst="rect">
            <a:avLst/>
          </a:prstGeom>
          <a:noFill/>
          <a:ln>
            <a:solidFill>
              <a:schemeClr val="accent1"/>
            </a:solidFill>
          </a:ln>
        </p:spPr>
        <p:txBody>
          <a:bodyPr wrap="square" rtlCol="0">
            <a:spAutoFit/>
          </a:bodyPr>
          <a:lstStyle/>
          <a:p>
            <a:r>
              <a:rPr lang="en-GB" dirty="0"/>
              <a:t>Feature 1</a:t>
            </a:r>
          </a:p>
        </p:txBody>
      </p:sp>
      <p:sp>
        <p:nvSpPr>
          <p:cNvPr id="19" name="Action Button: Go Forward or Next 18">
            <a:hlinkClick r:id="" action="ppaction://hlinkshowjump?jump=nextslide" highlightClick="1"/>
            <a:extLst>
              <a:ext uri="{FF2B5EF4-FFF2-40B4-BE49-F238E27FC236}">
                <a16:creationId xmlns:a16="http://schemas.microsoft.com/office/drawing/2014/main" id="{F1208897-CEC1-4E75-834E-BB28000D9542}"/>
              </a:ext>
            </a:extLst>
          </p:cNvPr>
          <p:cNvSpPr/>
          <p:nvPr/>
        </p:nvSpPr>
        <p:spPr>
          <a:xfrm>
            <a:off x="240093" y="1662152"/>
            <a:ext cx="522687" cy="326949"/>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Action Button: Go Forward or Next 22">
            <a:hlinkClick r:id="" action="ppaction://hlinkshowjump?jump=nextslide" highlightClick="1"/>
            <a:extLst>
              <a:ext uri="{FF2B5EF4-FFF2-40B4-BE49-F238E27FC236}">
                <a16:creationId xmlns:a16="http://schemas.microsoft.com/office/drawing/2014/main" id="{045EE46A-EA7E-48D6-A415-86744C1CE64A}"/>
              </a:ext>
            </a:extLst>
          </p:cNvPr>
          <p:cNvSpPr/>
          <p:nvPr/>
        </p:nvSpPr>
        <p:spPr>
          <a:xfrm>
            <a:off x="9332296" y="2492695"/>
            <a:ext cx="522687" cy="27748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Action Button: Go Forward or Next 23">
            <a:hlinkClick r:id="" action="ppaction://hlinkshowjump?jump=nextslide" highlightClick="1"/>
            <a:extLst>
              <a:ext uri="{FF2B5EF4-FFF2-40B4-BE49-F238E27FC236}">
                <a16:creationId xmlns:a16="http://schemas.microsoft.com/office/drawing/2014/main" id="{80AC4BE3-8842-4DC0-B433-65EB4413D7D0}"/>
              </a:ext>
            </a:extLst>
          </p:cNvPr>
          <p:cNvSpPr/>
          <p:nvPr/>
        </p:nvSpPr>
        <p:spPr>
          <a:xfrm>
            <a:off x="9332296" y="3069928"/>
            <a:ext cx="522687" cy="27748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8D0DEDDC-92C1-4874-8F44-A59C29F0C195}"/>
              </a:ext>
            </a:extLst>
          </p:cNvPr>
          <p:cNvSpPr txBox="1"/>
          <p:nvPr/>
        </p:nvSpPr>
        <p:spPr>
          <a:xfrm>
            <a:off x="6917267" y="4174067"/>
            <a:ext cx="372533" cy="369332"/>
          </a:xfrm>
          <a:prstGeom prst="rect">
            <a:avLst/>
          </a:prstGeom>
          <a:noFill/>
        </p:spPr>
        <p:txBody>
          <a:bodyPr wrap="square" rtlCol="0">
            <a:spAutoFit/>
          </a:bodyPr>
          <a:lstStyle/>
          <a:p>
            <a:endParaRPr lang="en-GB" dirty="0"/>
          </a:p>
        </p:txBody>
      </p:sp>
      <p:sp>
        <p:nvSpPr>
          <p:cNvPr id="22" name="Cylinder 21">
            <a:extLst>
              <a:ext uri="{FF2B5EF4-FFF2-40B4-BE49-F238E27FC236}">
                <a16:creationId xmlns:a16="http://schemas.microsoft.com/office/drawing/2014/main" id="{44B11928-FFCA-491A-A928-79F38A60EC60}"/>
              </a:ext>
            </a:extLst>
          </p:cNvPr>
          <p:cNvSpPr/>
          <p:nvPr/>
        </p:nvSpPr>
        <p:spPr>
          <a:xfrm>
            <a:off x="6985000" y="4301067"/>
            <a:ext cx="194733" cy="2423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Straight Arrow Connector 25">
            <a:extLst>
              <a:ext uri="{FF2B5EF4-FFF2-40B4-BE49-F238E27FC236}">
                <a16:creationId xmlns:a16="http://schemas.microsoft.com/office/drawing/2014/main" id="{C82F72BA-2388-43B5-979C-895DE4C42D0E}"/>
              </a:ext>
            </a:extLst>
          </p:cNvPr>
          <p:cNvCxnSpPr>
            <a:cxnSpLocks/>
            <a:stCxn id="7" idx="3"/>
          </p:cNvCxnSpPr>
          <p:nvPr/>
        </p:nvCxnSpPr>
        <p:spPr>
          <a:xfrm>
            <a:off x="7289800" y="4358733"/>
            <a:ext cx="3439162" cy="201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36E5508-5D34-449C-A074-76557B33B4BD}"/>
              </a:ext>
            </a:extLst>
          </p:cNvPr>
          <p:cNvSpPr txBox="1"/>
          <p:nvPr/>
        </p:nvSpPr>
        <p:spPr>
          <a:xfrm>
            <a:off x="10955867" y="4576078"/>
            <a:ext cx="2234458" cy="923330"/>
          </a:xfrm>
          <a:prstGeom prst="rect">
            <a:avLst/>
          </a:prstGeom>
          <a:noFill/>
        </p:spPr>
        <p:txBody>
          <a:bodyPr wrap="none" rtlCol="0">
            <a:spAutoFit/>
          </a:bodyPr>
          <a:lstStyle/>
          <a:p>
            <a:r>
              <a:rPr lang="en-GB" dirty="0"/>
              <a:t>Clicking this icon</a:t>
            </a:r>
          </a:p>
          <a:p>
            <a:r>
              <a:rPr lang="en-GB" dirty="0"/>
              <a:t>Will show page</a:t>
            </a:r>
          </a:p>
          <a:p>
            <a:r>
              <a:rPr lang="en-GB" dirty="0"/>
              <a:t>as shown in next slide</a:t>
            </a:r>
          </a:p>
        </p:txBody>
      </p:sp>
      <p:sp useBgFill="1">
        <p:nvSpPr>
          <p:cNvPr id="9" name="Rectangle 8">
            <a:extLst>
              <a:ext uri="{FF2B5EF4-FFF2-40B4-BE49-F238E27FC236}">
                <a16:creationId xmlns:a16="http://schemas.microsoft.com/office/drawing/2014/main" id="{3B2DAB6C-690E-4C79-9C14-FBE3506BC06A}"/>
              </a:ext>
            </a:extLst>
          </p:cNvPr>
          <p:cNvSpPr/>
          <p:nvPr/>
        </p:nvSpPr>
        <p:spPr>
          <a:xfrm>
            <a:off x="2677716" y="2987908"/>
            <a:ext cx="7020167" cy="2807008"/>
          </a:xfrm>
          <a:prstGeom prst="rect">
            <a:avLst/>
          </a:prstGeom>
          <a:ln>
            <a:solidFill>
              <a:schemeClr val="accent1">
                <a:shade val="50000"/>
                <a:alpha val="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Enter Multiple Test Data</a:t>
            </a:r>
          </a:p>
          <a:p>
            <a:pPr algn="ctr"/>
            <a:endParaRPr lang="en-GB" dirty="0">
              <a:solidFill>
                <a:schemeClr val="tx1"/>
              </a:solidFill>
            </a:endParaRPr>
          </a:p>
          <a:p>
            <a:pPr algn="ctr"/>
            <a:r>
              <a:rPr lang="en-GB" dirty="0">
                <a:solidFill>
                  <a:schemeClr val="tx1"/>
                </a:solidFill>
              </a:rPr>
              <a:t>1234</a:t>
            </a:r>
          </a:p>
          <a:p>
            <a:pPr algn="ctr"/>
            <a:r>
              <a:rPr lang="en-GB" dirty="0" err="1">
                <a:solidFill>
                  <a:schemeClr val="tx1"/>
                </a:solidFill>
              </a:rPr>
              <a:t>Jer</a:t>
            </a:r>
            <a:r>
              <a:rPr lang="en-GB" dirty="0">
                <a:solidFill>
                  <a:schemeClr val="tx1"/>
                </a:solidFill>
              </a:rPr>
              <a:t>[</a:t>
            </a:r>
            <a:r>
              <a:rPr lang="en-GB" dirty="0" err="1">
                <a:solidFill>
                  <a:schemeClr val="tx1"/>
                </a:solidFill>
              </a:rPr>
              <a:t>ome</a:t>
            </a:r>
            <a:endParaRPr lang="en-GB" dirty="0">
              <a:solidFill>
                <a:schemeClr val="tx1"/>
              </a:solidFill>
            </a:endParaRPr>
          </a:p>
          <a:p>
            <a:pPr algn="ctr"/>
            <a:endParaRPr lang="en-GB" dirty="0">
              <a:solidFill>
                <a:schemeClr val="tx1"/>
              </a:solidFill>
            </a:endParaRPr>
          </a:p>
        </p:txBody>
      </p:sp>
    </p:spTree>
    <p:extLst>
      <p:ext uri="{BB962C8B-B14F-4D97-AF65-F5344CB8AC3E}">
        <p14:creationId xmlns:p14="http://schemas.microsoft.com/office/powerpoint/2010/main" val="3310954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C2576-5315-4FC8-B8A6-C0D9953FE4D2}"/>
              </a:ext>
            </a:extLst>
          </p:cNvPr>
          <p:cNvSpPr txBox="1">
            <a:spLocks noGrp="1"/>
          </p:cNvSpPr>
          <p:nvPr>
            <p:ph type="title"/>
          </p:nvPr>
        </p:nvSpPr>
        <p:spPr/>
        <p:txBody>
          <a:bodyPr>
            <a:normAutofit/>
          </a:bodyPr>
          <a:lstStyle/>
          <a:p>
            <a:pPr lvl="0"/>
            <a:r>
              <a:rPr lang="en-GB" sz="3200" dirty="0"/>
              <a:t>Multiple data entry – After user enters multiple data, the screen will look like </a:t>
            </a:r>
          </a:p>
        </p:txBody>
      </p:sp>
      <p:sp>
        <p:nvSpPr>
          <p:cNvPr id="3" name="Rectangle 3">
            <a:extLst>
              <a:ext uri="{FF2B5EF4-FFF2-40B4-BE49-F238E27FC236}">
                <a16:creationId xmlns:a16="http://schemas.microsoft.com/office/drawing/2014/main" id="{158C815A-0F56-4426-8E0E-EBFEAC6917C3}"/>
              </a:ext>
            </a:extLst>
          </p:cNvPr>
          <p:cNvSpPr/>
          <p:nvPr/>
        </p:nvSpPr>
        <p:spPr>
          <a:xfrm>
            <a:off x="2092961" y="1825627"/>
            <a:ext cx="8128001" cy="4667253"/>
          </a:xfrm>
          <a:prstGeom prst="rect">
            <a:avLst/>
          </a:prstGeom>
          <a:solidFill>
            <a:srgbClr val="FFFFFF"/>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FFFFFF"/>
              </a:solidFill>
              <a:uFillTx/>
              <a:latin typeface="Calibri"/>
            </a:endParaRPr>
          </a:p>
        </p:txBody>
      </p:sp>
      <p:sp>
        <p:nvSpPr>
          <p:cNvPr id="4" name="Rectangle 6">
            <a:extLst>
              <a:ext uri="{FF2B5EF4-FFF2-40B4-BE49-F238E27FC236}">
                <a16:creationId xmlns:a16="http://schemas.microsoft.com/office/drawing/2014/main" id="{25F71968-3C8C-4494-9DD5-135D58BABE7C}"/>
              </a:ext>
            </a:extLst>
          </p:cNvPr>
          <p:cNvSpPr/>
          <p:nvPr/>
        </p:nvSpPr>
        <p:spPr>
          <a:xfrm>
            <a:off x="2907579" y="3016371"/>
            <a:ext cx="5437814" cy="369332"/>
          </a:xfrm>
          <a:prstGeom prst="rect">
            <a:avLst/>
          </a:prstGeom>
          <a:gradFill>
            <a:gsLst>
              <a:gs pos="4813">
                <a:schemeClr val="accent6">
                  <a:lumMod val="75000"/>
                  <a:tint val="66000"/>
                  <a:satMod val="160000"/>
                </a:schemeClr>
              </a:gs>
              <a:gs pos="31000">
                <a:schemeClr val="accent6">
                  <a:lumMod val="75000"/>
                  <a:tint val="66000"/>
                  <a:satMod val="160000"/>
                </a:schemeClr>
              </a:gs>
              <a:gs pos="32000">
                <a:schemeClr val="accent6">
                  <a:lumMod val="75000"/>
                  <a:tint val="44500"/>
                  <a:satMod val="160000"/>
                </a:schemeClr>
              </a:gs>
              <a:gs pos="33000">
                <a:srgbClr val="FFFFFF"/>
              </a:gs>
            </a:gsLst>
            <a:lin ang="0" scaled="0"/>
          </a:gradFill>
          <a:ln w="12701" cap="flat">
            <a:solidFill>
              <a:schemeClr val="tx1"/>
            </a:solidFill>
            <a:prstDash val="solid"/>
            <a:miter/>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n-GB" b="0" i="0" u="none" strike="noStrike" kern="1200" cap="none" spc="0" baseline="0" dirty="0">
                <a:solidFill>
                  <a:srgbClr val="000000"/>
                </a:solidFill>
                <a:uFillTx/>
                <a:latin typeface="Calibri"/>
              </a:rPr>
              <a:t>Scenario: Test invalid username</a:t>
            </a:r>
          </a:p>
        </p:txBody>
      </p:sp>
      <p:sp>
        <p:nvSpPr>
          <p:cNvPr id="5" name="Rectangle 5">
            <a:extLst>
              <a:ext uri="{FF2B5EF4-FFF2-40B4-BE49-F238E27FC236}">
                <a16:creationId xmlns:a16="http://schemas.microsoft.com/office/drawing/2014/main" id="{3691AB93-2BAB-4FB3-BB07-C7943DC876D4}"/>
              </a:ext>
            </a:extLst>
          </p:cNvPr>
          <p:cNvSpPr/>
          <p:nvPr/>
        </p:nvSpPr>
        <p:spPr>
          <a:xfrm>
            <a:off x="8423748" y="2415993"/>
            <a:ext cx="751837" cy="430887"/>
          </a:xfrm>
          <a:prstGeom prst="rect">
            <a:avLst/>
          </a:prstGeom>
          <a:solidFill>
            <a:srgbClr val="FFFFFF"/>
          </a:solidFill>
          <a:ln w="12701" cap="flat">
            <a:solidFill>
              <a:srgbClr val="000000"/>
            </a:solidFill>
            <a:prstDash val="solid"/>
            <a:miter/>
          </a:ln>
        </p:spPr>
        <p:txBody>
          <a:bodyPr vert="horz" wrap="square" lIns="91440" tIns="45720" rIns="91440" bIns="45720" anchor="ctr"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100" b="0" i="0" u="none" strike="noStrike" kern="1200" cap="none" spc="0" baseline="0" dirty="0">
                <a:solidFill>
                  <a:srgbClr val="000000"/>
                </a:solidFill>
                <a:uFillTx/>
                <a:latin typeface="Calibri"/>
              </a:rPr>
              <a:t>Add Scenario </a:t>
            </a:r>
          </a:p>
        </p:txBody>
      </p:sp>
      <p:sp>
        <p:nvSpPr>
          <p:cNvPr id="6" name="Rectangle 7">
            <a:extLst>
              <a:ext uri="{FF2B5EF4-FFF2-40B4-BE49-F238E27FC236}">
                <a16:creationId xmlns:a16="http://schemas.microsoft.com/office/drawing/2014/main" id="{5E695EE9-4198-4A5A-8D4A-8716604BE15C}"/>
              </a:ext>
            </a:extLst>
          </p:cNvPr>
          <p:cNvSpPr/>
          <p:nvPr/>
        </p:nvSpPr>
        <p:spPr>
          <a:xfrm>
            <a:off x="2857222" y="2490824"/>
            <a:ext cx="5097115" cy="369332"/>
          </a:xfrm>
          <a:prstGeom prst="rect">
            <a:avLst/>
          </a:prstGeom>
          <a:solidFill>
            <a:srgbClr val="FFFFFF"/>
          </a:solidFill>
          <a:ln w="12701" cap="flat">
            <a:solidFill>
              <a:srgbClr val="000000"/>
            </a:solidFill>
            <a:prstDash val="solid"/>
            <a:miter/>
          </a:ln>
        </p:spPr>
        <p:txBody>
          <a:bodyPr vert="horz" wrap="square" lIns="91440" tIns="45720" rIns="91440" bIns="45720" anchor="t" anchorCtr="0" compatLnSpc="1">
            <a:spAutoFit/>
          </a:bodyPr>
          <a:lstStyle/>
          <a:p>
            <a:r>
              <a:rPr lang="en-GB" dirty="0">
                <a:solidFill>
                  <a:srgbClr val="000000"/>
                </a:solidFill>
                <a:latin typeface="Calibri"/>
              </a:rPr>
              <a:t>Feature: Test login page</a:t>
            </a:r>
          </a:p>
        </p:txBody>
      </p:sp>
      <p:sp>
        <p:nvSpPr>
          <p:cNvPr id="8" name="Action Button: Go Forward or Next 7">
            <a:hlinkClick r:id="" action="ppaction://hlinkshowjump?jump=nextslide" highlightClick="1"/>
            <a:extLst>
              <a:ext uri="{FF2B5EF4-FFF2-40B4-BE49-F238E27FC236}">
                <a16:creationId xmlns:a16="http://schemas.microsoft.com/office/drawing/2014/main" id="{907E0436-22B2-4BA3-A7AF-84493D0B305B}"/>
              </a:ext>
            </a:extLst>
          </p:cNvPr>
          <p:cNvSpPr/>
          <p:nvPr/>
        </p:nvSpPr>
        <p:spPr>
          <a:xfrm>
            <a:off x="9332296" y="2492695"/>
            <a:ext cx="522687" cy="27748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5">
            <a:extLst>
              <a:ext uri="{FF2B5EF4-FFF2-40B4-BE49-F238E27FC236}">
                <a16:creationId xmlns:a16="http://schemas.microsoft.com/office/drawing/2014/main" id="{381058DD-E669-4198-ADB3-6054921D895F}"/>
              </a:ext>
            </a:extLst>
          </p:cNvPr>
          <p:cNvSpPr/>
          <p:nvPr/>
        </p:nvSpPr>
        <p:spPr>
          <a:xfrm>
            <a:off x="2691071" y="1953004"/>
            <a:ext cx="1048024" cy="326949"/>
          </a:xfrm>
          <a:prstGeom prst="rect">
            <a:avLst/>
          </a:prstGeom>
          <a:solidFill>
            <a:srgbClr val="FFFFFF"/>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100" b="0" i="0" u="none" strike="noStrike" kern="1200" cap="none" spc="0" baseline="0" dirty="0">
                <a:solidFill>
                  <a:srgbClr val="000000"/>
                </a:solidFill>
                <a:uFillTx/>
                <a:latin typeface="Calibri"/>
              </a:rPr>
              <a:t>Add Feature</a:t>
            </a:r>
          </a:p>
        </p:txBody>
      </p:sp>
      <p:sp>
        <p:nvSpPr>
          <p:cNvPr id="11" name="Rectangle 7">
            <a:extLst>
              <a:ext uri="{FF2B5EF4-FFF2-40B4-BE49-F238E27FC236}">
                <a16:creationId xmlns:a16="http://schemas.microsoft.com/office/drawing/2014/main" id="{05997F62-790D-4A65-A97E-49CE7C3748EF}"/>
              </a:ext>
            </a:extLst>
          </p:cNvPr>
          <p:cNvSpPr/>
          <p:nvPr/>
        </p:nvSpPr>
        <p:spPr>
          <a:xfrm>
            <a:off x="3215083" y="3603351"/>
            <a:ext cx="6299201" cy="369332"/>
          </a:xfrm>
          <a:prstGeom prst="rect">
            <a:avLst/>
          </a:prstGeom>
          <a:solidFill>
            <a:srgbClr val="FFFFFF"/>
          </a:solidFill>
          <a:ln w="12701" cap="flat">
            <a:solidFill>
              <a:srgbClr val="000000"/>
            </a:solidFill>
            <a:prstDash val="solid"/>
            <a:miter/>
          </a:ln>
        </p:spPr>
        <p:txBody>
          <a:bodyPr vert="horz" wrap="square" lIns="91440" tIns="45720" rIns="91440" bIns="45720" anchor="t" anchorCtr="0" compatLnSpc="1">
            <a:spAutoFit/>
          </a:bodyPr>
          <a:lstStyle/>
          <a:p>
            <a:r>
              <a:rPr lang="en-GB" dirty="0">
                <a:solidFill>
                  <a:srgbClr val="000000"/>
                </a:solidFill>
                <a:latin typeface="Calibri"/>
              </a:rPr>
              <a:t>Given </a:t>
            </a:r>
            <a:r>
              <a:rPr lang="en-GB" dirty="0">
                <a:solidFill>
                  <a:srgbClr val="000000"/>
                </a:solidFill>
                <a:latin typeface="Calibri"/>
                <a:hlinkClick r:id="rId3"/>
              </a:rPr>
              <a:t>www.facebook.com/login</a:t>
            </a:r>
            <a:r>
              <a:rPr lang="en-GB" dirty="0">
                <a:solidFill>
                  <a:srgbClr val="000000"/>
                </a:solidFill>
                <a:latin typeface="Calibri"/>
              </a:rPr>
              <a:t> page is available</a:t>
            </a:r>
          </a:p>
        </p:txBody>
      </p:sp>
      <p:sp>
        <p:nvSpPr>
          <p:cNvPr id="12" name="Rectangle 7">
            <a:extLst>
              <a:ext uri="{FF2B5EF4-FFF2-40B4-BE49-F238E27FC236}">
                <a16:creationId xmlns:a16="http://schemas.microsoft.com/office/drawing/2014/main" id="{8C87EDC1-2A3B-480C-8451-7E5761E679F4}"/>
              </a:ext>
            </a:extLst>
          </p:cNvPr>
          <p:cNvSpPr/>
          <p:nvPr/>
        </p:nvSpPr>
        <p:spPr>
          <a:xfrm>
            <a:off x="3215083" y="4206746"/>
            <a:ext cx="6299201" cy="369332"/>
          </a:xfrm>
          <a:prstGeom prst="rect">
            <a:avLst/>
          </a:prstGeom>
          <a:solidFill>
            <a:srgbClr val="FFFFFF"/>
          </a:solidFill>
          <a:ln w="12701" cap="flat">
            <a:solidFill>
              <a:srgbClr val="000000"/>
            </a:solidFill>
            <a:prstDash val="solid"/>
            <a:miter/>
          </a:ln>
        </p:spPr>
        <p:txBody>
          <a:bodyPr vert="horz" wrap="square" lIns="91440" tIns="45720" rIns="91440" bIns="45720" anchor="t" anchorCtr="0" compatLnSpc="1">
            <a:spAutoFit/>
          </a:bodyPr>
          <a:lstStyle/>
          <a:p>
            <a:r>
              <a:rPr lang="en-GB" dirty="0">
                <a:solidFill>
                  <a:srgbClr val="000000"/>
                </a:solidFill>
                <a:latin typeface="Calibri"/>
              </a:rPr>
              <a:t>When user enters username </a:t>
            </a:r>
            <a:r>
              <a:rPr lang="en-GB">
                <a:solidFill>
                  <a:srgbClr val="000000"/>
                </a:solidFill>
                <a:latin typeface="Calibri"/>
              </a:rPr>
              <a:t>as “…” </a:t>
            </a:r>
            <a:endParaRPr lang="en-GB" dirty="0">
              <a:solidFill>
                <a:srgbClr val="000000"/>
              </a:solidFill>
              <a:latin typeface="Calibri"/>
            </a:endParaRPr>
          </a:p>
        </p:txBody>
      </p:sp>
      <p:sp>
        <p:nvSpPr>
          <p:cNvPr id="13" name="Rectangle 5">
            <a:extLst>
              <a:ext uri="{FF2B5EF4-FFF2-40B4-BE49-F238E27FC236}">
                <a16:creationId xmlns:a16="http://schemas.microsoft.com/office/drawing/2014/main" id="{48077FDB-C4D2-469F-9312-86019C3F6AD5}"/>
              </a:ext>
            </a:extLst>
          </p:cNvPr>
          <p:cNvSpPr/>
          <p:nvPr/>
        </p:nvSpPr>
        <p:spPr>
          <a:xfrm>
            <a:off x="8423748" y="3078922"/>
            <a:ext cx="751837" cy="261610"/>
          </a:xfrm>
          <a:prstGeom prst="rect">
            <a:avLst/>
          </a:prstGeom>
          <a:solidFill>
            <a:srgbClr val="FFFFFF"/>
          </a:solidFill>
          <a:ln w="12701" cap="flat">
            <a:solidFill>
              <a:srgbClr val="000000"/>
            </a:solidFill>
            <a:prstDash val="solid"/>
            <a:miter/>
          </a:ln>
        </p:spPr>
        <p:txBody>
          <a:bodyPr vert="horz" wrap="square" lIns="91440" tIns="45720" rIns="91440" bIns="45720" anchor="ctr"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100" b="0" i="0" u="none" strike="noStrike" kern="1200" cap="none" spc="0" baseline="0" dirty="0">
                <a:solidFill>
                  <a:srgbClr val="000000"/>
                </a:solidFill>
                <a:uFillTx/>
                <a:latin typeface="Calibri"/>
              </a:rPr>
              <a:t>Add Step </a:t>
            </a:r>
          </a:p>
        </p:txBody>
      </p:sp>
      <p:sp>
        <p:nvSpPr>
          <p:cNvPr id="14" name="Rectangle 7">
            <a:extLst>
              <a:ext uri="{FF2B5EF4-FFF2-40B4-BE49-F238E27FC236}">
                <a16:creationId xmlns:a16="http://schemas.microsoft.com/office/drawing/2014/main" id="{CF917E28-5CB5-4146-8B73-04FFEF69C456}"/>
              </a:ext>
            </a:extLst>
          </p:cNvPr>
          <p:cNvSpPr/>
          <p:nvPr/>
        </p:nvSpPr>
        <p:spPr>
          <a:xfrm>
            <a:off x="3215083" y="4800150"/>
            <a:ext cx="6299201" cy="369332"/>
          </a:xfrm>
          <a:prstGeom prst="rect">
            <a:avLst/>
          </a:prstGeom>
          <a:solidFill>
            <a:srgbClr val="FFFFFF"/>
          </a:solidFill>
          <a:ln w="12701" cap="flat">
            <a:solidFill>
              <a:srgbClr val="000000"/>
            </a:solidFill>
            <a:prstDash val="solid"/>
            <a:miter/>
          </a:ln>
        </p:spPr>
        <p:txBody>
          <a:bodyPr vert="horz" wrap="square" lIns="91440" tIns="45720" rIns="91440" bIns="45720" anchor="t" anchorCtr="0" compatLnSpc="1">
            <a:spAutoFit/>
          </a:bodyPr>
          <a:lstStyle/>
          <a:p>
            <a:r>
              <a:rPr lang="en-GB" dirty="0">
                <a:solidFill>
                  <a:srgbClr val="000000"/>
                </a:solidFill>
                <a:latin typeface="Calibri"/>
              </a:rPr>
              <a:t>Then website should display “Invalid user” message</a:t>
            </a:r>
          </a:p>
        </p:txBody>
      </p:sp>
      <p:sp>
        <p:nvSpPr>
          <p:cNvPr id="15" name="Rectangle 5">
            <a:extLst>
              <a:ext uri="{FF2B5EF4-FFF2-40B4-BE49-F238E27FC236}">
                <a16:creationId xmlns:a16="http://schemas.microsoft.com/office/drawing/2014/main" id="{4B406FAE-2955-4DE2-9CBF-A86EB5821892}"/>
              </a:ext>
            </a:extLst>
          </p:cNvPr>
          <p:cNvSpPr/>
          <p:nvPr/>
        </p:nvSpPr>
        <p:spPr>
          <a:xfrm>
            <a:off x="5253646" y="5763617"/>
            <a:ext cx="1048024" cy="326949"/>
          </a:xfrm>
          <a:prstGeom prst="rect">
            <a:avLst/>
          </a:prstGeom>
          <a:solidFill>
            <a:srgbClr val="FFFFFF"/>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100" b="0" i="0" u="none" strike="noStrike" kern="1200" cap="none" spc="0" baseline="0" dirty="0">
                <a:solidFill>
                  <a:srgbClr val="000000"/>
                </a:solidFill>
                <a:uFillTx/>
                <a:latin typeface="Calibri"/>
              </a:rPr>
              <a:t>SAVE</a:t>
            </a:r>
          </a:p>
        </p:txBody>
      </p:sp>
      <p:cxnSp>
        <p:nvCxnSpPr>
          <p:cNvPr id="16" name="Straight Connector 15">
            <a:extLst>
              <a:ext uri="{FF2B5EF4-FFF2-40B4-BE49-F238E27FC236}">
                <a16:creationId xmlns:a16="http://schemas.microsoft.com/office/drawing/2014/main" id="{57D4F8F9-C16A-4422-9CBA-220E9E6CAD3B}"/>
              </a:ext>
            </a:extLst>
          </p:cNvPr>
          <p:cNvCxnSpPr/>
          <p:nvPr/>
        </p:nvCxnSpPr>
        <p:spPr>
          <a:xfrm>
            <a:off x="1794933" y="1761067"/>
            <a:ext cx="0" cy="4731813"/>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5DCB238-9F6F-4ACF-B0DB-AD97B71E327D}"/>
              </a:ext>
            </a:extLst>
          </p:cNvPr>
          <p:cNvSpPr txBox="1"/>
          <p:nvPr/>
        </p:nvSpPr>
        <p:spPr>
          <a:xfrm>
            <a:off x="228600" y="2040467"/>
            <a:ext cx="1507067" cy="369332"/>
          </a:xfrm>
          <a:prstGeom prst="rect">
            <a:avLst/>
          </a:prstGeom>
          <a:noFill/>
          <a:ln>
            <a:solidFill>
              <a:schemeClr val="accent1"/>
            </a:solidFill>
          </a:ln>
        </p:spPr>
        <p:txBody>
          <a:bodyPr wrap="square" rtlCol="0">
            <a:spAutoFit/>
          </a:bodyPr>
          <a:lstStyle/>
          <a:p>
            <a:r>
              <a:rPr lang="en-GB" dirty="0"/>
              <a:t>Feature 1</a:t>
            </a:r>
          </a:p>
        </p:txBody>
      </p:sp>
      <p:sp>
        <p:nvSpPr>
          <p:cNvPr id="19" name="Action Button: Go Forward or Next 18">
            <a:hlinkClick r:id="" action="ppaction://hlinkshowjump?jump=nextslide" highlightClick="1"/>
            <a:extLst>
              <a:ext uri="{FF2B5EF4-FFF2-40B4-BE49-F238E27FC236}">
                <a16:creationId xmlns:a16="http://schemas.microsoft.com/office/drawing/2014/main" id="{F1208897-CEC1-4E75-834E-BB28000D9542}"/>
              </a:ext>
            </a:extLst>
          </p:cNvPr>
          <p:cNvSpPr/>
          <p:nvPr/>
        </p:nvSpPr>
        <p:spPr>
          <a:xfrm>
            <a:off x="240093" y="1662152"/>
            <a:ext cx="522687" cy="326949"/>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Action Button: Go Forward or Next 22">
            <a:hlinkClick r:id="" action="ppaction://hlinkshowjump?jump=nextslide" highlightClick="1"/>
            <a:extLst>
              <a:ext uri="{FF2B5EF4-FFF2-40B4-BE49-F238E27FC236}">
                <a16:creationId xmlns:a16="http://schemas.microsoft.com/office/drawing/2014/main" id="{045EE46A-EA7E-48D6-A415-86744C1CE64A}"/>
              </a:ext>
            </a:extLst>
          </p:cNvPr>
          <p:cNvSpPr/>
          <p:nvPr/>
        </p:nvSpPr>
        <p:spPr>
          <a:xfrm>
            <a:off x="9332296" y="2492695"/>
            <a:ext cx="522687" cy="27748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Action Button: Go Forward or Next 23">
            <a:hlinkClick r:id="" action="ppaction://hlinkshowjump?jump=nextslide" highlightClick="1"/>
            <a:extLst>
              <a:ext uri="{FF2B5EF4-FFF2-40B4-BE49-F238E27FC236}">
                <a16:creationId xmlns:a16="http://schemas.microsoft.com/office/drawing/2014/main" id="{80AC4BE3-8842-4DC0-B433-65EB4413D7D0}"/>
              </a:ext>
            </a:extLst>
          </p:cNvPr>
          <p:cNvSpPr/>
          <p:nvPr/>
        </p:nvSpPr>
        <p:spPr>
          <a:xfrm>
            <a:off x="9332296" y="3069928"/>
            <a:ext cx="522687" cy="27748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8D0DEDDC-92C1-4874-8F44-A59C29F0C195}"/>
              </a:ext>
            </a:extLst>
          </p:cNvPr>
          <p:cNvSpPr txBox="1"/>
          <p:nvPr/>
        </p:nvSpPr>
        <p:spPr>
          <a:xfrm>
            <a:off x="6917267" y="4174067"/>
            <a:ext cx="372533" cy="369332"/>
          </a:xfrm>
          <a:prstGeom prst="rect">
            <a:avLst/>
          </a:prstGeom>
          <a:noFill/>
        </p:spPr>
        <p:txBody>
          <a:bodyPr wrap="square" rtlCol="0">
            <a:spAutoFit/>
          </a:bodyPr>
          <a:lstStyle/>
          <a:p>
            <a:endParaRPr lang="en-GB" dirty="0"/>
          </a:p>
        </p:txBody>
      </p:sp>
      <p:sp>
        <p:nvSpPr>
          <p:cNvPr id="22" name="Cylinder 21">
            <a:extLst>
              <a:ext uri="{FF2B5EF4-FFF2-40B4-BE49-F238E27FC236}">
                <a16:creationId xmlns:a16="http://schemas.microsoft.com/office/drawing/2014/main" id="{44B11928-FFCA-491A-A928-79F38A60EC60}"/>
              </a:ext>
            </a:extLst>
          </p:cNvPr>
          <p:cNvSpPr/>
          <p:nvPr/>
        </p:nvSpPr>
        <p:spPr>
          <a:xfrm>
            <a:off x="7192433" y="4252350"/>
            <a:ext cx="194733" cy="2423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Straight Arrow Connector 25">
            <a:extLst>
              <a:ext uri="{FF2B5EF4-FFF2-40B4-BE49-F238E27FC236}">
                <a16:creationId xmlns:a16="http://schemas.microsoft.com/office/drawing/2014/main" id="{C82F72BA-2388-43B5-979C-895DE4C42D0E}"/>
              </a:ext>
            </a:extLst>
          </p:cNvPr>
          <p:cNvCxnSpPr>
            <a:cxnSpLocks/>
          </p:cNvCxnSpPr>
          <p:nvPr/>
        </p:nvCxnSpPr>
        <p:spPr>
          <a:xfrm>
            <a:off x="6819901" y="4434513"/>
            <a:ext cx="3909061" cy="125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36E5508-5D34-449C-A074-76557B33B4BD}"/>
              </a:ext>
            </a:extLst>
          </p:cNvPr>
          <p:cNvSpPr txBox="1"/>
          <p:nvPr/>
        </p:nvSpPr>
        <p:spPr>
          <a:xfrm>
            <a:off x="10303933" y="4560467"/>
            <a:ext cx="1015727" cy="369332"/>
          </a:xfrm>
          <a:prstGeom prst="rect">
            <a:avLst/>
          </a:prstGeom>
          <a:noFill/>
        </p:spPr>
        <p:txBody>
          <a:bodyPr wrap="none" rtlCol="0">
            <a:spAutoFit/>
          </a:bodyPr>
          <a:lstStyle/>
          <a:p>
            <a:r>
              <a:rPr lang="en-GB" dirty="0"/>
              <a:t>… shown</a:t>
            </a:r>
          </a:p>
        </p:txBody>
      </p:sp>
    </p:spTree>
    <p:extLst>
      <p:ext uri="{BB962C8B-B14F-4D97-AF65-F5344CB8AC3E}">
        <p14:creationId xmlns:p14="http://schemas.microsoft.com/office/powerpoint/2010/main" val="2877411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B8CFA-3693-4691-B913-D1E44C5DDFFE}"/>
              </a:ext>
            </a:extLst>
          </p:cNvPr>
          <p:cNvSpPr txBox="1">
            <a:spLocks noGrp="1"/>
          </p:cNvSpPr>
          <p:nvPr>
            <p:ph type="title"/>
          </p:nvPr>
        </p:nvSpPr>
        <p:spPr/>
        <p:txBody>
          <a:bodyPr/>
          <a:lstStyle/>
          <a:p>
            <a:pPr lvl="0"/>
            <a:r>
              <a:rPr lang="en-GB" sz="3200"/>
              <a:t>When user first logs in, following page should be displayed</a:t>
            </a:r>
          </a:p>
        </p:txBody>
      </p:sp>
      <p:sp>
        <p:nvSpPr>
          <p:cNvPr id="3" name="Rectangle 3">
            <a:extLst>
              <a:ext uri="{FF2B5EF4-FFF2-40B4-BE49-F238E27FC236}">
                <a16:creationId xmlns:a16="http://schemas.microsoft.com/office/drawing/2014/main" id="{4ABE5A7A-F06D-4BB0-A5E8-453A9B9B856E}"/>
              </a:ext>
            </a:extLst>
          </p:cNvPr>
          <p:cNvSpPr/>
          <p:nvPr/>
        </p:nvSpPr>
        <p:spPr>
          <a:xfrm>
            <a:off x="2092961" y="1825627"/>
            <a:ext cx="8128001" cy="4667253"/>
          </a:xfrm>
          <a:prstGeom prst="rect">
            <a:avLst/>
          </a:prstGeom>
          <a:solidFill>
            <a:srgbClr val="FFFFFF"/>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4" name="Rectangle 6">
            <a:extLst>
              <a:ext uri="{FF2B5EF4-FFF2-40B4-BE49-F238E27FC236}">
                <a16:creationId xmlns:a16="http://schemas.microsoft.com/office/drawing/2014/main" id="{46DA32E9-6A2A-4607-95DA-F4FB7F1E9C1E}"/>
              </a:ext>
            </a:extLst>
          </p:cNvPr>
          <p:cNvSpPr/>
          <p:nvPr/>
        </p:nvSpPr>
        <p:spPr>
          <a:xfrm>
            <a:off x="2692395" y="2326635"/>
            <a:ext cx="6299201" cy="609603"/>
          </a:xfrm>
          <a:prstGeom prst="rect">
            <a:avLst/>
          </a:prstGeom>
          <a:solidFill>
            <a:srgbClr val="FFFFFF"/>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Enter your first Feature</a:t>
            </a:r>
          </a:p>
        </p:txBody>
      </p:sp>
      <p:sp>
        <p:nvSpPr>
          <p:cNvPr id="5" name="Rectangle 5">
            <a:extLst>
              <a:ext uri="{FF2B5EF4-FFF2-40B4-BE49-F238E27FC236}">
                <a16:creationId xmlns:a16="http://schemas.microsoft.com/office/drawing/2014/main" id="{55EA3FF9-26EC-4605-88AB-1FC3CE19E4BA}"/>
              </a:ext>
            </a:extLst>
          </p:cNvPr>
          <p:cNvSpPr/>
          <p:nvPr/>
        </p:nvSpPr>
        <p:spPr>
          <a:xfrm>
            <a:off x="9247289" y="2415992"/>
            <a:ext cx="751837" cy="430887"/>
          </a:xfrm>
          <a:prstGeom prst="rect">
            <a:avLst/>
          </a:prstGeom>
          <a:solidFill>
            <a:srgbClr val="FFFFFF"/>
          </a:solidFill>
          <a:ln w="12701" cap="flat">
            <a:solidFill>
              <a:srgbClr val="000000"/>
            </a:solidFill>
            <a:prstDash val="solid"/>
            <a:miter/>
          </a:ln>
        </p:spPr>
        <p:txBody>
          <a:bodyPr vert="horz" wrap="square" lIns="91440" tIns="45720" rIns="91440" bIns="45720" anchor="ctr"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100" b="0" i="0" u="none" strike="noStrike" kern="1200" cap="none" spc="0" baseline="0" dirty="0">
                <a:solidFill>
                  <a:srgbClr val="000000"/>
                </a:solidFill>
                <a:uFillTx/>
                <a:latin typeface="Calibri"/>
              </a:rPr>
              <a:t>Add Scenario </a:t>
            </a:r>
          </a:p>
        </p:txBody>
      </p:sp>
      <p:sp>
        <p:nvSpPr>
          <p:cNvPr id="6" name="Rectangle 5">
            <a:extLst>
              <a:ext uri="{FF2B5EF4-FFF2-40B4-BE49-F238E27FC236}">
                <a16:creationId xmlns:a16="http://schemas.microsoft.com/office/drawing/2014/main" id="{D55F661C-FD63-420F-9068-05DCC871F4B7}"/>
              </a:ext>
            </a:extLst>
          </p:cNvPr>
          <p:cNvSpPr/>
          <p:nvPr/>
        </p:nvSpPr>
        <p:spPr>
          <a:xfrm>
            <a:off x="2692396" y="1928217"/>
            <a:ext cx="1048024" cy="326949"/>
          </a:xfrm>
          <a:prstGeom prst="rect">
            <a:avLst/>
          </a:prstGeom>
          <a:solidFill>
            <a:srgbClr val="FFFFFF"/>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100" b="0" i="0" u="none" strike="noStrike" kern="1200" cap="none" spc="0" baseline="0" dirty="0">
                <a:solidFill>
                  <a:srgbClr val="000000"/>
                </a:solidFill>
                <a:uFillTx/>
                <a:latin typeface="Calibri"/>
              </a:rPr>
              <a:t>Add Feature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C2576-5315-4FC8-B8A6-C0D9953FE4D2}"/>
              </a:ext>
            </a:extLst>
          </p:cNvPr>
          <p:cNvSpPr txBox="1">
            <a:spLocks noGrp="1"/>
          </p:cNvSpPr>
          <p:nvPr>
            <p:ph type="title"/>
          </p:nvPr>
        </p:nvSpPr>
        <p:spPr/>
        <p:txBody>
          <a:bodyPr/>
          <a:lstStyle/>
          <a:p>
            <a:pPr lvl="0"/>
            <a:r>
              <a:rPr lang="en-GB" sz="3200" dirty="0"/>
              <a:t>When user clicks Add Scenario, scenario box will appear as shown below along with Add Step button</a:t>
            </a:r>
          </a:p>
        </p:txBody>
      </p:sp>
      <p:sp>
        <p:nvSpPr>
          <p:cNvPr id="4" name="Rectangle 6">
            <a:extLst>
              <a:ext uri="{FF2B5EF4-FFF2-40B4-BE49-F238E27FC236}">
                <a16:creationId xmlns:a16="http://schemas.microsoft.com/office/drawing/2014/main" id="{25F71968-3C8C-4494-9DD5-135D58BABE7C}"/>
              </a:ext>
            </a:extLst>
          </p:cNvPr>
          <p:cNvSpPr/>
          <p:nvPr/>
        </p:nvSpPr>
        <p:spPr>
          <a:xfrm>
            <a:off x="2692396" y="2446770"/>
            <a:ext cx="5437814" cy="369332"/>
          </a:xfrm>
          <a:prstGeom prst="rect">
            <a:avLst/>
          </a:prstGeom>
          <a:solidFill>
            <a:srgbClr val="FFFFFF"/>
          </a:solidFill>
          <a:ln w="12701" cap="flat">
            <a:solidFill>
              <a:srgbClr val="000000"/>
            </a:solidFill>
            <a:prstDash val="solid"/>
            <a:miter/>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n-GB" b="0" i="0" u="none" strike="noStrike" kern="1200" cap="none" spc="0" baseline="0" dirty="0">
                <a:solidFill>
                  <a:srgbClr val="000000"/>
                </a:solidFill>
                <a:uFillTx/>
                <a:latin typeface="Calibri"/>
              </a:rPr>
              <a:t>Feature 1 -  to test Login page</a:t>
            </a:r>
          </a:p>
        </p:txBody>
      </p:sp>
      <p:sp>
        <p:nvSpPr>
          <p:cNvPr id="5" name="Rectangle 5">
            <a:extLst>
              <a:ext uri="{FF2B5EF4-FFF2-40B4-BE49-F238E27FC236}">
                <a16:creationId xmlns:a16="http://schemas.microsoft.com/office/drawing/2014/main" id="{3691AB93-2BAB-4FB3-BB07-C7943DC876D4}"/>
              </a:ext>
            </a:extLst>
          </p:cNvPr>
          <p:cNvSpPr/>
          <p:nvPr/>
        </p:nvSpPr>
        <p:spPr>
          <a:xfrm>
            <a:off x="8423748" y="2415993"/>
            <a:ext cx="751837" cy="430887"/>
          </a:xfrm>
          <a:prstGeom prst="rect">
            <a:avLst/>
          </a:prstGeom>
          <a:solidFill>
            <a:srgbClr val="FFFFFF"/>
          </a:solidFill>
          <a:ln w="12701" cap="flat">
            <a:solidFill>
              <a:srgbClr val="000000"/>
            </a:solidFill>
            <a:prstDash val="solid"/>
            <a:miter/>
          </a:ln>
        </p:spPr>
        <p:txBody>
          <a:bodyPr vert="horz" wrap="square" lIns="91440" tIns="45720" rIns="91440" bIns="45720" anchor="ctr"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100" b="0" i="0" u="none" strike="noStrike" kern="1200" cap="none" spc="0" baseline="0" dirty="0">
                <a:solidFill>
                  <a:srgbClr val="000000"/>
                </a:solidFill>
                <a:uFillTx/>
                <a:latin typeface="Calibri"/>
              </a:rPr>
              <a:t>Add Scenario </a:t>
            </a:r>
          </a:p>
        </p:txBody>
      </p:sp>
      <p:sp>
        <p:nvSpPr>
          <p:cNvPr id="6" name="Rectangle 7">
            <a:extLst>
              <a:ext uri="{FF2B5EF4-FFF2-40B4-BE49-F238E27FC236}">
                <a16:creationId xmlns:a16="http://schemas.microsoft.com/office/drawing/2014/main" id="{5E695EE9-4198-4A5A-8D4A-8716604BE15C}"/>
              </a:ext>
            </a:extLst>
          </p:cNvPr>
          <p:cNvSpPr/>
          <p:nvPr/>
        </p:nvSpPr>
        <p:spPr>
          <a:xfrm>
            <a:off x="3033095" y="3034484"/>
            <a:ext cx="5097115" cy="369332"/>
          </a:xfrm>
          <a:prstGeom prst="rect">
            <a:avLst/>
          </a:prstGeom>
          <a:solidFill>
            <a:srgbClr val="FFFFFF"/>
          </a:solidFill>
          <a:ln w="12701" cap="flat">
            <a:solidFill>
              <a:srgbClr val="000000"/>
            </a:solidFill>
            <a:prstDash val="solid"/>
            <a:miter/>
          </a:ln>
        </p:spPr>
        <p:txBody>
          <a:bodyPr vert="horz" wrap="square" lIns="91440" tIns="45720" rIns="91440" bIns="45720" anchor="t" anchorCtr="0" compatLnSpc="1">
            <a:spAutoFit/>
          </a:bodyPr>
          <a:lstStyle/>
          <a:p>
            <a:r>
              <a:rPr lang="en-GB" dirty="0">
                <a:solidFill>
                  <a:srgbClr val="000000"/>
                </a:solidFill>
                <a:latin typeface="Calibri"/>
              </a:rPr>
              <a:t>Scenario 1: Test invalid username</a:t>
            </a:r>
          </a:p>
        </p:txBody>
      </p:sp>
      <p:sp>
        <p:nvSpPr>
          <p:cNvPr id="8" name="Action Button: Go Forward or Next 7">
            <a:hlinkClick r:id="" action="ppaction://hlinkshowjump?jump=nextslide" highlightClick="1"/>
            <a:extLst>
              <a:ext uri="{FF2B5EF4-FFF2-40B4-BE49-F238E27FC236}">
                <a16:creationId xmlns:a16="http://schemas.microsoft.com/office/drawing/2014/main" id="{907E0436-22B2-4BA3-A7AF-84493D0B305B}"/>
              </a:ext>
            </a:extLst>
          </p:cNvPr>
          <p:cNvSpPr/>
          <p:nvPr/>
        </p:nvSpPr>
        <p:spPr>
          <a:xfrm>
            <a:off x="9332296" y="2492695"/>
            <a:ext cx="522687" cy="27748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5">
            <a:extLst>
              <a:ext uri="{FF2B5EF4-FFF2-40B4-BE49-F238E27FC236}">
                <a16:creationId xmlns:a16="http://schemas.microsoft.com/office/drawing/2014/main" id="{381058DD-E669-4198-ADB3-6054921D895F}"/>
              </a:ext>
            </a:extLst>
          </p:cNvPr>
          <p:cNvSpPr/>
          <p:nvPr/>
        </p:nvSpPr>
        <p:spPr>
          <a:xfrm>
            <a:off x="2692396" y="1928217"/>
            <a:ext cx="1048024" cy="326949"/>
          </a:xfrm>
          <a:prstGeom prst="rect">
            <a:avLst/>
          </a:prstGeom>
          <a:solidFill>
            <a:srgbClr val="FFFFFF"/>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100" b="0" i="0" u="none" strike="noStrike" kern="1200" cap="none" spc="0" baseline="0" dirty="0">
                <a:solidFill>
                  <a:srgbClr val="000000"/>
                </a:solidFill>
                <a:uFillTx/>
                <a:latin typeface="Calibri"/>
              </a:rPr>
              <a:t>Add Feature</a:t>
            </a:r>
          </a:p>
        </p:txBody>
      </p:sp>
      <p:sp>
        <p:nvSpPr>
          <p:cNvPr id="13" name="Rectangle 5">
            <a:extLst>
              <a:ext uri="{FF2B5EF4-FFF2-40B4-BE49-F238E27FC236}">
                <a16:creationId xmlns:a16="http://schemas.microsoft.com/office/drawing/2014/main" id="{48077FDB-C4D2-469F-9312-86019C3F6AD5}"/>
              </a:ext>
            </a:extLst>
          </p:cNvPr>
          <p:cNvSpPr/>
          <p:nvPr/>
        </p:nvSpPr>
        <p:spPr>
          <a:xfrm>
            <a:off x="8423748" y="3088345"/>
            <a:ext cx="751837" cy="261610"/>
          </a:xfrm>
          <a:prstGeom prst="rect">
            <a:avLst/>
          </a:prstGeom>
          <a:solidFill>
            <a:srgbClr val="FFFFFF"/>
          </a:solidFill>
          <a:ln w="12701" cap="flat">
            <a:solidFill>
              <a:srgbClr val="000000"/>
            </a:solidFill>
            <a:prstDash val="solid"/>
            <a:miter/>
          </a:ln>
        </p:spPr>
        <p:txBody>
          <a:bodyPr vert="horz" wrap="square" lIns="91440" tIns="45720" rIns="91440" bIns="45720" anchor="ctr"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100" b="0" i="0" u="none" strike="noStrike" kern="1200" cap="none" spc="0" baseline="0" dirty="0">
                <a:solidFill>
                  <a:srgbClr val="000000"/>
                </a:solidFill>
                <a:uFillTx/>
                <a:latin typeface="Calibri"/>
              </a:rPr>
              <a:t>Add Step </a:t>
            </a:r>
          </a:p>
        </p:txBody>
      </p:sp>
      <p:sp>
        <p:nvSpPr>
          <p:cNvPr id="22" name="Rectangle 5">
            <a:extLst>
              <a:ext uri="{FF2B5EF4-FFF2-40B4-BE49-F238E27FC236}">
                <a16:creationId xmlns:a16="http://schemas.microsoft.com/office/drawing/2014/main" id="{99A1E166-6582-4DFB-BAC7-00E3D672B81D}"/>
              </a:ext>
            </a:extLst>
          </p:cNvPr>
          <p:cNvSpPr/>
          <p:nvPr/>
        </p:nvSpPr>
        <p:spPr>
          <a:xfrm>
            <a:off x="5253646" y="5763617"/>
            <a:ext cx="1048024" cy="326949"/>
          </a:xfrm>
          <a:prstGeom prst="rect">
            <a:avLst/>
          </a:prstGeom>
          <a:solidFill>
            <a:srgbClr val="FFFFFF"/>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100" b="0" i="0" u="none" strike="noStrike" kern="1200" cap="none" spc="0" baseline="0" dirty="0">
                <a:solidFill>
                  <a:srgbClr val="000000"/>
                </a:solidFill>
                <a:uFillTx/>
                <a:latin typeface="Calibri"/>
              </a:rPr>
              <a:t>SAVE</a:t>
            </a:r>
          </a:p>
        </p:txBody>
      </p:sp>
      <p:sp>
        <p:nvSpPr>
          <p:cNvPr id="23" name="Action Button: Go Forward or Next 22">
            <a:hlinkClick r:id="" action="ppaction://hlinkshowjump?jump=nextslide" highlightClick="1"/>
            <a:extLst>
              <a:ext uri="{FF2B5EF4-FFF2-40B4-BE49-F238E27FC236}">
                <a16:creationId xmlns:a16="http://schemas.microsoft.com/office/drawing/2014/main" id="{E92751CD-034B-405F-82B6-990A0C833653}"/>
              </a:ext>
            </a:extLst>
          </p:cNvPr>
          <p:cNvSpPr/>
          <p:nvPr/>
        </p:nvSpPr>
        <p:spPr>
          <a:xfrm>
            <a:off x="9332296" y="3069928"/>
            <a:ext cx="522687" cy="27748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C2576-5315-4FC8-B8A6-C0D9953FE4D2}"/>
              </a:ext>
            </a:extLst>
          </p:cNvPr>
          <p:cNvSpPr txBox="1">
            <a:spLocks noGrp="1"/>
          </p:cNvSpPr>
          <p:nvPr>
            <p:ph type="title"/>
          </p:nvPr>
        </p:nvSpPr>
        <p:spPr/>
        <p:txBody>
          <a:bodyPr>
            <a:normAutofit fontScale="90000"/>
          </a:bodyPr>
          <a:lstStyle/>
          <a:p>
            <a:pPr lvl="0"/>
            <a:r>
              <a:rPr lang="en-GB" sz="3200" dirty="0"/>
              <a:t>When user clicks Add Step, next box will appear (i.e. Given) for user to enter steps. He can keep clicking Add Step to enter multiple steps</a:t>
            </a:r>
          </a:p>
        </p:txBody>
      </p:sp>
      <p:sp>
        <p:nvSpPr>
          <p:cNvPr id="3" name="Rectangle 3">
            <a:extLst>
              <a:ext uri="{FF2B5EF4-FFF2-40B4-BE49-F238E27FC236}">
                <a16:creationId xmlns:a16="http://schemas.microsoft.com/office/drawing/2014/main" id="{158C815A-0F56-4426-8E0E-EBFEAC6917C3}"/>
              </a:ext>
            </a:extLst>
          </p:cNvPr>
          <p:cNvSpPr/>
          <p:nvPr/>
        </p:nvSpPr>
        <p:spPr>
          <a:xfrm>
            <a:off x="2092961" y="1825627"/>
            <a:ext cx="8128001" cy="4667253"/>
          </a:xfrm>
          <a:prstGeom prst="rect">
            <a:avLst/>
          </a:prstGeom>
          <a:solidFill>
            <a:srgbClr val="FFFFFF"/>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FFFFFF"/>
              </a:solidFill>
              <a:uFillTx/>
              <a:latin typeface="Calibri"/>
            </a:endParaRPr>
          </a:p>
        </p:txBody>
      </p:sp>
      <p:sp>
        <p:nvSpPr>
          <p:cNvPr id="4" name="Rectangle 6">
            <a:extLst>
              <a:ext uri="{FF2B5EF4-FFF2-40B4-BE49-F238E27FC236}">
                <a16:creationId xmlns:a16="http://schemas.microsoft.com/office/drawing/2014/main" id="{25F71968-3C8C-4494-9DD5-135D58BABE7C}"/>
              </a:ext>
            </a:extLst>
          </p:cNvPr>
          <p:cNvSpPr/>
          <p:nvPr/>
        </p:nvSpPr>
        <p:spPr>
          <a:xfrm>
            <a:off x="2692396" y="2446770"/>
            <a:ext cx="5437814" cy="369332"/>
          </a:xfrm>
          <a:prstGeom prst="rect">
            <a:avLst/>
          </a:prstGeom>
          <a:solidFill>
            <a:srgbClr val="FFFFFF"/>
          </a:solidFill>
          <a:ln w="12701" cap="flat">
            <a:solidFill>
              <a:srgbClr val="000000"/>
            </a:solidFill>
            <a:prstDash val="solid"/>
            <a:miter/>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n-GB" b="0" i="0" u="none" strike="noStrike" kern="1200" cap="none" spc="0" baseline="0" dirty="0">
                <a:solidFill>
                  <a:srgbClr val="000000"/>
                </a:solidFill>
                <a:uFillTx/>
                <a:latin typeface="Calibri"/>
              </a:rPr>
              <a:t>Feature to test Login page</a:t>
            </a:r>
          </a:p>
        </p:txBody>
      </p:sp>
      <p:sp>
        <p:nvSpPr>
          <p:cNvPr id="5" name="Rectangle 5">
            <a:extLst>
              <a:ext uri="{FF2B5EF4-FFF2-40B4-BE49-F238E27FC236}">
                <a16:creationId xmlns:a16="http://schemas.microsoft.com/office/drawing/2014/main" id="{3691AB93-2BAB-4FB3-BB07-C7943DC876D4}"/>
              </a:ext>
            </a:extLst>
          </p:cNvPr>
          <p:cNvSpPr/>
          <p:nvPr/>
        </p:nvSpPr>
        <p:spPr>
          <a:xfrm>
            <a:off x="8423748" y="2415993"/>
            <a:ext cx="751837" cy="430887"/>
          </a:xfrm>
          <a:prstGeom prst="rect">
            <a:avLst/>
          </a:prstGeom>
          <a:solidFill>
            <a:srgbClr val="FFFFFF"/>
          </a:solidFill>
          <a:ln w="12701" cap="flat">
            <a:solidFill>
              <a:srgbClr val="000000"/>
            </a:solidFill>
            <a:prstDash val="solid"/>
            <a:miter/>
          </a:ln>
        </p:spPr>
        <p:txBody>
          <a:bodyPr vert="horz" wrap="square" lIns="91440" tIns="45720" rIns="91440" bIns="45720" anchor="ctr"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100" b="0" i="0" u="none" strike="noStrike" kern="1200" cap="none" spc="0" baseline="0" dirty="0">
                <a:solidFill>
                  <a:srgbClr val="000000"/>
                </a:solidFill>
                <a:uFillTx/>
                <a:latin typeface="Calibri"/>
              </a:rPr>
              <a:t>Add Scenario </a:t>
            </a:r>
          </a:p>
        </p:txBody>
      </p:sp>
      <p:sp>
        <p:nvSpPr>
          <p:cNvPr id="6" name="Rectangle 7">
            <a:extLst>
              <a:ext uri="{FF2B5EF4-FFF2-40B4-BE49-F238E27FC236}">
                <a16:creationId xmlns:a16="http://schemas.microsoft.com/office/drawing/2014/main" id="{5E695EE9-4198-4A5A-8D4A-8716604BE15C}"/>
              </a:ext>
            </a:extLst>
          </p:cNvPr>
          <p:cNvSpPr/>
          <p:nvPr/>
        </p:nvSpPr>
        <p:spPr>
          <a:xfrm>
            <a:off x="3033095" y="3034484"/>
            <a:ext cx="5097115" cy="369332"/>
          </a:xfrm>
          <a:prstGeom prst="rect">
            <a:avLst/>
          </a:prstGeom>
          <a:solidFill>
            <a:srgbClr val="FFFFFF"/>
          </a:solidFill>
          <a:ln w="12701" cap="flat">
            <a:solidFill>
              <a:srgbClr val="000000"/>
            </a:solidFill>
            <a:prstDash val="solid"/>
            <a:miter/>
          </a:ln>
        </p:spPr>
        <p:txBody>
          <a:bodyPr vert="horz" wrap="square" lIns="91440" tIns="45720" rIns="91440" bIns="45720" anchor="t" anchorCtr="0" compatLnSpc="1">
            <a:spAutoFit/>
          </a:bodyPr>
          <a:lstStyle/>
          <a:p>
            <a:r>
              <a:rPr lang="en-GB" dirty="0">
                <a:solidFill>
                  <a:srgbClr val="000000"/>
                </a:solidFill>
                <a:latin typeface="Calibri"/>
              </a:rPr>
              <a:t>Scenario: Test invalid username</a:t>
            </a:r>
          </a:p>
        </p:txBody>
      </p:sp>
      <p:sp>
        <p:nvSpPr>
          <p:cNvPr id="10" name="Rectangle 5">
            <a:extLst>
              <a:ext uri="{FF2B5EF4-FFF2-40B4-BE49-F238E27FC236}">
                <a16:creationId xmlns:a16="http://schemas.microsoft.com/office/drawing/2014/main" id="{381058DD-E669-4198-ADB3-6054921D895F}"/>
              </a:ext>
            </a:extLst>
          </p:cNvPr>
          <p:cNvSpPr/>
          <p:nvPr/>
        </p:nvSpPr>
        <p:spPr>
          <a:xfrm>
            <a:off x="2692396" y="1955004"/>
            <a:ext cx="1048024" cy="326949"/>
          </a:xfrm>
          <a:prstGeom prst="rect">
            <a:avLst/>
          </a:prstGeom>
          <a:solidFill>
            <a:srgbClr val="FFFFFF"/>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100" b="0" i="0" u="none" strike="noStrike" kern="1200" cap="none" spc="0" baseline="0" dirty="0">
                <a:solidFill>
                  <a:srgbClr val="000000"/>
                </a:solidFill>
                <a:uFillTx/>
                <a:latin typeface="Calibri"/>
              </a:rPr>
              <a:t>Add Feature</a:t>
            </a:r>
          </a:p>
        </p:txBody>
      </p:sp>
      <p:sp>
        <p:nvSpPr>
          <p:cNvPr id="11" name="Rectangle 7">
            <a:extLst>
              <a:ext uri="{FF2B5EF4-FFF2-40B4-BE49-F238E27FC236}">
                <a16:creationId xmlns:a16="http://schemas.microsoft.com/office/drawing/2014/main" id="{05997F62-790D-4A65-A97E-49CE7C3748EF}"/>
              </a:ext>
            </a:extLst>
          </p:cNvPr>
          <p:cNvSpPr/>
          <p:nvPr/>
        </p:nvSpPr>
        <p:spPr>
          <a:xfrm>
            <a:off x="3215083" y="3603351"/>
            <a:ext cx="6299201" cy="369332"/>
          </a:xfrm>
          <a:prstGeom prst="rect">
            <a:avLst/>
          </a:prstGeom>
          <a:solidFill>
            <a:srgbClr val="FFFFFF"/>
          </a:solidFill>
          <a:ln w="12701" cap="flat">
            <a:solidFill>
              <a:srgbClr val="000000"/>
            </a:solidFill>
            <a:prstDash val="solid"/>
            <a:miter/>
          </a:ln>
        </p:spPr>
        <p:txBody>
          <a:bodyPr vert="horz" wrap="square" lIns="91440" tIns="45720" rIns="91440" bIns="45720" anchor="t" anchorCtr="0" compatLnSpc="1">
            <a:spAutoFit/>
          </a:bodyPr>
          <a:lstStyle/>
          <a:p>
            <a:r>
              <a:rPr lang="en-GB" dirty="0">
                <a:solidFill>
                  <a:srgbClr val="000000"/>
                </a:solidFill>
                <a:latin typeface="Calibri"/>
              </a:rPr>
              <a:t>Given </a:t>
            </a:r>
            <a:r>
              <a:rPr lang="en-GB" dirty="0">
                <a:solidFill>
                  <a:srgbClr val="000000"/>
                </a:solidFill>
                <a:latin typeface="Calibri"/>
                <a:hlinkClick r:id="rId3"/>
              </a:rPr>
              <a:t>www.facebook.com/login</a:t>
            </a:r>
            <a:r>
              <a:rPr lang="en-GB" dirty="0">
                <a:solidFill>
                  <a:srgbClr val="000000"/>
                </a:solidFill>
                <a:latin typeface="Calibri"/>
              </a:rPr>
              <a:t> page is available</a:t>
            </a:r>
          </a:p>
        </p:txBody>
      </p:sp>
      <p:sp>
        <p:nvSpPr>
          <p:cNvPr id="12" name="Rectangle 7">
            <a:extLst>
              <a:ext uri="{FF2B5EF4-FFF2-40B4-BE49-F238E27FC236}">
                <a16:creationId xmlns:a16="http://schemas.microsoft.com/office/drawing/2014/main" id="{8C87EDC1-2A3B-480C-8451-7E5761E679F4}"/>
              </a:ext>
            </a:extLst>
          </p:cNvPr>
          <p:cNvSpPr/>
          <p:nvPr/>
        </p:nvSpPr>
        <p:spPr>
          <a:xfrm>
            <a:off x="3215083" y="4206746"/>
            <a:ext cx="6299201" cy="369332"/>
          </a:xfrm>
          <a:prstGeom prst="rect">
            <a:avLst/>
          </a:prstGeom>
          <a:solidFill>
            <a:srgbClr val="FFFFFF"/>
          </a:solidFill>
          <a:ln w="12701" cap="flat">
            <a:solidFill>
              <a:srgbClr val="000000"/>
            </a:solidFill>
            <a:prstDash val="solid"/>
            <a:miter/>
          </a:ln>
        </p:spPr>
        <p:txBody>
          <a:bodyPr vert="horz" wrap="square" lIns="91440" tIns="45720" rIns="91440" bIns="45720" anchor="t" anchorCtr="0" compatLnSpc="1">
            <a:spAutoFit/>
          </a:bodyPr>
          <a:lstStyle/>
          <a:p>
            <a:r>
              <a:rPr lang="en-GB" dirty="0">
                <a:solidFill>
                  <a:srgbClr val="000000"/>
                </a:solidFill>
                <a:latin typeface="Calibri"/>
              </a:rPr>
              <a:t>When user enters username as “1234” </a:t>
            </a:r>
          </a:p>
        </p:txBody>
      </p:sp>
      <p:sp>
        <p:nvSpPr>
          <p:cNvPr id="13" name="Rectangle 5">
            <a:extLst>
              <a:ext uri="{FF2B5EF4-FFF2-40B4-BE49-F238E27FC236}">
                <a16:creationId xmlns:a16="http://schemas.microsoft.com/office/drawing/2014/main" id="{48077FDB-C4D2-469F-9312-86019C3F6AD5}"/>
              </a:ext>
            </a:extLst>
          </p:cNvPr>
          <p:cNvSpPr/>
          <p:nvPr/>
        </p:nvSpPr>
        <p:spPr>
          <a:xfrm>
            <a:off x="8423748" y="3094310"/>
            <a:ext cx="751837" cy="261610"/>
          </a:xfrm>
          <a:prstGeom prst="rect">
            <a:avLst/>
          </a:prstGeom>
          <a:solidFill>
            <a:srgbClr val="FFFFFF"/>
          </a:solidFill>
          <a:ln w="12701" cap="flat">
            <a:solidFill>
              <a:srgbClr val="000000"/>
            </a:solidFill>
            <a:prstDash val="solid"/>
            <a:miter/>
          </a:ln>
        </p:spPr>
        <p:txBody>
          <a:bodyPr vert="horz" wrap="square" lIns="91440" tIns="45720" rIns="91440" bIns="45720" anchor="ctr"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100" b="0" i="0" u="none" strike="noStrike" kern="1200" cap="none" spc="0" baseline="0" dirty="0">
                <a:solidFill>
                  <a:srgbClr val="000000"/>
                </a:solidFill>
                <a:uFillTx/>
                <a:latin typeface="Calibri"/>
              </a:rPr>
              <a:t>Add Step </a:t>
            </a:r>
          </a:p>
        </p:txBody>
      </p:sp>
      <p:sp>
        <p:nvSpPr>
          <p:cNvPr id="14" name="Rectangle 7">
            <a:extLst>
              <a:ext uri="{FF2B5EF4-FFF2-40B4-BE49-F238E27FC236}">
                <a16:creationId xmlns:a16="http://schemas.microsoft.com/office/drawing/2014/main" id="{CF917E28-5CB5-4146-8B73-04FFEF69C456}"/>
              </a:ext>
            </a:extLst>
          </p:cNvPr>
          <p:cNvSpPr/>
          <p:nvPr/>
        </p:nvSpPr>
        <p:spPr>
          <a:xfrm>
            <a:off x="3215083" y="4800150"/>
            <a:ext cx="6299201" cy="369332"/>
          </a:xfrm>
          <a:prstGeom prst="rect">
            <a:avLst/>
          </a:prstGeom>
          <a:solidFill>
            <a:srgbClr val="FFFFFF"/>
          </a:solidFill>
          <a:ln w="12701" cap="flat">
            <a:solidFill>
              <a:srgbClr val="000000"/>
            </a:solidFill>
            <a:prstDash val="solid"/>
            <a:miter/>
          </a:ln>
        </p:spPr>
        <p:txBody>
          <a:bodyPr vert="horz" wrap="square" lIns="91440" tIns="45720" rIns="91440" bIns="45720" anchor="t" anchorCtr="0" compatLnSpc="1">
            <a:spAutoFit/>
          </a:bodyPr>
          <a:lstStyle/>
          <a:p>
            <a:r>
              <a:rPr lang="en-GB" dirty="0">
                <a:solidFill>
                  <a:srgbClr val="000000"/>
                </a:solidFill>
                <a:latin typeface="Calibri"/>
              </a:rPr>
              <a:t>Then website should display “Invalid user” message</a:t>
            </a:r>
          </a:p>
        </p:txBody>
      </p:sp>
      <p:sp>
        <p:nvSpPr>
          <p:cNvPr id="15" name="Rectangle 5">
            <a:extLst>
              <a:ext uri="{FF2B5EF4-FFF2-40B4-BE49-F238E27FC236}">
                <a16:creationId xmlns:a16="http://schemas.microsoft.com/office/drawing/2014/main" id="{4B406FAE-2955-4DE2-9CBF-A86EB5821892}"/>
              </a:ext>
            </a:extLst>
          </p:cNvPr>
          <p:cNvSpPr/>
          <p:nvPr/>
        </p:nvSpPr>
        <p:spPr>
          <a:xfrm>
            <a:off x="5253646" y="5763617"/>
            <a:ext cx="1048024" cy="326949"/>
          </a:xfrm>
          <a:prstGeom prst="rect">
            <a:avLst/>
          </a:prstGeom>
          <a:solidFill>
            <a:srgbClr val="FFFFFF"/>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100" b="0" i="0" u="none" strike="noStrike" kern="1200" cap="none" spc="0" baseline="0" dirty="0">
                <a:solidFill>
                  <a:srgbClr val="000000"/>
                </a:solidFill>
                <a:uFillTx/>
                <a:latin typeface="Calibri"/>
              </a:rPr>
              <a:t>SAVE</a:t>
            </a:r>
          </a:p>
        </p:txBody>
      </p:sp>
      <p:sp>
        <p:nvSpPr>
          <p:cNvPr id="16" name="Action Button: Go Forward or Next 15">
            <a:hlinkClick r:id="" action="ppaction://hlinkshowjump?jump=nextslide" highlightClick="1"/>
            <a:extLst>
              <a:ext uri="{FF2B5EF4-FFF2-40B4-BE49-F238E27FC236}">
                <a16:creationId xmlns:a16="http://schemas.microsoft.com/office/drawing/2014/main" id="{79430DBA-4AB7-4043-9D15-6D8E2BC0380A}"/>
              </a:ext>
            </a:extLst>
          </p:cNvPr>
          <p:cNvSpPr/>
          <p:nvPr/>
        </p:nvSpPr>
        <p:spPr>
          <a:xfrm>
            <a:off x="9332296" y="2492695"/>
            <a:ext cx="522687" cy="27748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ction Button: Go Forward or Next 16">
            <a:hlinkClick r:id="" action="ppaction://hlinkshowjump?jump=nextslide" highlightClick="1"/>
            <a:extLst>
              <a:ext uri="{FF2B5EF4-FFF2-40B4-BE49-F238E27FC236}">
                <a16:creationId xmlns:a16="http://schemas.microsoft.com/office/drawing/2014/main" id="{5FB1F24F-E6F2-451A-B53E-8975DED15176}"/>
              </a:ext>
            </a:extLst>
          </p:cNvPr>
          <p:cNvSpPr/>
          <p:nvPr/>
        </p:nvSpPr>
        <p:spPr>
          <a:xfrm>
            <a:off x="9332296" y="3069928"/>
            <a:ext cx="522687" cy="27748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44343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C2576-5315-4FC8-B8A6-C0D9953FE4D2}"/>
              </a:ext>
            </a:extLst>
          </p:cNvPr>
          <p:cNvSpPr txBox="1">
            <a:spLocks noGrp="1"/>
          </p:cNvSpPr>
          <p:nvPr>
            <p:ph type="title"/>
          </p:nvPr>
        </p:nvSpPr>
        <p:spPr/>
        <p:txBody>
          <a:bodyPr>
            <a:normAutofit fontScale="90000"/>
          </a:bodyPr>
          <a:lstStyle/>
          <a:p>
            <a:pPr lvl="0"/>
            <a:r>
              <a:rPr lang="en-GB" sz="3200" dirty="0"/>
              <a:t>When user clicks presses Save button, the feature will go on the left side (like email where we show email header on the left and details in the </a:t>
            </a:r>
            <a:r>
              <a:rPr lang="en-GB" sz="3200" dirty="0" err="1"/>
              <a:t>center</a:t>
            </a:r>
            <a:r>
              <a:rPr lang="en-GB" sz="3200" dirty="0"/>
              <a:t>)</a:t>
            </a:r>
          </a:p>
        </p:txBody>
      </p:sp>
      <p:sp>
        <p:nvSpPr>
          <p:cNvPr id="3" name="Rectangle 3">
            <a:extLst>
              <a:ext uri="{FF2B5EF4-FFF2-40B4-BE49-F238E27FC236}">
                <a16:creationId xmlns:a16="http://schemas.microsoft.com/office/drawing/2014/main" id="{158C815A-0F56-4426-8E0E-EBFEAC6917C3}"/>
              </a:ext>
            </a:extLst>
          </p:cNvPr>
          <p:cNvSpPr/>
          <p:nvPr/>
        </p:nvSpPr>
        <p:spPr>
          <a:xfrm>
            <a:off x="2092961" y="1825627"/>
            <a:ext cx="8128001" cy="4667253"/>
          </a:xfrm>
          <a:prstGeom prst="rect">
            <a:avLst/>
          </a:prstGeom>
          <a:solidFill>
            <a:srgbClr val="FFFFFF"/>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FFFFFF"/>
              </a:solidFill>
              <a:uFillTx/>
              <a:latin typeface="Calibri"/>
            </a:endParaRPr>
          </a:p>
        </p:txBody>
      </p:sp>
      <p:sp>
        <p:nvSpPr>
          <p:cNvPr id="4" name="Rectangle 6">
            <a:extLst>
              <a:ext uri="{FF2B5EF4-FFF2-40B4-BE49-F238E27FC236}">
                <a16:creationId xmlns:a16="http://schemas.microsoft.com/office/drawing/2014/main" id="{25F71968-3C8C-4494-9DD5-135D58BABE7C}"/>
              </a:ext>
            </a:extLst>
          </p:cNvPr>
          <p:cNvSpPr/>
          <p:nvPr/>
        </p:nvSpPr>
        <p:spPr>
          <a:xfrm>
            <a:off x="2692396" y="2446770"/>
            <a:ext cx="5437814" cy="369332"/>
          </a:xfrm>
          <a:prstGeom prst="rect">
            <a:avLst/>
          </a:prstGeom>
          <a:solidFill>
            <a:srgbClr val="FFFFFF"/>
          </a:solidFill>
          <a:ln w="12701" cap="flat">
            <a:solidFill>
              <a:srgbClr val="000000"/>
            </a:solidFill>
            <a:prstDash val="solid"/>
            <a:miter/>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n-GB" b="0" i="0" u="none" strike="noStrike" kern="1200" cap="none" spc="0" baseline="0" dirty="0">
                <a:solidFill>
                  <a:srgbClr val="000000"/>
                </a:solidFill>
                <a:uFillTx/>
                <a:latin typeface="Calibri"/>
              </a:rPr>
              <a:t>Feature to test Login page</a:t>
            </a:r>
          </a:p>
        </p:txBody>
      </p:sp>
      <p:sp>
        <p:nvSpPr>
          <p:cNvPr id="5" name="Rectangle 5">
            <a:extLst>
              <a:ext uri="{FF2B5EF4-FFF2-40B4-BE49-F238E27FC236}">
                <a16:creationId xmlns:a16="http://schemas.microsoft.com/office/drawing/2014/main" id="{3691AB93-2BAB-4FB3-BB07-C7943DC876D4}"/>
              </a:ext>
            </a:extLst>
          </p:cNvPr>
          <p:cNvSpPr/>
          <p:nvPr/>
        </p:nvSpPr>
        <p:spPr>
          <a:xfrm>
            <a:off x="8423748" y="2415993"/>
            <a:ext cx="751837" cy="430887"/>
          </a:xfrm>
          <a:prstGeom prst="rect">
            <a:avLst/>
          </a:prstGeom>
          <a:solidFill>
            <a:srgbClr val="FFFFFF"/>
          </a:solidFill>
          <a:ln w="12701" cap="flat">
            <a:solidFill>
              <a:srgbClr val="000000"/>
            </a:solidFill>
            <a:prstDash val="solid"/>
            <a:miter/>
          </a:ln>
        </p:spPr>
        <p:txBody>
          <a:bodyPr vert="horz" wrap="square" lIns="91440" tIns="45720" rIns="91440" bIns="45720" anchor="ctr"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100" b="0" i="0" u="none" strike="noStrike" kern="1200" cap="none" spc="0" baseline="0" dirty="0">
                <a:solidFill>
                  <a:srgbClr val="000000"/>
                </a:solidFill>
                <a:uFillTx/>
                <a:latin typeface="Calibri"/>
              </a:rPr>
              <a:t>Add Scenario </a:t>
            </a:r>
          </a:p>
        </p:txBody>
      </p:sp>
      <p:sp>
        <p:nvSpPr>
          <p:cNvPr id="6" name="Rectangle 7">
            <a:extLst>
              <a:ext uri="{FF2B5EF4-FFF2-40B4-BE49-F238E27FC236}">
                <a16:creationId xmlns:a16="http://schemas.microsoft.com/office/drawing/2014/main" id="{5E695EE9-4198-4A5A-8D4A-8716604BE15C}"/>
              </a:ext>
            </a:extLst>
          </p:cNvPr>
          <p:cNvSpPr/>
          <p:nvPr/>
        </p:nvSpPr>
        <p:spPr>
          <a:xfrm>
            <a:off x="3033095" y="3034484"/>
            <a:ext cx="5097115" cy="369332"/>
          </a:xfrm>
          <a:prstGeom prst="rect">
            <a:avLst/>
          </a:prstGeom>
          <a:solidFill>
            <a:srgbClr val="FFFFFF"/>
          </a:solidFill>
          <a:ln w="12701" cap="flat">
            <a:solidFill>
              <a:srgbClr val="000000"/>
            </a:solidFill>
            <a:prstDash val="solid"/>
            <a:miter/>
          </a:ln>
        </p:spPr>
        <p:txBody>
          <a:bodyPr vert="horz" wrap="square" lIns="91440" tIns="45720" rIns="91440" bIns="45720" anchor="t" anchorCtr="0" compatLnSpc="1">
            <a:spAutoFit/>
          </a:bodyPr>
          <a:lstStyle/>
          <a:p>
            <a:r>
              <a:rPr lang="en-GB" dirty="0">
                <a:solidFill>
                  <a:srgbClr val="000000"/>
                </a:solidFill>
                <a:latin typeface="Calibri"/>
              </a:rPr>
              <a:t>Scenario: Test invalid username</a:t>
            </a:r>
          </a:p>
        </p:txBody>
      </p:sp>
      <p:sp>
        <p:nvSpPr>
          <p:cNvPr id="8" name="Action Button: Go Forward or Next 7">
            <a:hlinkClick r:id="" action="ppaction://hlinkshowjump?jump=nextslide" highlightClick="1"/>
            <a:extLst>
              <a:ext uri="{FF2B5EF4-FFF2-40B4-BE49-F238E27FC236}">
                <a16:creationId xmlns:a16="http://schemas.microsoft.com/office/drawing/2014/main" id="{907E0436-22B2-4BA3-A7AF-84493D0B305B}"/>
              </a:ext>
            </a:extLst>
          </p:cNvPr>
          <p:cNvSpPr/>
          <p:nvPr/>
        </p:nvSpPr>
        <p:spPr>
          <a:xfrm>
            <a:off x="9332296" y="2492695"/>
            <a:ext cx="522687" cy="27748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5">
            <a:extLst>
              <a:ext uri="{FF2B5EF4-FFF2-40B4-BE49-F238E27FC236}">
                <a16:creationId xmlns:a16="http://schemas.microsoft.com/office/drawing/2014/main" id="{381058DD-E669-4198-ADB3-6054921D895F}"/>
              </a:ext>
            </a:extLst>
          </p:cNvPr>
          <p:cNvSpPr/>
          <p:nvPr/>
        </p:nvSpPr>
        <p:spPr>
          <a:xfrm>
            <a:off x="2691071" y="1953004"/>
            <a:ext cx="1048024" cy="326949"/>
          </a:xfrm>
          <a:prstGeom prst="rect">
            <a:avLst/>
          </a:prstGeom>
          <a:solidFill>
            <a:srgbClr val="FFFFFF"/>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100" b="0" i="0" u="none" strike="noStrike" kern="1200" cap="none" spc="0" baseline="0" dirty="0">
                <a:solidFill>
                  <a:srgbClr val="000000"/>
                </a:solidFill>
                <a:uFillTx/>
                <a:latin typeface="Calibri"/>
              </a:rPr>
              <a:t>Add Feature</a:t>
            </a:r>
          </a:p>
        </p:txBody>
      </p:sp>
      <p:sp>
        <p:nvSpPr>
          <p:cNvPr id="11" name="Rectangle 7">
            <a:extLst>
              <a:ext uri="{FF2B5EF4-FFF2-40B4-BE49-F238E27FC236}">
                <a16:creationId xmlns:a16="http://schemas.microsoft.com/office/drawing/2014/main" id="{05997F62-790D-4A65-A97E-49CE7C3748EF}"/>
              </a:ext>
            </a:extLst>
          </p:cNvPr>
          <p:cNvSpPr/>
          <p:nvPr/>
        </p:nvSpPr>
        <p:spPr>
          <a:xfrm>
            <a:off x="3215083" y="3603351"/>
            <a:ext cx="6299201" cy="369332"/>
          </a:xfrm>
          <a:prstGeom prst="rect">
            <a:avLst/>
          </a:prstGeom>
          <a:solidFill>
            <a:srgbClr val="FFFFFF"/>
          </a:solidFill>
          <a:ln w="12701" cap="flat">
            <a:solidFill>
              <a:srgbClr val="000000"/>
            </a:solidFill>
            <a:prstDash val="solid"/>
            <a:miter/>
          </a:ln>
        </p:spPr>
        <p:txBody>
          <a:bodyPr vert="horz" wrap="square" lIns="91440" tIns="45720" rIns="91440" bIns="45720" anchor="t" anchorCtr="0" compatLnSpc="1">
            <a:spAutoFit/>
          </a:bodyPr>
          <a:lstStyle/>
          <a:p>
            <a:r>
              <a:rPr lang="en-GB" dirty="0">
                <a:solidFill>
                  <a:srgbClr val="000000"/>
                </a:solidFill>
                <a:latin typeface="Calibri"/>
              </a:rPr>
              <a:t>Given </a:t>
            </a:r>
            <a:r>
              <a:rPr lang="en-GB" dirty="0">
                <a:solidFill>
                  <a:srgbClr val="000000"/>
                </a:solidFill>
                <a:latin typeface="Calibri"/>
                <a:hlinkClick r:id="rId3"/>
              </a:rPr>
              <a:t>www.facebook.com/login</a:t>
            </a:r>
            <a:r>
              <a:rPr lang="en-GB" dirty="0">
                <a:solidFill>
                  <a:srgbClr val="000000"/>
                </a:solidFill>
                <a:latin typeface="Calibri"/>
              </a:rPr>
              <a:t> page is available</a:t>
            </a:r>
          </a:p>
        </p:txBody>
      </p:sp>
      <p:sp>
        <p:nvSpPr>
          <p:cNvPr id="12" name="Rectangle 7">
            <a:extLst>
              <a:ext uri="{FF2B5EF4-FFF2-40B4-BE49-F238E27FC236}">
                <a16:creationId xmlns:a16="http://schemas.microsoft.com/office/drawing/2014/main" id="{8C87EDC1-2A3B-480C-8451-7E5761E679F4}"/>
              </a:ext>
            </a:extLst>
          </p:cNvPr>
          <p:cNvSpPr/>
          <p:nvPr/>
        </p:nvSpPr>
        <p:spPr>
          <a:xfrm>
            <a:off x="3215083" y="4206746"/>
            <a:ext cx="6299201" cy="369332"/>
          </a:xfrm>
          <a:prstGeom prst="rect">
            <a:avLst/>
          </a:prstGeom>
          <a:solidFill>
            <a:srgbClr val="FFFFFF"/>
          </a:solidFill>
          <a:ln w="12701" cap="flat">
            <a:solidFill>
              <a:srgbClr val="000000"/>
            </a:solidFill>
            <a:prstDash val="solid"/>
            <a:miter/>
          </a:ln>
        </p:spPr>
        <p:txBody>
          <a:bodyPr vert="horz" wrap="square" lIns="91440" tIns="45720" rIns="91440" bIns="45720" anchor="t" anchorCtr="0" compatLnSpc="1">
            <a:spAutoFit/>
          </a:bodyPr>
          <a:lstStyle/>
          <a:p>
            <a:r>
              <a:rPr lang="en-GB" dirty="0">
                <a:solidFill>
                  <a:srgbClr val="000000"/>
                </a:solidFill>
                <a:latin typeface="Calibri"/>
              </a:rPr>
              <a:t>When user enters username as “1234” </a:t>
            </a:r>
          </a:p>
        </p:txBody>
      </p:sp>
      <p:sp>
        <p:nvSpPr>
          <p:cNvPr id="13" name="Rectangle 5">
            <a:extLst>
              <a:ext uri="{FF2B5EF4-FFF2-40B4-BE49-F238E27FC236}">
                <a16:creationId xmlns:a16="http://schemas.microsoft.com/office/drawing/2014/main" id="{48077FDB-C4D2-469F-9312-86019C3F6AD5}"/>
              </a:ext>
            </a:extLst>
          </p:cNvPr>
          <p:cNvSpPr/>
          <p:nvPr/>
        </p:nvSpPr>
        <p:spPr>
          <a:xfrm>
            <a:off x="8423748" y="3078922"/>
            <a:ext cx="751837" cy="261610"/>
          </a:xfrm>
          <a:prstGeom prst="rect">
            <a:avLst/>
          </a:prstGeom>
          <a:solidFill>
            <a:srgbClr val="FFFFFF"/>
          </a:solidFill>
          <a:ln w="12701" cap="flat">
            <a:solidFill>
              <a:srgbClr val="000000"/>
            </a:solidFill>
            <a:prstDash val="solid"/>
            <a:miter/>
          </a:ln>
        </p:spPr>
        <p:txBody>
          <a:bodyPr vert="horz" wrap="square" lIns="91440" tIns="45720" rIns="91440" bIns="45720" anchor="ctr"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100" b="0" i="0" u="none" strike="noStrike" kern="1200" cap="none" spc="0" baseline="0" dirty="0">
                <a:solidFill>
                  <a:srgbClr val="000000"/>
                </a:solidFill>
                <a:uFillTx/>
                <a:latin typeface="Calibri"/>
              </a:rPr>
              <a:t>Add Step </a:t>
            </a:r>
          </a:p>
        </p:txBody>
      </p:sp>
      <p:sp>
        <p:nvSpPr>
          <p:cNvPr id="14" name="Rectangle 7">
            <a:extLst>
              <a:ext uri="{FF2B5EF4-FFF2-40B4-BE49-F238E27FC236}">
                <a16:creationId xmlns:a16="http://schemas.microsoft.com/office/drawing/2014/main" id="{CF917E28-5CB5-4146-8B73-04FFEF69C456}"/>
              </a:ext>
            </a:extLst>
          </p:cNvPr>
          <p:cNvSpPr/>
          <p:nvPr/>
        </p:nvSpPr>
        <p:spPr>
          <a:xfrm>
            <a:off x="3215083" y="4800150"/>
            <a:ext cx="6299201" cy="369332"/>
          </a:xfrm>
          <a:prstGeom prst="rect">
            <a:avLst/>
          </a:prstGeom>
          <a:solidFill>
            <a:srgbClr val="FFFFFF"/>
          </a:solidFill>
          <a:ln w="12701" cap="flat">
            <a:solidFill>
              <a:srgbClr val="000000"/>
            </a:solidFill>
            <a:prstDash val="solid"/>
            <a:miter/>
          </a:ln>
        </p:spPr>
        <p:txBody>
          <a:bodyPr vert="horz" wrap="square" lIns="91440" tIns="45720" rIns="91440" bIns="45720" anchor="t" anchorCtr="0" compatLnSpc="1">
            <a:spAutoFit/>
          </a:bodyPr>
          <a:lstStyle/>
          <a:p>
            <a:r>
              <a:rPr lang="en-GB" dirty="0">
                <a:solidFill>
                  <a:srgbClr val="000000"/>
                </a:solidFill>
                <a:latin typeface="Calibri"/>
              </a:rPr>
              <a:t>Then website should display “Invalid user” message</a:t>
            </a:r>
          </a:p>
        </p:txBody>
      </p:sp>
      <p:sp>
        <p:nvSpPr>
          <p:cNvPr id="15" name="Rectangle 5">
            <a:extLst>
              <a:ext uri="{FF2B5EF4-FFF2-40B4-BE49-F238E27FC236}">
                <a16:creationId xmlns:a16="http://schemas.microsoft.com/office/drawing/2014/main" id="{4B406FAE-2955-4DE2-9CBF-A86EB5821892}"/>
              </a:ext>
            </a:extLst>
          </p:cNvPr>
          <p:cNvSpPr/>
          <p:nvPr/>
        </p:nvSpPr>
        <p:spPr>
          <a:xfrm>
            <a:off x="5253646" y="5763617"/>
            <a:ext cx="1048024" cy="326949"/>
          </a:xfrm>
          <a:prstGeom prst="rect">
            <a:avLst/>
          </a:prstGeom>
          <a:solidFill>
            <a:srgbClr val="FFFFFF"/>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100" b="0" i="0" u="none" strike="noStrike" kern="1200" cap="none" spc="0" baseline="0" dirty="0">
                <a:solidFill>
                  <a:srgbClr val="000000"/>
                </a:solidFill>
                <a:uFillTx/>
                <a:latin typeface="Calibri"/>
              </a:rPr>
              <a:t>SAVE</a:t>
            </a:r>
          </a:p>
        </p:txBody>
      </p:sp>
      <p:cxnSp>
        <p:nvCxnSpPr>
          <p:cNvPr id="16" name="Straight Connector 15">
            <a:extLst>
              <a:ext uri="{FF2B5EF4-FFF2-40B4-BE49-F238E27FC236}">
                <a16:creationId xmlns:a16="http://schemas.microsoft.com/office/drawing/2014/main" id="{57D4F8F9-C16A-4422-9CBA-220E9E6CAD3B}"/>
              </a:ext>
            </a:extLst>
          </p:cNvPr>
          <p:cNvCxnSpPr/>
          <p:nvPr/>
        </p:nvCxnSpPr>
        <p:spPr>
          <a:xfrm>
            <a:off x="1794933" y="1761067"/>
            <a:ext cx="0" cy="4731813"/>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5DCB238-9F6F-4ACF-B0DB-AD97B71E327D}"/>
              </a:ext>
            </a:extLst>
          </p:cNvPr>
          <p:cNvSpPr txBox="1"/>
          <p:nvPr/>
        </p:nvSpPr>
        <p:spPr>
          <a:xfrm>
            <a:off x="228600" y="2040467"/>
            <a:ext cx="1507067" cy="369332"/>
          </a:xfrm>
          <a:prstGeom prst="rect">
            <a:avLst/>
          </a:prstGeom>
          <a:noFill/>
          <a:ln>
            <a:solidFill>
              <a:schemeClr val="accent1"/>
            </a:solidFill>
          </a:ln>
        </p:spPr>
        <p:txBody>
          <a:bodyPr wrap="square" rtlCol="0">
            <a:spAutoFit/>
          </a:bodyPr>
          <a:lstStyle/>
          <a:p>
            <a:r>
              <a:rPr lang="en-GB" dirty="0"/>
              <a:t>Feature 1</a:t>
            </a:r>
          </a:p>
        </p:txBody>
      </p:sp>
      <p:sp>
        <p:nvSpPr>
          <p:cNvPr id="19" name="Action Button: Go Forward or Next 18">
            <a:hlinkClick r:id="" action="ppaction://hlinkshowjump?jump=nextslide" highlightClick="1"/>
            <a:extLst>
              <a:ext uri="{FF2B5EF4-FFF2-40B4-BE49-F238E27FC236}">
                <a16:creationId xmlns:a16="http://schemas.microsoft.com/office/drawing/2014/main" id="{F1208897-CEC1-4E75-834E-BB28000D9542}"/>
              </a:ext>
            </a:extLst>
          </p:cNvPr>
          <p:cNvSpPr/>
          <p:nvPr/>
        </p:nvSpPr>
        <p:spPr>
          <a:xfrm>
            <a:off x="240093" y="1662152"/>
            <a:ext cx="522687" cy="326949"/>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Action Button: Go Forward or Next 22">
            <a:hlinkClick r:id="" action="ppaction://hlinkshowjump?jump=nextslide" highlightClick="1"/>
            <a:extLst>
              <a:ext uri="{FF2B5EF4-FFF2-40B4-BE49-F238E27FC236}">
                <a16:creationId xmlns:a16="http://schemas.microsoft.com/office/drawing/2014/main" id="{045EE46A-EA7E-48D6-A415-86744C1CE64A}"/>
              </a:ext>
            </a:extLst>
          </p:cNvPr>
          <p:cNvSpPr/>
          <p:nvPr/>
        </p:nvSpPr>
        <p:spPr>
          <a:xfrm>
            <a:off x="9332296" y="2492695"/>
            <a:ext cx="522687" cy="27748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Action Button: Go Forward or Next 23">
            <a:hlinkClick r:id="" action="ppaction://hlinkshowjump?jump=nextslide" highlightClick="1"/>
            <a:extLst>
              <a:ext uri="{FF2B5EF4-FFF2-40B4-BE49-F238E27FC236}">
                <a16:creationId xmlns:a16="http://schemas.microsoft.com/office/drawing/2014/main" id="{80AC4BE3-8842-4DC0-B433-65EB4413D7D0}"/>
              </a:ext>
            </a:extLst>
          </p:cNvPr>
          <p:cNvSpPr/>
          <p:nvPr/>
        </p:nvSpPr>
        <p:spPr>
          <a:xfrm>
            <a:off x="9332296" y="3069928"/>
            <a:ext cx="522687" cy="27748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49818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C2576-5315-4FC8-B8A6-C0D9953FE4D2}"/>
              </a:ext>
            </a:extLst>
          </p:cNvPr>
          <p:cNvSpPr txBox="1">
            <a:spLocks noGrp="1"/>
          </p:cNvSpPr>
          <p:nvPr>
            <p:ph type="title"/>
          </p:nvPr>
        </p:nvSpPr>
        <p:spPr/>
        <p:txBody>
          <a:bodyPr>
            <a:normAutofit/>
          </a:bodyPr>
          <a:lstStyle/>
          <a:p>
            <a:pPr lvl="0"/>
            <a:r>
              <a:rPr lang="en-GB" sz="3200" dirty="0"/>
              <a:t>Clicking Add Feature will refresh the screen (make a blank screen) and will start from beginning i.e. Slide 2</a:t>
            </a:r>
          </a:p>
        </p:txBody>
      </p:sp>
      <p:sp>
        <p:nvSpPr>
          <p:cNvPr id="3" name="Rectangle 3">
            <a:extLst>
              <a:ext uri="{FF2B5EF4-FFF2-40B4-BE49-F238E27FC236}">
                <a16:creationId xmlns:a16="http://schemas.microsoft.com/office/drawing/2014/main" id="{158C815A-0F56-4426-8E0E-EBFEAC6917C3}"/>
              </a:ext>
            </a:extLst>
          </p:cNvPr>
          <p:cNvSpPr/>
          <p:nvPr/>
        </p:nvSpPr>
        <p:spPr>
          <a:xfrm>
            <a:off x="2092961" y="1825627"/>
            <a:ext cx="8128001" cy="4667253"/>
          </a:xfrm>
          <a:prstGeom prst="rect">
            <a:avLst/>
          </a:prstGeom>
          <a:solidFill>
            <a:srgbClr val="FFFFFF"/>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FFFFFF"/>
              </a:solidFill>
              <a:uFillTx/>
              <a:latin typeface="Calibri"/>
            </a:endParaRPr>
          </a:p>
        </p:txBody>
      </p:sp>
      <p:sp>
        <p:nvSpPr>
          <p:cNvPr id="9" name="Action Button: Go Forward or Next 8">
            <a:hlinkClick r:id="" action="ppaction://hlinkshowjump?jump=nextslide" highlightClick="1"/>
            <a:extLst>
              <a:ext uri="{FF2B5EF4-FFF2-40B4-BE49-F238E27FC236}">
                <a16:creationId xmlns:a16="http://schemas.microsoft.com/office/drawing/2014/main" id="{0177E3F4-FD61-40D1-8173-F57FCF480620}"/>
              </a:ext>
            </a:extLst>
          </p:cNvPr>
          <p:cNvSpPr/>
          <p:nvPr/>
        </p:nvSpPr>
        <p:spPr>
          <a:xfrm>
            <a:off x="2692396" y="1932217"/>
            <a:ext cx="522687" cy="326949"/>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5">
            <a:extLst>
              <a:ext uri="{FF2B5EF4-FFF2-40B4-BE49-F238E27FC236}">
                <a16:creationId xmlns:a16="http://schemas.microsoft.com/office/drawing/2014/main" id="{4B406FAE-2955-4DE2-9CBF-A86EB5821892}"/>
              </a:ext>
            </a:extLst>
          </p:cNvPr>
          <p:cNvSpPr/>
          <p:nvPr/>
        </p:nvSpPr>
        <p:spPr>
          <a:xfrm>
            <a:off x="5253646" y="5763617"/>
            <a:ext cx="1048024" cy="326949"/>
          </a:xfrm>
          <a:prstGeom prst="rect">
            <a:avLst/>
          </a:prstGeom>
          <a:solidFill>
            <a:srgbClr val="FFFFFF"/>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100" b="0" i="0" u="none" strike="noStrike" kern="1200" cap="none" spc="0" baseline="0" dirty="0">
                <a:solidFill>
                  <a:srgbClr val="000000"/>
                </a:solidFill>
                <a:uFillTx/>
                <a:latin typeface="Calibri"/>
              </a:rPr>
              <a:t>SAVE</a:t>
            </a:r>
          </a:p>
        </p:txBody>
      </p:sp>
      <p:cxnSp>
        <p:nvCxnSpPr>
          <p:cNvPr id="16" name="Straight Connector 15">
            <a:extLst>
              <a:ext uri="{FF2B5EF4-FFF2-40B4-BE49-F238E27FC236}">
                <a16:creationId xmlns:a16="http://schemas.microsoft.com/office/drawing/2014/main" id="{57D4F8F9-C16A-4422-9CBA-220E9E6CAD3B}"/>
              </a:ext>
            </a:extLst>
          </p:cNvPr>
          <p:cNvCxnSpPr/>
          <p:nvPr/>
        </p:nvCxnSpPr>
        <p:spPr>
          <a:xfrm>
            <a:off x="1794933" y="1761067"/>
            <a:ext cx="0" cy="4731813"/>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5DCB238-9F6F-4ACF-B0DB-AD97B71E327D}"/>
              </a:ext>
            </a:extLst>
          </p:cNvPr>
          <p:cNvSpPr txBox="1"/>
          <p:nvPr/>
        </p:nvSpPr>
        <p:spPr>
          <a:xfrm>
            <a:off x="228600" y="2040467"/>
            <a:ext cx="1507067" cy="369332"/>
          </a:xfrm>
          <a:prstGeom prst="rect">
            <a:avLst/>
          </a:prstGeom>
          <a:noFill/>
          <a:ln>
            <a:solidFill>
              <a:schemeClr val="accent1"/>
            </a:solidFill>
          </a:ln>
        </p:spPr>
        <p:txBody>
          <a:bodyPr wrap="square" rtlCol="0">
            <a:spAutoFit/>
          </a:bodyPr>
          <a:lstStyle/>
          <a:p>
            <a:r>
              <a:rPr lang="en-GB" dirty="0"/>
              <a:t>Feature 1</a:t>
            </a:r>
          </a:p>
        </p:txBody>
      </p:sp>
      <p:sp>
        <p:nvSpPr>
          <p:cNvPr id="18" name="Rectangle 6">
            <a:extLst>
              <a:ext uri="{FF2B5EF4-FFF2-40B4-BE49-F238E27FC236}">
                <a16:creationId xmlns:a16="http://schemas.microsoft.com/office/drawing/2014/main" id="{9D173F34-FBF4-405F-A969-E47CB0336504}"/>
              </a:ext>
            </a:extLst>
          </p:cNvPr>
          <p:cNvSpPr/>
          <p:nvPr/>
        </p:nvSpPr>
        <p:spPr>
          <a:xfrm>
            <a:off x="2692395" y="2326635"/>
            <a:ext cx="6299201" cy="609603"/>
          </a:xfrm>
          <a:prstGeom prst="rect">
            <a:avLst/>
          </a:prstGeom>
          <a:solidFill>
            <a:srgbClr val="FFFFFF"/>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Enter your first Feature</a:t>
            </a:r>
          </a:p>
        </p:txBody>
      </p:sp>
      <p:sp>
        <p:nvSpPr>
          <p:cNvPr id="19" name="Rectangle 5">
            <a:extLst>
              <a:ext uri="{FF2B5EF4-FFF2-40B4-BE49-F238E27FC236}">
                <a16:creationId xmlns:a16="http://schemas.microsoft.com/office/drawing/2014/main" id="{87D0D417-C8EC-4061-9B1D-E1992A5B9244}"/>
              </a:ext>
            </a:extLst>
          </p:cNvPr>
          <p:cNvSpPr/>
          <p:nvPr/>
        </p:nvSpPr>
        <p:spPr>
          <a:xfrm>
            <a:off x="9247289" y="2415992"/>
            <a:ext cx="751837" cy="430887"/>
          </a:xfrm>
          <a:prstGeom prst="rect">
            <a:avLst/>
          </a:prstGeom>
          <a:solidFill>
            <a:srgbClr val="FFFFFF"/>
          </a:solidFill>
          <a:ln w="12701" cap="flat">
            <a:solidFill>
              <a:srgbClr val="000000"/>
            </a:solidFill>
            <a:prstDash val="solid"/>
            <a:miter/>
          </a:ln>
        </p:spPr>
        <p:txBody>
          <a:bodyPr vert="horz" wrap="square" lIns="91440" tIns="45720" rIns="91440" bIns="45720" anchor="ctr"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100" b="0" i="0" u="none" strike="noStrike" kern="1200" cap="none" spc="0" baseline="0" dirty="0">
                <a:solidFill>
                  <a:srgbClr val="000000"/>
                </a:solidFill>
                <a:uFillTx/>
                <a:latin typeface="Calibri"/>
              </a:rPr>
              <a:t>Add Scenario </a:t>
            </a:r>
          </a:p>
        </p:txBody>
      </p:sp>
      <p:sp>
        <p:nvSpPr>
          <p:cNvPr id="20" name="Rectangle 19">
            <a:extLst>
              <a:ext uri="{FF2B5EF4-FFF2-40B4-BE49-F238E27FC236}">
                <a16:creationId xmlns:a16="http://schemas.microsoft.com/office/drawing/2014/main" id="{ACEA6E48-63CF-453B-85FD-8365D4B5C1FC}"/>
              </a:ext>
            </a:extLst>
          </p:cNvPr>
          <p:cNvSpPr/>
          <p:nvPr/>
        </p:nvSpPr>
        <p:spPr>
          <a:xfrm>
            <a:off x="2692396" y="1928217"/>
            <a:ext cx="1048024" cy="326949"/>
          </a:xfrm>
          <a:prstGeom prst="rect">
            <a:avLst/>
          </a:prstGeom>
          <a:solidFill>
            <a:srgbClr val="FFFFFF"/>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100" b="0" i="0" u="none" strike="noStrike" kern="1200" cap="none" spc="0" baseline="0" dirty="0">
                <a:solidFill>
                  <a:srgbClr val="000000"/>
                </a:solidFill>
                <a:uFillTx/>
                <a:latin typeface="Calibri"/>
              </a:rPr>
              <a:t>Add Feature</a:t>
            </a:r>
          </a:p>
        </p:txBody>
      </p:sp>
      <p:sp>
        <p:nvSpPr>
          <p:cNvPr id="21" name="Action Button: Go Forward or Next 20">
            <a:hlinkClick r:id="" action="ppaction://hlinkshowjump?jump=nextslide" highlightClick="1"/>
            <a:extLst>
              <a:ext uri="{FF2B5EF4-FFF2-40B4-BE49-F238E27FC236}">
                <a16:creationId xmlns:a16="http://schemas.microsoft.com/office/drawing/2014/main" id="{98744731-C638-471A-9546-D2C59D428B25}"/>
              </a:ext>
            </a:extLst>
          </p:cNvPr>
          <p:cNvSpPr/>
          <p:nvPr/>
        </p:nvSpPr>
        <p:spPr>
          <a:xfrm>
            <a:off x="228600" y="1662152"/>
            <a:ext cx="522687" cy="326949"/>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59278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C2576-5315-4FC8-B8A6-C0D9953FE4D2}"/>
              </a:ext>
            </a:extLst>
          </p:cNvPr>
          <p:cNvSpPr txBox="1">
            <a:spLocks noGrp="1"/>
          </p:cNvSpPr>
          <p:nvPr>
            <p:ph type="title"/>
          </p:nvPr>
        </p:nvSpPr>
        <p:spPr/>
        <p:txBody>
          <a:bodyPr>
            <a:normAutofit fontScale="90000"/>
          </a:bodyPr>
          <a:lstStyle/>
          <a:p>
            <a:pPr lvl="0"/>
            <a:r>
              <a:rPr lang="en-GB" sz="3200" dirty="0"/>
              <a:t>When user presses play button next to the feature (Shown with arrow in this page) all scenarios will run. When we run the scenario or the feature the progress bar should be shown as shown below</a:t>
            </a:r>
          </a:p>
        </p:txBody>
      </p:sp>
      <p:sp>
        <p:nvSpPr>
          <p:cNvPr id="3" name="Rectangle 3">
            <a:extLst>
              <a:ext uri="{FF2B5EF4-FFF2-40B4-BE49-F238E27FC236}">
                <a16:creationId xmlns:a16="http://schemas.microsoft.com/office/drawing/2014/main" id="{158C815A-0F56-4426-8E0E-EBFEAC6917C3}"/>
              </a:ext>
            </a:extLst>
          </p:cNvPr>
          <p:cNvSpPr/>
          <p:nvPr/>
        </p:nvSpPr>
        <p:spPr>
          <a:xfrm>
            <a:off x="2092961" y="1825627"/>
            <a:ext cx="8128001" cy="4667253"/>
          </a:xfrm>
          <a:prstGeom prst="rect">
            <a:avLst/>
          </a:prstGeom>
          <a:solidFill>
            <a:srgbClr val="FFFFFF"/>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FFFFFF"/>
              </a:solidFill>
              <a:uFillTx/>
              <a:latin typeface="Calibri"/>
            </a:endParaRPr>
          </a:p>
        </p:txBody>
      </p:sp>
      <p:sp>
        <p:nvSpPr>
          <p:cNvPr id="4" name="Rectangle 6">
            <a:extLst>
              <a:ext uri="{FF2B5EF4-FFF2-40B4-BE49-F238E27FC236}">
                <a16:creationId xmlns:a16="http://schemas.microsoft.com/office/drawing/2014/main" id="{25F71968-3C8C-4494-9DD5-135D58BABE7C}"/>
              </a:ext>
            </a:extLst>
          </p:cNvPr>
          <p:cNvSpPr/>
          <p:nvPr/>
        </p:nvSpPr>
        <p:spPr>
          <a:xfrm>
            <a:off x="2692396" y="2446770"/>
            <a:ext cx="5437814" cy="369332"/>
          </a:xfrm>
          <a:prstGeom prst="rect">
            <a:avLst/>
          </a:prstGeom>
          <a:gradFill>
            <a:gsLst>
              <a:gs pos="31000">
                <a:schemeClr val="accent6">
                  <a:lumMod val="75000"/>
                  <a:tint val="66000"/>
                  <a:satMod val="160000"/>
                </a:schemeClr>
              </a:gs>
              <a:gs pos="32000">
                <a:schemeClr val="accent6">
                  <a:lumMod val="75000"/>
                  <a:tint val="44500"/>
                  <a:satMod val="160000"/>
                </a:schemeClr>
              </a:gs>
              <a:gs pos="33000">
                <a:srgbClr val="FFFFFF"/>
              </a:gs>
            </a:gsLst>
            <a:lin ang="0" scaled="0"/>
          </a:gradFill>
          <a:ln w="12701" cap="flat">
            <a:solidFill>
              <a:schemeClr val="tx1"/>
            </a:solidFill>
            <a:prstDash val="solid"/>
            <a:miter/>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n-GB" b="0" i="0" u="none" strike="noStrike" kern="1200" cap="none" spc="0" baseline="0" dirty="0">
                <a:solidFill>
                  <a:srgbClr val="000000"/>
                </a:solidFill>
                <a:uFillTx/>
                <a:latin typeface="Calibri"/>
              </a:rPr>
              <a:t>Feature to test Login page</a:t>
            </a:r>
          </a:p>
        </p:txBody>
      </p:sp>
      <p:sp>
        <p:nvSpPr>
          <p:cNvPr id="5" name="Rectangle 5">
            <a:extLst>
              <a:ext uri="{FF2B5EF4-FFF2-40B4-BE49-F238E27FC236}">
                <a16:creationId xmlns:a16="http://schemas.microsoft.com/office/drawing/2014/main" id="{3691AB93-2BAB-4FB3-BB07-C7943DC876D4}"/>
              </a:ext>
            </a:extLst>
          </p:cNvPr>
          <p:cNvSpPr/>
          <p:nvPr/>
        </p:nvSpPr>
        <p:spPr>
          <a:xfrm>
            <a:off x="8423748" y="2415993"/>
            <a:ext cx="751837" cy="430887"/>
          </a:xfrm>
          <a:prstGeom prst="rect">
            <a:avLst/>
          </a:prstGeom>
          <a:solidFill>
            <a:srgbClr val="FFFFFF"/>
          </a:solidFill>
          <a:ln w="12701" cap="flat">
            <a:solidFill>
              <a:srgbClr val="000000"/>
            </a:solidFill>
            <a:prstDash val="solid"/>
            <a:miter/>
          </a:ln>
        </p:spPr>
        <p:txBody>
          <a:bodyPr vert="horz" wrap="square" lIns="91440" tIns="45720" rIns="91440" bIns="45720" anchor="ctr"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100" b="0" i="0" u="none" strike="noStrike" kern="1200" cap="none" spc="0" baseline="0" dirty="0">
                <a:solidFill>
                  <a:srgbClr val="000000"/>
                </a:solidFill>
                <a:uFillTx/>
                <a:latin typeface="Calibri"/>
              </a:rPr>
              <a:t>Add Scenario </a:t>
            </a:r>
          </a:p>
        </p:txBody>
      </p:sp>
      <p:sp>
        <p:nvSpPr>
          <p:cNvPr id="6" name="Rectangle 7">
            <a:extLst>
              <a:ext uri="{FF2B5EF4-FFF2-40B4-BE49-F238E27FC236}">
                <a16:creationId xmlns:a16="http://schemas.microsoft.com/office/drawing/2014/main" id="{5E695EE9-4198-4A5A-8D4A-8716604BE15C}"/>
              </a:ext>
            </a:extLst>
          </p:cNvPr>
          <p:cNvSpPr/>
          <p:nvPr/>
        </p:nvSpPr>
        <p:spPr>
          <a:xfrm>
            <a:off x="3033095" y="3034484"/>
            <a:ext cx="5097115" cy="369332"/>
          </a:xfrm>
          <a:prstGeom prst="rect">
            <a:avLst/>
          </a:prstGeom>
          <a:solidFill>
            <a:srgbClr val="FFFFFF"/>
          </a:solidFill>
          <a:ln w="12701" cap="flat">
            <a:solidFill>
              <a:srgbClr val="000000"/>
            </a:solidFill>
            <a:prstDash val="solid"/>
            <a:miter/>
          </a:ln>
        </p:spPr>
        <p:txBody>
          <a:bodyPr vert="horz" wrap="square" lIns="91440" tIns="45720" rIns="91440" bIns="45720" anchor="t" anchorCtr="0" compatLnSpc="1">
            <a:spAutoFit/>
          </a:bodyPr>
          <a:lstStyle/>
          <a:p>
            <a:r>
              <a:rPr lang="en-GB" dirty="0">
                <a:solidFill>
                  <a:srgbClr val="000000"/>
                </a:solidFill>
                <a:latin typeface="Calibri"/>
              </a:rPr>
              <a:t>Scenario: Test invalid username</a:t>
            </a:r>
          </a:p>
        </p:txBody>
      </p:sp>
      <p:sp>
        <p:nvSpPr>
          <p:cNvPr id="8" name="Action Button: Go Forward or Next 7">
            <a:hlinkClick r:id="" action="ppaction://hlinkshowjump?jump=nextslide" highlightClick="1"/>
            <a:extLst>
              <a:ext uri="{FF2B5EF4-FFF2-40B4-BE49-F238E27FC236}">
                <a16:creationId xmlns:a16="http://schemas.microsoft.com/office/drawing/2014/main" id="{907E0436-22B2-4BA3-A7AF-84493D0B305B}"/>
              </a:ext>
            </a:extLst>
          </p:cNvPr>
          <p:cNvSpPr/>
          <p:nvPr/>
        </p:nvSpPr>
        <p:spPr>
          <a:xfrm>
            <a:off x="9332296" y="2492695"/>
            <a:ext cx="522687" cy="27748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5">
            <a:extLst>
              <a:ext uri="{FF2B5EF4-FFF2-40B4-BE49-F238E27FC236}">
                <a16:creationId xmlns:a16="http://schemas.microsoft.com/office/drawing/2014/main" id="{381058DD-E669-4198-ADB3-6054921D895F}"/>
              </a:ext>
            </a:extLst>
          </p:cNvPr>
          <p:cNvSpPr/>
          <p:nvPr/>
        </p:nvSpPr>
        <p:spPr>
          <a:xfrm>
            <a:off x="2691071" y="1953004"/>
            <a:ext cx="1048024" cy="326949"/>
          </a:xfrm>
          <a:prstGeom prst="rect">
            <a:avLst/>
          </a:prstGeom>
          <a:solidFill>
            <a:srgbClr val="FFFFFF"/>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100" b="0" i="0" u="none" strike="noStrike" kern="1200" cap="none" spc="0" baseline="0" dirty="0">
                <a:solidFill>
                  <a:srgbClr val="000000"/>
                </a:solidFill>
                <a:uFillTx/>
                <a:latin typeface="Calibri"/>
              </a:rPr>
              <a:t>Add Feature</a:t>
            </a:r>
          </a:p>
        </p:txBody>
      </p:sp>
      <p:sp>
        <p:nvSpPr>
          <p:cNvPr id="11" name="Rectangle 7">
            <a:extLst>
              <a:ext uri="{FF2B5EF4-FFF2-40B4-BE49-F238E27FC236}">
                <a16:creationId xmlns:a16="http://schemas.microsoft.com/office/drawing/2014/main" id="{05997F62-790D-4A65-A97E-49CE7C3748EF}"/>
              </a:ext>
            </a:extLst>
          </p:cNvPr>
          <p:cNvSpPr/>
          <p:nvPr/>
        </p:nvSpPr>
        <p:spPr>
          <a:xfrm>
            <a:off x="3215083" y="3603351"/>
            <a:ext cx="6299201" cy="369332"/>
          </a:xfrm>
          <a:prstGeom prst="rect">
            <a:avLst/>
          </a:prstGeom>
          <a:solidFill>
            <a:srgbClr val="FFFFFF"/>
          </a:solidFill>
          <a:ln w="12701" cap="flat">
            <a:solidFill>
              <a:srgbClr val="000000"/>
            </a:solidFill>
            <a:prstDash val="solid"/>
            <a:miter/>
          </a:ln>
        </p:spPr>
        <p:txBody>
          <a:bodyPr vert="horz" wrap="square" lIns="91440" tIns="45720" rIns="91440" bIns="45720" anchor="t" anchorCtr="0" compatLnSpc="1">
            <a:spAutoFit/>
          </a:bodyPr>
          <a:lstStyle/>
          <a:p>
            <a:r>
              <a:rPr lang="en-GB" dirty="0">
                <a:solidFill>
                  <a:srgbClr val="000000"/>
                </a:solidFill>
                <a:latin typeface="Calibri"/>
              </a:rPr>
              <a:t>Given </a:t>
            </a:r>
            <a:r>
              <a:rPr lang="en-GB" dirty="0">
                <a:solidFill>
                  <a:srgbClr val="000000"/>
                </a:solidFill>
                <a:latin typeface="Calibri"/>
                <a:hlinkClick r:id="rId3"/>
              </a:rPr>
              <a:t>www.facebook.com/login</a:t>
            </a:r>
            <a:r>
              <a:rPr lang="en-GB" dirty="0">
                <a:solidFill>
                  <a:srgbClr val="000000"/>
                </a:solidFill>
                <a:latin typeface="Calibri"/>
              </a:rPr>
              <a:t> page is available</a:t>
            </a:r>
          </a:p>
        </p:txBody>
      </p:sp>
      <p:sp>
        <p:nvSpPr>
          <p:cNvPr id="12" name="Rectangle 7">
            <a:extLst>
              <a:ext uri="{FF2B5EF4-FFF2-40B4-BE49-F238E27FC236}">
                <a16:creationId xmlns:a16="http://schemas.microsoft.com/office/drawing/2014/main" id="{8C87EDC1-2A3B-480C-8451-7E5761E679F4}"/>
              </a:ext>
            </a:extLst>
          </p:cNvPr>
          <p:cNvSpPr/>
          <p:nvPr/>
        </p:nvSpPr>
        <p:spPr>
          <a:xfrm>
            <a:off x="3215083" y="4206746"/>
            <a:ext cx="6299201" cy="369332"/>
          </a:xfrm>
          <a:prstGeom prst="rect">
            <a:avLst/>
          </a:prstGeom>
          <a:solidFill>
            <a:srgbClr val="FFFFFF"/>
          </a:solidFill>
          <a:ln w="12701" cap="flat">
            <a:solidFill>
              <a:srgbClr val="000000"/>
            </a:solidFill>
            <a:prstDash val="solid"/>
            <a:miter/>
          </a:ln>
        </p:spPr>
        <p:txBody>
          <a:bodyPr vert="horz" wrap="square" lIns="91440" tIns="45720" rIns="91440" bIns="45720" anchor="t" anchorCtr="0" compatLnSpc="1">
            <a:spAutoFit/>
          </a:bodyPr>
          <a:lstStyle/>
          <a:p>
            <a:r>
              <a:rPr lang="en-GB" dirty="0">
                <a:solidFill>
                  <a:srgbClr val="000000"/>
                </a:solidFill>
                <a:latin typeface="Calibri"/>
              </a:rPr>
              <a:t>When user enters username as “1234” </a:t>
            </a:r>
          </a:p>
        </p:txBody>
      </p:sp>
      <p:sp>
        <p:nvSpPr>
          <p:cNvPr id="13" name="Rectangle 5">
            <a:extLst>
              <a:ext uri="{FF2B5EF4-FFF2-40B4-BE49-F238E27FC236}">
                <a16:creationId xmlns:a16="http://schemas.microsoft.com/office/drawing/2014/main" id="{48077FDB-C4D2-469F-9312-86019C3F6AD5}"/>
              </a:ext>
            </a:extLst>
          </p:cNvPr>
          <p:cNvSpPr/>
          <p:nvPr/>
        </p:nvSpPr>
        <p:spPr>
          <a:xfrm>
            <a:off x="8423748" y="3078922"/>
            <a:ext cx="751837" cy="261610"/>
          </a:xfrm>
          <a:prstGeom prst="rect">
            <a:avLst/>
          </a:prstGeom>
          <a:solidFill>
            <a:srgbClr val="FFFFFF"/>
          </a:solidFill>
          <a:ln w="12701" cap="flat">
            <a:solidFill>
              <a:srgbClr val="000000"/>
            </a:solidFill>
            <a:prstDash val="solid"/>
            <a:miter/>
          </a:ln>
        </p:spPr>
        <p:txBody>
          <a:bodyPr vert="horz" wrap="square" lIns="91440" tIns="45720" rIns="91440" bIns="45720" anchor="ctr"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100" b="0" i="0" u="none" strike="noStrike" kern="1200" cap="none" spc="0" baseline="0" dirty="0">
                <a:solidFill>
                  <a:srgbClr val="000000"/>
                </a:solidFill>
                <a:uFillTx/>
                <a:latin typeface="Calibri"/>
              </a:rPr>
              <a:t>Add Step </a:t>
            </a:r>
          </a:p>
        </p:txBody>
      </p:sp>
      <p:sp>
        <p:nvSpPr>
          <p:cNvPr id="14" name="Rectangle 7">
            <a:extLst>
              <a:ext uri="{FF2B5EF4-FFF2-40B4-BE49-F238E27FC236}">
                <a16:creationId xmlns:a16="http://schemas.microsoft.com/office/drawing/2014/main" id="{CF917E28-5CB5-4146-8B73-04FFEF69C456}"/>
              </a:ext>
            </a:extLst>
          </p:cNvPr>
          <p:cNvSpPr/>
          <p:nvPr/>
        </p:nvSpPr>
        <p:spPr>
          <a:xfrm>
            <a:off x="3215083" y="4800150"/>
            <a:ext cx="6299201" cy="369332"/>
          </a:xfrm>
          <a:prstGeom prst="rect">
            <a:avLst/>
          </a:prstGeom>
          <a:solidFill>
            <a:srgbClr val="FFFFFF"/>
          </a:solidFill>
          <a:ln w="12701" cap="flat">
            <a:solidFill>
              <a:srgbClr val="000000"/>
            </a:solidFill>
            <a:prstDash val="solid"/>
            <a:miter/>
          </a:ln>
        </p:spPr>
        <p:txBody>
          <a:bodyPr vert="horz" wrap="square" lIns="91440" tIns="45720" rIns="91440" bIns="45720" anchor="t" anchorCtr="0" compatLnSpc="1">
            <a:spAutoFit/>
          </a:bodyPr>
          <a:lstStyle/>
          <a:p>
            <a:r>
              <a:rPr lang="en-GB" dirty="0">
                <a:solidFill>
                  <a:srgbClr val="000000"/>
                </a:solidFill>
                <a:latin typeface="Calibri"/>
              </a:rPr>
              <a:t>Then website should display “Invalid user” message</a:t>
            </a:r>
          </a:p>
        </p:txBody>
      </p:sp>
      <p:sp>
        <p:nvSpPr>
          <p:cNvPr id="15" name="Rectangle 5">
            <a:extLst>
              <a:ext uri="{FF2B5EF4-FFF2-40B4-BE49-F238E27FC236}">
                <a16:creationId xmlns:a16="http://schemas.microsoft.com/office/drawing/2014/main" id="{4B406FAE-2955-4DE2-9CBF-A86EB5821892}"/>
              </a:ext>
            </a:extLst>
          </p:cNvPr>
          <p:cNvSpPr/>
          <p:nvPr/>
        </p:nvSpPr>
        <p:spPr>
          <a:xfrm>
            <a:off x="5253646" y="5763617"/>
            <a:ext cx="1048024" cy="326949"/>
          </a:xfrm>
          <a:prstGeom prst="rect">
            <a:avLst/>
          </a:prstGeom>
          <a:solidFill>
            <a:srgbClr val="FFFFFF"/>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100" b="0" i="0" u="none" strike="noStrike" kern="1200" cap="none" spc="0" baseline="0" dirty="0">
                <a:solidFill>
                  <a:srgbClr val="000000"/>
                </a:solidFill>
                <a:uFillTx/>
                <a:latin typeface="Calibri"/>
              </a:rPr>
              <a:t>SAVE</a:t>
            </a:r>
          </a:p>
        </p:txBody>
      </p:sp>
      <p:cxnSp>
        <p:nvCxnSpPr>
          <p:cNvPr id="16" name="Straight Connector 15">
            <a:extLst>
              <a:ext uri="{FF2B5EF4-FFF2-40B4-BE49-F238E27FC236}">
                <a16:creationId xmlns:a16="http://schemas.microsoft.com/office/drawing/2014/main" id="{57D4F8F9-C16A-4422-9CBA-220E9E6CAD3B}"/>
              </a:ext>
            </a:extLst>
          </p:cNvPr>
          <p:cNvCxnSpPr/>
          <p:nvPr/>
        </p:nvCxnSpPr>
        <p:spPr>
          <a:xfrm>
            <a:off x="1794933" y="1761067"/>
            <a:ext cx="0" cy="4731813"/>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5DCB238-9F6F-4ACF-B0DB-AD97B71E327D}"/>
              </a:ext>
            </a:extLst>
          </p:cNvPr>
          <p:cNvSpPr txBox="1"/>
          <p:nvPr/>
        </p:nvSpPr>
        <p:spPr>
          <a:xfrm>
            <a:off x="228600" y="2040467"/>
            <a:ext cx="1507067" cy="369332"/>
          </a:xfrm>
          <a:prstGeom prst="rect">
            <a:avLst/>
          </a:prstGeom>
          <a:noFill/>
          <a:ln>
            <a:solidFill>
              <a:schemeClr val="accent1"/>
            </a:solidFill>
          </a:ln>
        </p:spPr>
        <p:txBody>
          <a:bodyPr wrap="square" rtlCol="0">
            <a:spAutoFit/>
          </a:bodyPr>
          <a:lstStyle/>
          <a:p>
            <a:r>
              <a:rPr lang="en-GB" dirty="0"/>
              <a:t>Feature 1</a:t>
            </a:r>
          </a:p>
        </p:txBody>
      </p:sp>
      <p:sp>
        <p:nvSpPr>
          <p:cNvPr id="19" name="Action Button: Go Forward or Next 18">
            <a:hlinkClick r:id="" action="ppaction://hlinkshowjump?jump=nextslide" highlightClick="1"/>
            <a:extLst>
              <a:ext uri="{FF2B5EF4-FFF2-40B4-BE49-F238E27FC236}">
                <a16:creationId xmlns:a16="http://schemas.microsoft.com/office/drawing/2014/main" id="{F1208897-CEC1-4E75-834E-BB28000D9542}"/>
              </a:ext>
            </a:extLst>
          </p:cNvPr>
          <p:cNvSpPr/>
          <p:nvPr/>
        </p:nvSpPr>
        <p:spPr>
          <a:xfrm>
            <a:off x="240093" y="1662152"/>
            <a:ext cx="522687" cy="326949"/>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Action Button: Go Forward or Next 22">
            <a:hlinkClick r:id="" action="ppaction://hlinkshowjump?jump=nextslide" highlightClick="1"/>
            <a:extLst>
              <a:ext uri="{FF2B5EF4-FFF2-40B4-BE49-F238E27FC236}">
                <a16:creationId xmlns:a16="http://schemas.microsoft.com/office/drawing/2014/main" id="{045EE46A-EA7E-48D6-A415-86744C1CE64A}"/>
              </a:ext>
            </a:extLst>
          </p:cNvPr>
          <p:cNvSpPr/>
          <p:nvPr/>
        </p:nvSpPr>
        <p:spPr>
          <a:xfrm>
            <a:off x="9332296" y="2492695"/>
            <a:ext cx="522687" cy="27748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Action Button: Go Forward or Next 23">
            <a:hlinkClick r:id="" action="ppaction://hlinkshowjump?jump=nextslide" highlightClick="1"/>
            <a:extLst>
              <a:ext uri="{FF2B5EF4-FFF2-40B4-BE49-F238E27FC236}">
                <a16:creationId xmlns:a16="http://schemas.microsoft.com/office/drawing/2014/main" id="{80AC4BE3-8842-4DC0-B433-65EB4413D7D0}"/>
              </a:ext>
            </a:extLst>
          </p:cNvPr>
          <p:cNvSpPr/>
          <p:nvPr/>
        </p:nvSpPr>
        <p:spPr>
          <a:xfrm>
            <a:off x="9332296" y="3069928"/>
            <a:ext cx="522687" cy="27748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a:extLst>
              <a:ext uri="{FF2B5EF4-FFF2-40B4-BE49-F238E27FC236}">
                <a16:creationId xmlns:a16="http://schemas.microsoft.com/office/drawing/2014/main" id="{89E3594B-B75A-468A-BB0E-02CA7BF23398}"/>
              </a:ext>
            </a:extLst>
          </p:cNvPr>
          <p:cNvCxnSpPr/>
          <p:nvPr/>
        </p:nvCxnSpPr>
        <p:spPr>
          <a:xfrm flipV="1">
            <a:off x="9854983" y="2279953"/>
            <a:ext cx="813017" cy="336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E270463-938F-49E0-AFDC-287D424D79A3}"/>
              </a:ext>
            </a:extLst>
          </p:cNvPr>
          <p:cNvSpPr txBox="1"/>
          <p:nvPr/>
        </p:nvSpPr>
        <p:spPr>
          <a:xfrm>
            <a:off x="10690373" y="1654813"/>
            <a:ext cx="1507067" cy="923330"/>
          </a:xfrm>
          <a:prstGeom prst="rect">
            <a:avLst/>
          </a:prstGeom>
          <a:noFill/>
          <a:ln>
            <a:solidFill>
              <a:schemeClr val="accent1"/>
            </a:solidFill>
          </a:ln>
        </p:spPr>
        <p:txBody>
          <a:bodyPr wrap="square" rtlCol="0">
            <a:spAutoFit/>
          </a:bodyPr>
          <a:lstStyle/>
          <a:p>
            <a:r>
              <a:rPr lang="en-GB" dirty="0"/>
              <a:t>User pressed this play button</a:t>
            </a:r>
          </a:p>
        </p:txBody>
      </p:sp>
    </p:spTree>
    <p:extLst>
      <p:ext uri="{BB962C8B-B14F-4D97-AF65-F5344CB8AC3E}">
        <p14:creationId xmlns:p14="http://schemas.microsoft.com/office/powerpoint/2010/main" val="3864505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C2576-5315-4FC8-B8A6-C0D9953FE4D2}"/>
              </a:ext>
            </a:extLst>
          </p:cNvPr>
          <p:cNvSpPr txBox="1">
            <a:spLocks noGrp="1"/>
          </p:cNvSpPr>
          <p:nvPr>
            <p:ph type="title"/>
          </p:nvPr>
        </p:nvSpPr>
        <p:spPr/>
        <p:txBody>
          <a:bodyPr>
            <a:normAutofit fontScale="90000"/>
          </a:bodyPr>
          <a:lstStyle/>
          <a:p>
            <a:pPr lvl="0"/>
            <a:r>
              <a:rPr lang="en-GB" sz="3200" dirty="0"/>
              <a:t>When user presses play button next to the Scenario (Shown with arrow in this page) only that scenario will run. When we run the scenario the progress bar should be shown as shown below</a:t>
            </a:r>
          </a:p>
        </p:txBody>
      </p:sp>
      <p:sp>
        <p:nvSpPr>
          <p:cNvPr id="3" name="Rectangle 3">
            <a:extLst>
              <a:ext uri="{FF2B5EF4-FFF2-40B4-BE49-F238E27FC236}">
                <a16:creationId xmlns:a16="http://schemas.microsoft.com/office/drawing/2014/main" id="{158C815A-0F56-4426-8E0E-EBFEAC6917C3}"/>
              </a:ext>
            </a:extLst>
          </p:cNvPr>
          <p:cNvSpPr/>
          <p:nvPr/>
        </p:nvSpPr>
        <p:spPr>
          <a:xfrm>
            <a:off x="2092961" y="1825627"/>
            <a:ext cx="8128001" cy="4667253"/>
          </a:xfrm>
          <a:prstGeom prst="rect">
            <a:avLst/>
          </a:prstGeom>
          <a:solidFill>
            <a:srgbClr val="FFFFFF"/>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FFFFFF"/>
              </a:solidFill>
              <a:uFillTx/>
              <a:latin typeface="Calibri"/>
            </a:endParaRPr>
          </a:p>
        </p:txBody>
      </p:sp>
      <p:sp>
        <p:nvSpPr>
          <p:cNvPr id="4" name="Rectangle 6">
            <a:extLst>
              <a:ext uri="{FF2B5EF4-FFF2-40B4-BE49-F238E27FC236}">
                <a16:creationId xmlns:a16="http://schemas.microsoft.com/office/drawing/2014/main" id="{25F71968-3C8C-4494-9DD5-135D58BABE7C}"/>
              </a:ext>
            </a:extLst>
          </p:cNvPr>
          <p:cNvSpPr/>
          <p:nvPr/>
        </p:nvSpPr>
        <p:spPr>
          <a:xfrm>
            <a:off x="2907579" y="3016371"/>
            <a:ext cx="5437814" cy="369332"/>
          </a:xfrm>
          <a:prstGeom prst="rect">
            <a:avLst/>
          </a:prstGeom>
          <a:gradFill>
            <a:gsLst>
              <a:gs pos="4813">
                <a:schemeClr val="accent6">
                  <a:lumMod val="75000"/>
                  <a:tint val="66000"/>
                  <a:satMod val="160000"/>
                </a:schemeClr>
              </a:gs>
              <a:gs pos="31000">
                <a:schemeClr val="accent6">
                  <a:lumMod val="75000"/>
                  <a:tint val="66000"/>
                  <a:satMod val="160000"/>
                </a:schemeClr>
              </a:gs>
              <a:gs pos="32000">
                <a:schemeClr val="accent6">
                  <a:lumMod val="75000"/>
                  <a:tint val="44500"/>
                  <a:satMod val="160000"/>
                </a:schemeClr>
              </a:gs>
              <a:gs pos="33000">
                <a:srgbClr val="FFFFFF"/>
              </a:gs>
            </a:gsLst>
            <a:lin ang="0" scaled="0"/>
          </a:gradFill>
          <a:ln w="12701" cap="flat">
            <a:solidFill>
              <a:schemeClr val="tx1"/>
            </a:solidFill>
            <a:prstDash val="solid"/>
            <a:miter/>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n-GB" b="0" i="0" u="none" strike="noStrike" kern="1200" cap="none" spc="0" baseline="0" dirty="0">
                <a:solidFill>
                  <a:srgbClr val="000000"/>
                </a:solidFill>
                <a:uFillTx/>
                <a:latin typeface="Calibri"/>
              </a:rPr>
              <a:t>Scenario: Test invalid username</a:t>
            </a:r>
          </a:p>
        </p:txBody>
      </p:sp>
      <p:sp>
        <p:nvSpPr>
          <p:cNvPr id="5" name="Rectangle 5">
            <a:extLst>
              <a:ext uri="{FF2B5EF4-FFF2-40B4-BE49-F238E27FC236}">
                <a16:creationId xmlns:a16="http://schemas.microsoft.com/office/drawing/2014/main" id="{3691AB93-2BAB-4FB3-BB07-C7943DC876D4}"/>
              </a:ext>
            </a:extLst>
          </p:cNvPr>
          <p:cNvSpPr/>
          <p:nvPr/>
        </p:nvSpPr>
        <p:spPr>
          <a:xfrm>
            <a:off x="8423748" y="2415993"/>
            <a:ext cx="751837" cy="430887"/>
          </a:xfrm>
          <a:prstGeom prst="rect">
            <a:avLst/>
          </a:prstGeom>
          <a:solidFill>
            <a:srgbClr val="FFFFFF"/>
          </a:solidFill>
          <a:ln w="12701" cap="flat">
            <a:solidFill>
              <a:srgbClr val="000000"/>
            </a:solidFill>
            <a:prstDash val="solid"/>
            <a:miter/>
          </a:ln>
        </p:spPr>
        <p:txBody>
          <a:bodyPr vert="horz" wrap="square" lIns="91440" tIns="45720" rIns="91440" bIns="45720" anchor="ctr"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100" b="0" i="0" u="none" strike="noStrike" kern="1200" cap="none" spc="0" baseline="0" dirty="0">
                <a:solidFill>
                  <a:srgbClr val="000000"/>
                </a:solidFill>
                <a:uFillTx/>
                <a:latin typeface="Calibri"/>
              </a:rPr>
              <a:t>Add Scenario </a:t>
            </a:r>
          </a:p>
        </p:txBody>
      </p:sp>
      <p:sp>
        <p:nvSpPr>
          <p:cNvPr id="6" name="Rectangle 7">
            <a:extLst>
              <a:ext uri="{FF2B5EF4-FFF2-40B4-BE49-F238E27FC236}">
                <a16:creationId xmlns:a16="http://schemas.microsoft.com/office/drawing/2014/main" id="{5E695EE9-4198-4A5A-8D4A-8716604BE15C}"/>
              </a:ext>
            </a:extLst>
          </p:cNvPr>
          <p:cNvSpPr/>
          <p:nvPr/>
        </p:nvSpPr>
        <p:spPr>
          <a:xfrm>
            <a:off x="2857222" y="2490824"/>
            <a:ext cx="5097115" cy="369332"/>
          </a:xfrm>
          <a:prstGeom prst="rect">
            <a:avLst/>
          </a:prstGeom>
          <a:solidFill>
            <a:srgbClr val="FFFFFF"/>
          </a:solidFill>
          <a:ln w="12701" cap="flat">
            <a:solidFill>
              <a:srgbClr val="000000"/>
            </a:solidFill>
            <a:prstDash val="solid"/>
            <a:miter/>
          </a:ln>
        </p:spPr>
        <p:txBody>
          <a:bodyPr vert="horz" wrap="square" lIns="91440" tIns="45720" rIns="91440" bIns="45720" anchor="t" anchorCtr="0" compatLnSpc="1">
            <a:spAutoFit/>
          </a:bodyPr>
          <a:lstStyle/>
          <a:p>
            <a:r>
              <a:rPr lang="en-GB" dirty="0">
                <a:solidFill>
                  <a:srgbClr val="000000"/>
                </a:solidFill>
                <a:latin typeface="Calibri"/>
              </a:rPr>
              <a:t>Feature: Test login page</a:t>
            </a:r>
          </a:p>
        </p:txBody>
      </p:sp>
      <p:sp>
        <p:nvSpPr>
          <p:cNvPr id="8" name="Action Button: Go Forward or Next 7">
            <a:hlinkClick r:id="" action="ppaction://hlinkshowjump?jump=nextslide" highlightClick="1"/>
            <a:extLst>
              <a:ext uri="{FF2B5EF4-FFF2-40B4-BE49-F238E27FC236}">
                <a16:creationId xmlns:a16="http://schemas.microsoft.com/office/drawing/2014/main" id="{907E0436-22B2-4BA3-A7AF-84493D0B305B}"/>
              </a:ext>
            </a:extLst>
          </p:cNvPr>
          <p:cNvSpPr/>
          <p:nvPr/>
        </p:nvSpPr>
        <p:spPr>
          <a:xfrm>
            <a:off x="9332296" y="2492695"/>
            <a:ext cx="522687" cy="27748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5">
            <a:extLst>
              <a:ext uri="{FF2B5EF4-FFF2-40B4-BE49-F238E27FC236}">
                <a16:creationId xmlns:a16="http://schemas.microsoft.com/office/drawing/2014/main" id="{381058DD-E669-4198-ADB3-6054921D895F}"/>
              </a:ext>
            </a:extLst>
          </p:cNvPr>
          <p:cNvSpPr/>
          <p:nvPr/>
        </p:nvSpPr>
        <p:spPr>
          <a:xfrm>
            <a:off x="2691071" y="1953004"/>
            <a:ext cx="1048024" cy="326949"/>
          </a:xfrm>
          <a:prstGeom prst="rect">
            <a:avLst/>
          </a:prstGeom>
          <a:solidFill>
            <a:srgbClr val="FFFFFF"/>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100" b="0" i="0" u="none" strike="noStrike" kern="1200" cap="none" spc="0" baseline="0" dirty="0">
                <a:solidFill>
                  <a:srgbClr val="000000"/>
                </a:solidFill>
                <a:uFillTx/>
                <a:latin typeface="Calibri"/>
              </a:rPr>
              <a:t>Add Feature</a:t>
            </a:r>
          </a:p>
        </p:txBody>
      </p:sp>
      <p:sp>
        <p:nvSpPr>
          <p:cNvPr id="11" name="Rectangle 7">
            <a:extLst>
              <a:ext uri="{FF2B5EF4-FFF2-40B4-BE49-F238E27FC236}">
                <a16:creationId xmlns:a16="http://schemas.microsoft.com/office/drawing/2014/main" id="{05997F62-790D-4A65-A97E-49CE7C3748EF}"/>
              </a:ext>
            </a:extLst>
          </p:cNvPr>
          <p:cNvSpPr/>
          <p:nvPr/>
        </p:nvSpPr>
        <p:spPr>
          <a:xfrm>
            <a:off x="3215083" y="3603351"/>
            <a:ext cx="6299201" cy="369332"/>
          </a:xfrm>
          <a:prstGeom prst="rect">
            <a:avLst/>
          </a:prstGeom>
          <a:solidFill>
            <a:srgbClr val="FFFFFF"/>
          </a:solidFill>
          <a:ln w="12701" cap="flat">
            <a:solidFill>
              <a:srgbClr val="000000"/>
            </a:solidFill>
            <a:prstDash val="solid"/>
            <a:miter/>
          </a:ln>
        </p:spPr>
        <p:txBody>
          <a:bodyPr vert="horz" wrap="square" lIns="91440" tIns="45720" rIns="91440" bIns="45720" anchor="t" anchorCtr="0" compatLnSpc="1">
            <a:spAutoFit/>
          </a:bodyPr>
          <a:lstStyle/>
          <a:p>
            <a:r>
              <a:rPr lang="en-GB" dirty="0">
                <a:solidFill>
                  <a:srgbClr val="000000"/>
                </a:solidFill>
                <a:latin typeface="Calibri"/>
              </a:rPr>
              <a:t>Given </a:t>
            </a:r>
            <a:r>
              <a:rPr lang="en-GB" dirty="0">
                <a:solidFill>
                  <a:srgbClr val="000000"/>
                </a:solidFill>
                <a:latin typeface="Calibri"/>
                <a:hlinkClick r:id="rId3"/>
              </a:rPr>
              <a:t>www.facebook.com/login</a:t>
            </a:r>
            <a:r>
              <a:rPr lang="en-GB" dirty="0">
                <a:solidFill>
                  <a:srgbClr val="000000"/>
                </a:solidFill>
                <a:latin typeface="Calibri"/>
              </a:rPr>
              <a:t> page is available</a:t>
            </a:r>
          </a:p>
        </p:txBody>
      </p:sp>
      <p:sp>
        <p:nvSpPr>
          <p:cNvPr id="12" name="Rectangle 7">
            <a:extLst>
              <a:ext uri="{FF2B5EF4-FFF2-40B4-BE49-F238E27FC236}">
                <a16:creationId xmlns:a16="http://schemas.microsoft.com/office/drawing/2014/main" id="{8C87EDC1-2A3B-480C-8451-7E5761E679F4}"/>
              </a:ext>
            </a:extLst>
          </p:cNvPr>
          <p:cNvSpPr/>
          <p:nvPr/>
        </p:nvSpPr>
        <p:spPr>
          <a:xfrm>
            <a:off x="3215083" y="4206746"/>
            <a:ext cx="6299201" cy="369332"/>
          </a:xfrm>
          <a:prstGeom prst="rect">
            <a:avLst/>
          </a:prstGeom>
          <a:solidFill>
            <a:srgbClr val="FFFFFF"/>
          </a:solidFill>
          <a:ln w="12701" cap="flat">
            <a:solidFill>
              <a:srgbClr val="000000"/>
            </a:solidFill>
            <a:prstDash val="solid"/>
            <a:miter/>
          </a:ln>
        </p:spPr>
        <p:txBody>
          <a:bodyPr vert="horz" wrap="square" lIns="91440" tIns="45720" rIns="91440" bIns="45720" anchor="t" anchorCtr="0" compatLnSpc="1">
            <a:spAutoFit/>
          </a:bodyPr>
          <a:lstStyle/>
          <a:p>
            <a:r>
              <a:rPr lang="en-GB" dirty="0">
                <a:solidFill>
                  <a:srgbClr val="000000"/>
                </a:solidFill>
                <a:latin typeface="Calibri"/>
              </a:rPr>
              <a:t>When user enters username as “1234” </a:t>
            </a:r>
          </a:p>
        </p:txBody>
      </p:sp>
      <p:sp>
        <p:nvSpPr>
          <p:cNvPr id="13" name="Rectangle 5">
            <a:extLst>
              <a:ext uri="{FF2B5EF4-FFF2-40B4-BE49-F238E27FC236}">
                <a16:creationId xmlns:a16="http://schemas.microsoft.com/office/drawing/2014/main" id="{48077FDB-C4D2-469F-9312-86019C3F6AD5}"/>
              </a:ext>
            </a:extLst>
          </p:cNvPr>
          <p:cNvSpPr/>
          <p:nvPr/>
        </p:nvSpPr>
        <p:spPr>
          <a:xfrm>
            <a:off x="8423748" y="3078922"/>
            <a:ext cx="751837" cy="261610"/>
          </a:xfrm>
          <a:prstGeom prst="rect">
            <a:avLst/>
          </a:prstGeom>
          <a:solidFill>
            <a:srgbClr val="FFFFFF"/>
          </a:solidFill>
          <a:ln w="12701" cap="flat">
            <a:solidFill>
              <a:srgbClr val="000000"/>
            </a:solidFill>
            <a:prstDash val="solid"/>
            <a:miter/>
          </a:ln>
        </p:spPr>
        <p:txBody>
          <a:bodyPr vert="horz" wrap="square" lIns="91440" tIns="45720" rIns="91440" bIns="45720" anchor="ctr"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100" b="0" i="0" u="none" strike="noStrike" kern="1200" cap="none" spc="0" baseline="0" dirty="0">
                <a:solidFill>
                  <a:srgbClr val="000000"/>
                </a:solidFill>
                <a:uFillTx/>
                <a:latin typeface="Calibri"/>
              </a:rPr>
              <a:t>Add Step </a:t>
            </a:r>
          </a:p>
        </p:txBody>
      </p:sp>
      <p:sp>
        <p:nvSpPr>
          <p:cNvPr id="14" name="Rectangle 7">
            <a:extLst>
              <a:ext uri="{FF2B5EF4-FFF2-40B4-BE49-F238E27FC236}">
                <a16:creationId xmlns:a16="http://schemas.microsoft.com/office/drawing/2014/main" id="{CF917E28-5CB5-4146-8B73-04FFEF69C456}"/>
              </a:ext>
            </a:extLst>
          </p:cNvPr>
          <p:cNvSpPr/>
          <p:nvPr/>
        </p:nvSpPr>
        <p:spPr>
          <a:xfrm>
            <a:off x="3215083" y="4800150"/>
            <a:ext cx="6299201" cy="369332"/>
          </a:xfrm>
          <a:prstGeom prst="rect">
            <a:avLst/>
          </a:prstGeom>
          <a:solidFill>
            <a:srgbClr val="FFFFFF"/>
          </a:solidFill>
          <a:ln w="12701" cap="flat">
            <a:solidFill>
              <a:srgbClr val="000000"/>
            </a:solidFill>
            <a:prstDash val="solid"/>
            <a:miter/>
          </a:ln>
        </p:spPr>
        <p:txBody>
          <a:bodyPr vert="horz" wrap="square" lIns="91440" tIns="45720" rIns="91440" bIns="45720" anchor="t" anchorCtr="0" compatLnSpc="1">
            <a:spAutoFit/>
          </a:bodyPr>
          <a:lstStyle/>
          <a:p>
            <a:r>
              <a:rPr lang="en-GB" dirty="0">
                <a:solidFill>
                  <a:srgbClr val="000000"/>
                </a:solidFill>
                <a:latin typeface="Calibri"/>
              </a:rPr>
              <a:t>Then website should display “Invalid user” message</a:t>
            </a:r>
          </a:p>
        </p:txBody>
      </p:sp>
      <p:sp>
        <p:nvSpPr>
          <p:cNvPr id="15" name="Rectangle 5">
            <a:extLst>
              <a:ext uri="{FF2B5EF4-FFF2-40B4-BE49-F238E27FC236}">
                <a16:creationId xmlns:a16="http://schemas.microsoft.com/office/drawing/2014/main" id="{4B406FAE-2955-4DE2-9CBF-A86EB5821892}"/>
              </a:ext>
            </a:extLst>
          </p:cNvPr>
          <p:cNvSpPr/>
          <p:nvPr/>
        </p:nvSpPr>
        <p:spPr>
          <a:xfrm>
            <a:off x="5253646" y="5763617"/>
            <a:ext cx="1048024" cy="326949"/>
          </a:xfrm>
          <a:prstGeom prst="rect">
            <a:avLst/>
          </a:prstGeom>
          <a:solidFill>
            <a:srgbClr val="FFFFFF"/>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100" b="0" i="0" u="none" strike="noStrike" kern="1200" cap="none" spc="0" baseline="0" dirty="0">
                <a:solidFill>
                  <a:srgbClr val="000000"/>
                </a:solidFill>
                <a:uFillTx/>
                <a:latin typeface="Calibri"/>
              </a:rPr>
              <a:t>SAVE</a:t>
            </a:r>
          </a:p>
        </p:txBody>
      </p:sp>
      <p:cxnSp>
        <p:nvCxnSpPr>
          <p:cNvPr id="16" name="Straight Connector 15">
            <a:extLst>
              <a:ext uri="{FF2B5EF4-FFF2-40B4-BE49-F238E27FC236}">
                <a16:creationId xmlns:a16="http://schemas.microsoft.com/office/drawing/2014/main" id="{57D4F8F9-C16A-4422-9CBA-220E9E6CAD3B}"/>
              </a:ext>
            </a:extLst>
          </p:cNvPr>
          <p:cNvCxnSpPr/>
          <p:nvPr/>
        </p:nvCxnSpPr>
        <p:spPr>
          <a:xfrm>
            <a:off x="1794933" y="1761067"/>
            <a:ext cx="0" cy="4731813"/>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5DCB238-9F6F-4ACF-B0DB-AD97B71E327D}"/>
              </a:ext>
            </a:extLst>
          </p:cNvPr>
          <p:cNvSpPr txBox="1"/>
          <p:nvPr/>
        </p:nvSpPr>
        <p:spPr>
          <a:xfrm>
            <a:off x="228600" y="2040467"/>
            <a:ext cx="1507067" cy="369332"/>
          </a:xfrm>
          <a:prstGeom prst="rect">
            <a:avLst/>
          </a:prstGeom>
          <a:noFill/>
          <a:ln>
            <a:solidFill>
              <a:schemeClr val="accent1"/>
            </a:solidFill>
          </a:ln>
        </p:spPr>
        <p:txBody>
          <a:bodyPr wrap="square" rtlCol="0">
            <a:spAutoFit/>
          </a:bodyPr>
          <a:lstStyle/>
          <a:p>
            <a:r>
              <a:rPr lang="en-GB" dirty="0"/>
              <a:t>Feature 1</a:t>
            </a:r>
          </a:p>
        </p:txBody>
      </p:sp>
      <p:sp>
        <p:nvSpPr>
          <p:cNvPr id="19" name="Action Button: Go Forward or Next 18">
            <a:hlinkClick r:id="" action="ppaction://hlinkshowjump?jump=nextslide" highlightClick="1"/>
            <a:extLst>
              <a:ext uri="{FF2B5EF4-FFF2-40B4-BE49-F238E27FC236}">
                <a16:creationId xmlns:a16="http://schemas.microsoft.com/office/drawing/2014/main" id="{F1208897-CEC1-4E75-834E-BB28000D9542}"/>
              </a:ext>
            </a:extLst>
          </p:cNvPr>
          <p:cNvSpPr/>
          <p:nvPr/>
        </p:nvSpPr>
        <p:spPr>
          <a:xfrm>
            <a:off x="240093" y="1662152"/>
            <a:ext cx="522687" cy="326949"/>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Action Button: Go Forward or Next 22">
            <a:hlinkClick r:id="" action="ppaction://hlinkshowjump?jump=nextslide" highlightClick="1"/>
            <a:extLst>
              <a:ext uri="{FF2B5EF4-FFF2-40B4-BE49-F238E27FC236}">
                <a16:creationId xmlns:a16="http://schemas.microsoft.com/office/drawing/2014/main" id="{045EE46A-EA7E-48D6-A415-86744C1CE64A}"/>
              </a:ext>
            </a:extLst>
          </p:cNvPr>
          <p:cNvSpPr/>
          <p:nvPr/>
        </p:nvSpPr>
        <p:spPr>
          <a:xfrm>
            <a:off x="9332296" y="2492695"/>
            <a:ext cx="522687" cy="27748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Action Button: Go Forward or Next 23">
            <a:hlinkClick r:id="" action="ppaction://hlinkshowjump?jump=nextslide" highlightClick="1"/>
            <a:extLst>
              <a:ext uri="{FF2B5EF4-FFF2-40B4-BE49-F238E27FC236}">
                <a16:creationId xmlns:a16="http://schemas.microsoft.com/office/drawing/2014/main" id="{80AC4BE3-8842-4DC0-B433-65EB4413D7D0}"/>
              </a:ext>
            </a:extLst>
          </p:cNvPr>
          <p:cNvSpPr/>
          <p:nvPr/>
        </p:nvSpPr>
        <p:spPr>
          <a:xfrm>
            <a:off x="9332296" y="3069928"/>
            <a:ext cx="522687" cy="27748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a:extLst>
              <a:ext uri="{FF2B5EF4-FFF2-40B4-BE49-F238E27FC236}">
                <a16:creationId xmlns:a16="http://schemas.microsoft.com/office/drawing/2014/main" id="{89E3594B-B75A-468A-BB0E-02CA7BF23398}"/>
              </a:ext>
            </a:extLst>
          </p:cNvPr>
          <p:cNvCxnSpPr>
            <a:cxnSpLocks/>
            <a:stCxn id="24" idx="0"/>
          </p:cNvCxnSpPr>
          <p:nvPr/>
        </p:nvCxnSpPr>
        <p:spPr>
          <a:xfrm flipV="1">
            <a:off x="9854983" y="2279955"/>
            <a:ext cx="813017" cy="928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E270463-938F-49E0-AFDC-287D424D79A3}"/>
              </a:ext>
            </a:extLst>
          </p:cNvPr>
          <p:cNvSpPr txBox="1"/>
          <p:nvPr/>
        </p:nvSpPr>
        <p:spPr>
          <a:xfrm>
            <a:off x="10690373" y="1654813"/>
            <a:ext cx="1507067" cy="923330"/>
          </a:xfrm>
          <a:prstGeom prst="rect">
            <a:avLst/>
          </a:prstGeom>
          <a:noFill/>
          <a:ln>
            <a:solidFill>
              <a:schemeClr val="accent1"/>
            </a:solidFill>
          </a:ln>
        </p:spPr>
        <p:txBody>
          <a:bodyPr wrap="square" rtlCol="0">
            <a:spAutoFit/>
          </a:bodyPr>
          <a:lstStyle/>
          <a:p>
            <a:r>
              <a:rPr lang="en-GB" dirty="0"/>
              <a:t>User pressed this play button</a:t>
            </a:r>
          </a:p>
        </p:txBody>
      </p:sp>
    </p:spTree>
    <p:extLst>
      <p:ext uri="{BB962C8B-B14F-4D97-AF65-F5344CB8AC3E}">
        <p14:creationId xmlns:p14="http://schemas.microsoft.com/office/powerpoint/2010/main" val="2555373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C2576-5315-4FC8-B8A6-C0D9953FE4D2}"/>
              </a:ext>
            </a:extLst>
          </p:cNvPr>
          <p:cNvSpPr txBox="1">
            <a:spLocks noGrp="1"/>
          </p:cNvSpPr>
          <p:nvPr>
            <p:ph type="title"/>
          </p:nvPr>
        </p:nvSpPr>
        <p:spPr/>
        <p:txBody>
          <a:bodyPr>
            <a:normAutofit/>
          </a:bodyPr>
          <a:lstStyle/>
          <a:p>
            <a:pPr lvl="0"/>
            <a:r>
              <a:rPr lang="en-GB" sz="3200" dirty="0"/>
              <a:t>Multiple data entry – When user wants to enter multiple values as test data, we should show the screen as follow</a:t>
            </a:r>
          </a:p>
        </p:txBody>
      </p:sp>
      <p:sp>
        <p:nvSpPr>
          <p:cNvPr id="3" name="Rectangle 3">
            <a:extLst>
              <a:ext uri="{FF2B5EF4-FFF2-40B4-BE49-F238E27FC236}">
                <a16:creationId xmlns:a16="http://schemas.microsoft.com/office/drawing/2014/main" id="{158C815A-0F56-4426-8E0E-EBFEAC6917C3}"/>
              </a:ext>
            </a:extLst>
          </p:cNvPr>
          <p:cNvSpPr/>
          <p:nvPr/>
        </p:nvSpPr>
        <p:spPr>
          <a:xfrm>
            <a:off x="2092961" y="1825627"/>
            <a:ext cx="8128001" cy="4667253"/>
          </a:xfrm>
          <a:prstGeom prst="rect">
            <a:avLst/>
          </a:prstGeom>
          <a:solidFill>
            <a:srgbClr val="FFFFFF"/>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FFFFFF"/>
              </a:solidFill>
              <a:uFillTx/>
              <a:latin typeface="Calibri"/>
            </a:endParaRPr>
          </a:p>
        </p:txBody>
      </p:sp>
      <p:sp>
        <p:nvSpPr>
          <p:cNvPr id="4" name="Rectangle 6">
            <a:extLst>
              <a:ext uri="{FF2B5EF4-FFF2-40B4-BE49-F238E27FC236}">
                <a16:creationId xmlns:a16="http://schemas.microsoft.com/office/drawing/2014/main" id="{25F71968-3C8C-4494-9DD5-135D58BABE7C}"/>
              </a:ext>
            </a:extLst>
          </p:cNvPr>
          <p:cNvSpPr/>
          <p:nvPr/>
        </p:nvSpPr>
        <p:spPr>
          <a:xfrm>
            <a:off x="2907579" y="3016371"/>
            <a:ext cx="5437814" cy="369332"/>
          </a:xfrm>
          <a:prstGeom prst="rect">
            <a:avLst/>
          </a:prstGeom>
          <a:gradFill>
            <a:gsLst>
              <a:gs pos="4813">
                <a:schemeClr val="accent6">
                  <a:lumMod val="75000"/>
                  <a:tint val="66000"/>
                  <a:satMod val="160000"/>
                </a:schemeClr>
              </a:gs>
              <a:gs pos="31000">
                <a:schemeClr val="accent6">
                  <a:lumMod val="75000"/>
                  <a:tint val="66000"/>
                  <a:satMod val="160000"/>
                </a:schemeClr>
              </a:gs>
              <a:gs pos="32000">
                <a:schemeClr val="accent6">
                  <a:lumMod val="75000"/>
                  <a:tint val="44500"/>
                  <a:satMod val="160000"/>
                </a:schemeClr>
              </a:gs>
              <a:gs pos="33000">
                <a:srgbClr val="FFFFFF"/>
              </a:gs>
            </a:gsLst>
            <a:lin ang="0" scaled="0"/>
          </a:gradFill>
          <a:ln w="12701" cap="flat">
            <a:solidFill>
              <a:schemeClr val="tx1"/>
            </a:solidFill>
            <a:prstDash val="solid"/>
            <a:miter/>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n-GB" b="0" i="0" u="none" strike="noStrike" kern="1200" cap="none" spc="0" baseline="0" dirty="0">
                <a:solidFill>
                  <a:srgbClr val="000000"/>
                </a:solidFill>
                <a:uFillTx/>
                <a:latin typeface="Calibri"/>
              </a:rPr>
              <a:t>Scenario: Test invalid username</a:t>
            </a:r>
          </a:p>
        </p:txBody>
      </p:sp>
      <p:sp>
        <p:nvSpPr>
          <p:cNvPr id="5" name="Rectangle 5">
            <a:extLst>
              <a:ext uri="{FF2B5EF4-FFF2-40B4-BE49-F238E27FC236}">
                <a16:creationId xmlns:a16="http://schemas.microsoft.com/office/drawing/2014/main" id="{3691AB93-2BAB-4FB3-BB07-C7943DC876D4}"/>
              </a:ext>
            </a:extLst>
          </p:cNvPr>
          <p:cNvSpPr/>
          <p:nvPr/>
        </p:nvSpPr>
        <p:spPr>
          <a:xfrm>
            <a:off x="8423748" y="2415993"/>
            <a:ext cx="751837" cy="430887"/>
          </a:xfrm>
          <a:prstGeom prst="rect">
            <a:avLst/>
          </a:prstGeom>
          <a:solidFill>
            <a:srgbClr val="FFFFFF"/>
          </a:solidFill>
          <a:ln w="12701" cap="flat">
            <a:solidFill>
              <a:srgbClr val="000000"/>
            </a:solidFill>
            <a:prstDash val="solid"/>
            <a:miter/>
          </a:ln>
        </p:spPr>
        <p:txBody>
          <a:bodyPr vert="horz" wrap="square" lIns="91440" tIns="45720" rIns="91440" bIns="45720" anchor="ctr"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100" b="0" i="0" u="none" strike="noStrike" kern="1200" cap="none" spc="0" baseline="0" dirty="0">
                <a:solidFill>
                  <a:srgbClr val="000000"/>
                </a:solidFill>
                <a:uFillTx/>
                <a:latin typeface="Calibri"/>
              </a:rPr>
              <a:t>Add Scenario </a:t>
            </a:r>
          </a:p>
        </p:txBody>
      </p:sp>
      <p:sp>
        <p:nvSpPr>
          <p:cNvPr id="6" name="Rectangle 7">
            <a:extLst>
              <a:ext uri="{FF2B5EF4-FFF2-40B4-BE49-F238E27FC236}">
                <a16:creationId xmlns:a16="http://schemas.microsoft.com/office/drawing/2014/main" id="{5E695EE9-4198-4A5A-8D4A-8716604BE15C}"/>
              </a:ext>
            </a:extLst>
          </p:cNvPr>
          <p:cNvSpPr/>
          <p:nvPr/>
        </p:nvSpPr>
        <p:spPr>
          <a:xfrm>
            <a:off x="2857222" y="2490824"/>
            <a:ext cx="5097115" cy="369332"/>
          </a:xfrm>
          <a:prstGeom prst="rect">
            <a:avLst/>
          </a:prstGeom>
          <a:solidFill>
            <a:srgbClr val="FFFFFF"/>
          </a:solidFill>
          <a:ln w="12701" cap="flat">
            <a:solidFill>
              <a:srgbClr val="000000"/>
            </a:solidFill>
            <a:prstDash val="solid"/>
            <a:miter/>
          </a:ln>
        </p:spPr>
        <p:txBody>
          <a:bodyPr vert="horz" wrap="square" lIns="91440" tIns="45720" rIns="91440" bIns="45720" anchor="t" anchorCtr="0" compatLnSpc="1">
            <a:spAutoFit/>
          </a:bodyPr>
          <a:lstStyle/>
          <a:p>
            <a:r>
              <a:rPr lang="en-GB" dirty="0">
                <a:solidFill>
                  <a:srgbClr val="000000"/>
                </a:solidFill>
                <a:latin typeface="Calibri"/>
              </a:rPr>
              <a:t>Feature: Test login page</a:t>
            </a:r>
          </a:p>
        </p:txBody>
      </p:sp>
      <p:sp>
        <p:nvSpPr>
          <p:cNvPr id="8" name="Action Button: Go Forward or Next 7">
            <a:hlinkClick r:id="" action="ppaction://hlinkshowjump?jump=nextslide" highlightClick="1"/>
            <a:extLst>
              <a:ext uri="{FF2B5EF4-FFF2-40B4-BE49-F238E27FC236}">
                <a16:creationId xmlns:a16="http://schemas.microsoft.com/office/drawing/2014/main" id="{907E0436-22B2-4BA3-A7AF-84493D0B305B}"/>
              </a:ext>
            </a:extLst>
          </p:cNvPr>
          <p:cNvSpPr/>
          <p:nvPr/>
        </p:nvSpPr>
        <p:spPr>
          <a:xfrm>
            <a:off x="9332296" y="2492695"/>
            <a:ext cx="522687" cy="27748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5">
            <a:extLst>
              <a:ext uri="{FF2B5EF4-FFF2-40B4-BE49-F238E27FC236}">
                <a16:creationId xmlns:a16="http://schemas.microsoft.com/office/drawing/2014/main" id="{381058DD-E669-4198-ADB3-6054921D895F}"/>
              </a:ext>
            </a:extLst>
          </p:cNvPr>
          <p:cNvSpPr/>
          <p:nvPr/>
        </p:nvSpPr>
        <p:spPr>
          <a:xfrm>
            <a:off x="2691071" y="1953004"/>
            <a:ext cx="1048024" cy="326949"/>
          </a:xfrm>
          <a:prstGeom prst="rect">
            <a:avLst/>
          </a:prstGeom>
          <a:solidFill>
            <a:srgbClr val="FFFFFF"/>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100" b="0" i="0" u="none" strike="noStrike" kern="1200" cap="none" spc="0" baseline="0" dirty="0">
                <a:solidFill>
                  <a:srgbClr val="000000"/>
                </a:solidFill>
                <a:uFillTx/>
                <a:latin typeface="Calibri"/>
              </a:rPr>
              <a:t>Add Feature</a:t>
            </a:r>
          </a:p>
        </p:txBody>
      </p:sp>
      <p:sp>
        <p:nvSpPr>
          <p:cNvPr id="11" name="Rectangle 7">
            <a:extLst>
              <a:ext uri="{FF2B5EF4-FFF2-40B4-BE49-F238E27FC236}">
                <a16:creationId xmlns:a16="http://schemas.microsoft.com/office/drawing/2014/main" id="{05997F62-790D-4A65-A97E-49CE7C3748EF}"/>
              </a:ext>
            </a:extLst>
          </p:cNvPr>
          <p:cNvSpPr/>
          <p:nvPr/>
        </p:nvSpPr>
        <p:spPr>
          <a:xfrm>
            <a:off x="3215083" y="3603351"/>
            <a:ext cx="6299201" cy="369332"/>
          </a:xfrm>
          <a:prstGeom prst="rect">
            <a:avLst/>
          </a:prstGeom>
          <a:solidFill>
            <a:srgbClr val="FFFFFF"/>
          </a:solidFill>
          <a:ln w="12701" cap="flat">
            <a:solidFill>
              <a:srgbClr val="000000"/>
            </a:solidFill>
            <a:prstDash val="solid"/>
            <a:miter/>
          </a:ln>
        </p:spPr>
        <p:txBody>
          <a:bodyPr vert="horz" wrap="square" lIns="91440" tIns="45720" rIns="91440" bIns="45720" anchor="t" anchorCtr="0" compatLnSpc="1">
            <a:spAutoFit/>
          </a:bodyPr>
          <a:lstStyle/>
          <a:p>
            <a:r>
              <a:rPr lang="en-GB" dirty="0">
                <a:solidFill>
                  <a:srgbClr val="000000"/>
                </a:solidFill>
                <a:latin typeface="Calibri"/>
              </a:rPr>
              <a:t>Given </a:t>
            </a:r>
            <a:r>
              <a:rPr lang="en-GB" dirty="0">
                <a:solidFill>
                  <a:srgbClr val="000000"/>
                </a:solidFill>
                <a:latin typeface="Calibri"/>
                <a:hlinkClick r:id="rId3"/>
              </a:rPr>
              <a:t>www.facebook.com/login</a:t>
            </a:r>
            <a:r>
              <a:rPr lang="en-GB" dirty="0">
                <a:solidFill>
                  <a:srgbClr val="000000"/>
                </a:solidFill>
                <a:latin typeface="Calibri"/>
              </a:rPr>
              <a:t> page is available</a:t>
            </a:r>
          </a:p>
        </p:txBody>
      </p:sp>
      <p:sp>
        <p:nvSpPr>
          <p:cNvPr id="12" name="Rectangle 7">
            <a:extLst>
              <a:ext uri="{FF2B5EF4-FFF2-40B4-BE49-F238E27FC236}">
                <a16:creationId xmlns:a16="http://schemas.microsoft.com/office/drawing/2014/main" id="{8C87EDC1-2A3B-480C-8451-7E5761E679F4}"/>
              </a:ext>
            </a:extLst>
          </p:cNvPr>
          <p:cNvSpPr/>
          <p:nvPr/>
        </p:nvSpPr>
        <p:spPr>
          <a:xfrm>
            <a:off x="3215083" y="4206746"/>
            <a:ext cx="6299201" cy="369332"/>
          </a:xfrm>
          <a:prstGeom prst="rect">
            <a:avLst/>
          </a:prstGeom>
          <a:solidFill>
            <a:srgbClr val="FFFFFF"/>
          </a:solidFill>
          <a:ln w="12701" cap="flat">
            <a:solidFill>
              <a:srgbClr val="000000"/>
            </a:solidFill>
            <a:prstDash val="solid"/>
            <a:miter/>
          </a:ln>
        </p:spPr>
        <p:txBody>
          <a:bodyPr vert="horz" wrap="square" lIns="91440" tIns="45720" rIns="91440" bIns="45720" anchor="t" anchorCtr="0" compatLnSpc="1">
            <a:spAutoFit/>
          </a:bodyPr>
          <a:lstStyle/>
          <a:p>
            <a:r>
              <a:rPr lang="en-GB" dirty="0">
                <a:solidFill>
                  <a:srgbClr val="000000"/>
                </a:solidFill>
                <a:latin typeface="Calibri"/>
              </a:rPr>
              <a:t>When user enters username as “1234” </a:t>
            </a:r>
          </a:p>
        </p:txBody>
      </p:sp>
      <p:sp>
        <p:nvSpPr>
          <p:cNvPr id="13" name="Rectangle 5">
            <a:extLst>
              <a:ext uri="{FF2B5EF4-FFF2-40B4-BE49-F238E27FC236}">
                <a16:creationId xmlns:a16="http://schemas.microsoft.com/office/drawing/2014/main" id="{48077FDB-C4D2-469F-9312-86019C3F6AD5}"/>
              </a:ext>
            </a:extLst>
          </p:cNvPr>
          <p:cNvSpPr/>
          <p:nvPr/>
        </p:nvSpPr>
        <p:spPr>
          <a:xfrm>
            <a:off x="8423748" y="3078922"/>
            <a:ext cx="751837" cy="261610"/>
          </a:xfrm>
          <a:prstGeom prst="rect">
            <a:avLst/>
          </a:prstGeom>
          <a:solidFill>
            <a:srgbClr val="FFFFFF"/>
          </a:solidFill>
          <a:ln w="12701" cap="flat">
            <a:solidFill>
              <a:srgbClr val="000000"/>
            </a:solidFill>
            <a:prstDash val="solid"/>
            <a:miter/>
          </a:ln>
        </p:spPr>
        <p:txBody>
          <a:bodyPr vert="horz" wrap="square" lIns="91440" tIns="45720" rIns="91440" bIns="45720" anchor="ctr"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100" b="0" i="0" u="none" strike="noStrike" kern="1200" cap="none" spc="0" baseline="0" dirty="0">
                <a:solidFill>
                  <a:srgbClr val="000000"/>
                </a:solidFill>
                <a:uFillTx/>
                <a:latin typeface="Calibri"/>
              </a:rPr>
              <a:t>Add Step </a:t>
            </a:r>
          </a:p>
        </p:txBody>
      </p:sp>
      <p:sp>
        <p:nvSpPr>
          <p:cNvPr id="14" name="Rectangle 7">
            <a:extLst>
              <a:ext uri="{FF2B5EF4-FFF2-40B4-BE49-F238E27FC236}">
                <a16:creationId xmlns:a16="http://schemas.microsoft.com/office/drawing/2014/main" id="{CF917E28-5CB5-4146-8B73-04FFEF69C456}"/>
              </a:ext>
            </a:extLst>
          </p:cNvPr>
          <p:cNvSpPr/>
          <p:nvPr/>
        </p:nvSpPr>
        <p:spPr>
          <a:xfrm>
            <a:off x="3215083" y="4800150"/>
            <a:ext cx="6299201" cy="369332"/>
          </a:xfrm>
          <a:prstGeom prst="rect">
            <a:avLst/>
          </a:prstGeom>
          <a:solidFill>
            <a:srgbClr val="FFFFFF"/>
          </a:solidFill>
          <a:ln w="12701" cap="flat">
            <a:solidFill>
              <a:srgbClr val="000000"/>
            </a:solidFill>
            <a:prstDash val="solid"/>
            <a:miter/>
          </a:ln>
        </p:spPr>
        <p:txBody>
          <a:bodyPr vert="horz" wrap="square" lIns="91440" tIns="45720" rIns="91440" bIns="45720" anchor="t" anchorCtr="0" compatLnSpc="1">
            <a:spAutoFit/>
          </a:bodyPr>
          <a:lstStyle/>
          <a:p>
            <a:r>
              <a:rPr lang="en-GB" dirty="0">
                <a:solidFill>
                  <a:srgbClr val="000000"/>
                </a:solidFill>
                <a:latin typeface="Calibri"/>
              </a:rPr>
              <a:t>Then website should display “Invalid user” message</a:t>
            </a:r>
          </a:p>
        </p:txBody>
      </p:sp>
      <p:sp>
        <p:nvSpPr>
          <p:cNvPr id="15" name="Rectangle 5">
            <a:extLst>
              <a:ext uri="{FF2B5EF4-FFF2-40B4-BE49-F238E27FC236}">
                <a16:creationId xmlns:a16="http://schemas.microsoft.com/office/drawing/2014/main" id="{4B406FAE-2955-4DE2-9CBF-A86EB5821892}"/>
              </a:ext>
            </a:extLst>
          </p:cNvPr>
          <p:cNvSpPr/>
          <p:nvPr/>
        </p:nvSpPr>
        <p:spPr>
          <a:xfrm>
            <a:off x="5253646" y="5763617"/>
            <a:ext cx="1048024" cy="326949"/>
          </a:xfrm>
          <a:prstGeom prst="rect">
            <a:avLst/>
          </a:prstGeom>
          <a:solidFill>
            <a:srgbClr val="FFFFFF"/>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100" b="0" i="0" u="none" strike="noStrike" kern="1200" cap="none" spc="0" baseline="0" dirty="0">
                <a:solidFill>
                  <a:srgbClr val="000000"/>
                </a:solidFill>
                <a:uFillTx/>
                <a:latin typeface="Calibri"/>
              </a:rPr>
              <a:t>SAVE</a:t>
            </a:r>
          </a:p>
        </p:txBody>
      </p:sp>
      <p:cxnSp>
        <p:nvCxnSpPr>
          <p:cNvPr id="16" name="Straight Connector 15">
            <a:extLst>
              <a:ext uri="{FF2B5EF4-FFF2-40B4-BE49-F238E27FC236}">
                <a16:creationId xmlns:a16="http://schemas.microsoft.com/office/drawing/2014/main" id="{57D4F8F9-C16A-4422-9CBA-220E9E6CAD3B}"/>
              </a:ext>
            </a:extLst>
          </p:cNvPr>
          <p:cNvCxnSpPr/>
          <p:nvPr/>
        </p:nvCxnSpPr>
        <p:spPr>
          <a:xfrm>
            <a:off x="1794933" y="1761067"/>
            <a:ext cx="0" cy="4731813"/>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5DCB238-9F6F-4ACF-B0DB-AD97B71E327D}"/>
              </a:ext>
            </a:extLst>
          </p:cNvPr>
          <p:cNvSpPr txBox="1"/>
          <p:nvPr/>
        </p:nvSpPr>
        <p:spPr>
          <a:xfrm>
            <a:off x="228600" y="2040467"/>
            <a:ext cx="1507067" cy="369332"/>
          </a:xfrm>
          <a:prstGeom prst="rect">
            <a:avLst/>
          </a:prstGeom>
          <a:noFill/>
          <a:ln>
            <a:solidFill>
              <a:schemeClr val="accent1"/>
            </a:solidFill>
          </a:ln>
        </p:spPr>
        <p:txBody>
          <a:bodyPr wrap="square" rtlCol="0">
            <a:spAutoFit/>
          </a:bodyPr>
          <a:lstStyle/>
          <a:p>
            <a:r>
              <a:rPr lang="en-GB" dirty="0"/>
              <a:t>Feature 1</a:t>
            </a:r>
          </a:p>
        </p:txBody>
      </p:sp>
      <p:sp>
        <p:nvSpPr>
          <p:cNvPr id="19" name="Action Button: Go Forward or Next 18">
            <a:hlinkClick r:id="" action="ppaction://hlinkshowjump?jump=nextslide" highlightClick="1"/>
            <a:extLst>
              <a:ext uri="{FF2B5EF4-FFF2-40B4-BE49-F238E27FC236}">
                <a16:creationId xmlns:a16="http://schemas.microsoft.com/office/drawing/2014/main" id="{F1208897-CEC1-4E75-834E-BB28000D9542}"/>
              </a:ext>
            </a:extLst>
          </p:cNvPr>
          <p:cNvSpPr/>
          <p:nvPr/>
        </p:nvSpPr>
        <p:spPr>
          <a:xfrm>
            <a:off x="240093" y="1662152"/>
            <a:ext cx="522687" cy="326949"/>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Action Button: Go Forward or Next 22">
            <a:hlinkClick r:id="" action="ppaction://hlinkshowjump?jump=nextslide" highlightClick="1"/>
            <a:extLst>
              <a:ext uri="{FF2B5EF4-FFF2-40B4-BE49-F238E27FC236}">
                <a16:creationId xmlns:a16="http://schemas.microsoft.com/office/drawing/2014/main" id="{045EE46A-EA7E-48D6-A415-86744C1CE64A}"/>
              </a:ext>
            </a:extLst>
          </p:cNvPr>
          <p:cNvSpPr/>
          <p:nvPr/>
        </p:nvSpPr>
        <p:spPr>
          <a:xfrm>
            <a:off x="9332296" y="2492695"/>
            <a:ext cx="522687" cy="27748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Action Button: Go Forward or Next 23">
            <a:hlinkClick r:id="" action="ppaction://hlinkshowjump?jump=nextslide" highlightClick="1"/>
            <a:extLst>
              <a:ext uri="{FF2B5EF4-FFF2-40B4-BE49-F238E27FC236}">
                <a16:creationId xmlns:a16="http://schemas.microsoft.com/office/drawing/2014/main" id="{80AC4BE3-8842-4DC0-B433-65EB4413D7D0}"/>
              </a:ext>
            </a:extLst>
          </p:cNvPr>
          <p:cNvSpPr/>
          <p:nvPr/>
        </p:nvSpPr>
        <p:spPr>
          <a:xfrm>
            <a:off x="9332296" y="3069928"/>
            <a:ext cx="522687" cy="27748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8D0DEDDC-92C1-4874-8F44-A59C29F0C195}"/>
              </a:ext>
            </a:extLst>
          </p:cNvPr>
          <p:cNvSpPr txBox="1"/>
          <p:nvPr/>
        </p:nvSpPr>
        <p:spPr>
          <a:xfrm>
            <a:off x="6917267" y="4174067"/>
            <a:ext cx="372533" cy="369332"/>
          </a:xfrm>
          <a:prstGeom prst="rect">
            <a:avLst/>
          </a:prstGeom>
          <a:noFill/>
        </p:spPr>
        <p:txBody>
          <a:bodyPr wrap="square" rtlCol="0">
            <a:spAutoFit/>
          </a:bodyPr>
          <a:lstStyle/>
          <a:p>
            <a:endParaRPr lang="en-GB" dirty="0"/>
          </a:p>
        </p:txBody>
      </p:sp>
      <p:sp>
        <p:nvSpPr>
          <p:cNvPr id="22" name="Cylinder 21">
            <a:extLst>
              <a:ext uri="{FF2B5EF4-FFF2-40B4-BE49-F238E27FC236}">
                <a16:creationId xmlns:a16="http://schemas.microsoft.com/office/drawing/2014/main" id="{44B11928-FFCA-491A-A928-79F38A60EC60}"/>
              </a:ext>
            </a:extLst>
          </p:cNvPr>
          <p:cNvSpPr/>
          <p:nvPr/>
        </p:nvSpPr>
        <p:spPr>
          <a:xfrm>
            <a:off x="6985000" y="4301067"/>
            <a:ext cx="194733" cy="2423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Straight Arrow Connector 25">
            <a:extLst>
              <a:ext uri="{FF2B5EF4-FFF2-40B4-BE49-F238E27FC236}">
                <a16:creationId xmlns:a16="http://schemas.microsoft.com/office/drawing/2014/main" id="{C82F72BA-2388-43B5-979C-895DE4C42D0E}"/>
              </a:ext>
            </a:extLst>
          </p:cNvPr>
          <p:cNvCxnSpPr>
            <a:cxnSpLocks/>
            <a:stCxn id="7" idx="3"/>
          </p:cNvCxnSpPr>
          <p:nvPr/>
        </p:nvCxnSpPr>
        <p:spPr>
          <a:xfrm>
            <a:off x="7289800" y="4358733"/>
            <a:ext cx="3439162" cy="201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36E5508-5D34-449C-A074-76557B33B4BD}"/>
              </a:ext>
            </a:extLst>
          </p:cNvPr>
          <p:cNvSpPr txBox="1"/>
          <p:nvPr/>
        </p:nvSpPr>
        <p:spPr>
          <a:xfrm>
            <a:off x="10955867" y="4576078"/>
            <a:ext cx="2234458" cy="923330"/>
          </a:xfrm>
          <a:prstGeom prst="rect">
            <a:avLst/>
          </a:prstGeom>
          <a:noFill/>
        </p:spPr>
        <p:txBody>
          <a:bodyPr wrap="none" rtlCol="0">
            <a:spAutoFit/>
          </a:bodyPr>
          <a:lstStyle/>
          <a:p>
            <a:r>
              <a:rPr lang="en-GB" dirty="0"/>
              <a:t>Clicking this icon</a:t>
            </a:r>
          </a:p>
          <a:p>
            <a:r>
              <a:rPr lang="en-GB" dirty="0"/>
              <a:t>Will show page</a:t>
            </a:r>
          </a:p>
          <a:p>
            <a:r>
              <a:rPr lang="en-GB" dirty="0"/>
              <a:t>as shown in next slide</a:t>
            </a:r>
          </a:p>
        </p:txBody>
      </p:sp>
    </p:spTree>
    <p:extLst>
      <p:ext uri="{BB962C8B-B14F-4D97-AF65-F5344CB8AC3E}">
        <p14:creationId xmlns:p14="http://schemas.microsoft.com/office/powerpoint/2010/main" val="2593224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1178</TotalTime>
  <Words>671</Words>
  <Application>Microsoft Office PowerPoint</Application>
  <PresentationFormat>Widescreen</PresentationFormat>
  <Paragraphs>117</Paragraphs>
  <Slides>11</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Product Spec</vt:lpstr>
      <vt:lpstr>When user first logs in, following page should be displayed</vt:lpstr>
      <vt:lpstr>When user clicks Add Scenario, scenario box will appear as shown below along with Add Step button</vt:lpstr>
      <vt:lpstr>When user clicks Add Step, next box will appear (i.e. Given) for user to enter steps. He can keep clicking Add Step to enter multiple steps</vt:lpstr>
      <vt:lpstr>When user clicks presses Save button, the feature will go on the left side (like email where we show email header on the left and details in the center)</vt:lpstr>
      <vt:lpstr>Clicking Add Feature will refresh the screen (make a blank screen) and will start from beginning i.e. Slide 2</vt:lpstr>
      <vt:lpstr>When user presses play button next to the feature (Shown with arrow in this page) all scenarios will run. When we run the scenario or the feature the progress bar should be shown as shown below</vt:lpstr>
      <vt:lpstr>When user presses play button next to the Scenario (Shown with arrow in this page) only that scenario will run. When we run the scenario the progress bar should be shown as shown below</vt:lpstr>
      <vt:lpstr>Multiple data entry – When user wants to enter multiple values as test data, we should show the screen as follow</vt:lpstr>
      <vt:lpstr>Multiple data entry – When user wants to enter multiple values as test data, we should show the screen as follow</vt:lpstr>
      <vt:lpstr>Multiple data entry – After user enters multiple data, the screen will look like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Spec</dc:title>
  <dc:creator>jerome josephraj</dc:creator>
  <cp:lastModifiedBy>jerome josephraj</cp:lastModifiedBy>
  <cp:revision>10</cp:revision>
  <dcterms:created xsi:type="dcterms:W3CDTF">2018-05-31T07:50:27Z</dcterms:created>
  <dcterms:modified xsi:type="dcterms:W3CDTF">2018-06-01T17:02:15Z</dcterms:modified>
</cp:coreProperties>
</file>