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9"/>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7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9F598-7E66-4879-9F12-09264C4F9FAB}" type="datetimeFigureOut">
              <a:rPr lang="en-IN" smtClean="0"/>
              <a:t>18-10-2023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3FC95-70D0-44D7-AD70-08B8215F61E3}" type="slidenum">
              <a:rPr lang="en-IN" smtClean="0"/>
              <a:t>‹#›</a:t>
            </a:fld>
            <a:endParaRPr lang="en-IN"/>
          </a:p>
        </p:txBody>
      </p:sp>
    </p:spTree>
    <p:extLst>
      <p:ext uri="{BB962C8B-B14F-4D97-AF65-F5344CB8AC3E}">
        <p14:creationId xmlns:p14="http://schemas.microsoft.com/office/powerpoint/2010/main" val="356775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D3FC95-70D0-44D7-AD70-08B8215F61E3}" type="slidenum">
              <a:rPr lang="en-IN" smtClean="0"/>
              <a:t>5</a:t>
            </a:fld>
            <a:endParaRPr lang="en-IN"/>
          </a:p>
        </p:txBody>
      </p:sp>
    </p:spTree>
    <p:extLst>
      <p:ext uri="{BB962C8B-B14F-4D97-AF65-F5344CB8AC3E}">
        <p14:creationId xmlns:p14="http://schemas.microsoft.com/office/powerpoint/2010/main" val="279673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xmlns="" id="{0CBC73C8-CC60-49A5-BC76-BA8E43BB8489}"/>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grpSp>
          <p:nvGrpSpPr>
            <p:cNvPr id="24" name="Graphic 157">
              <a:extLst>
                <a:ext uri="{FF2B5EF4-FFF2-40B4-BE49-F238E27FC236}">
                  <a16:creationId xmlns:a16="http://schemas.microsoft.com/office/drawing/2014/main" xmlns="" id="{A2B94463-7088-4D2A-B55D-9C55F957066A}"/>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xmlns=""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xmlns=""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xmlns="" id="{DF2787DC-EEA3-46C0-9CD4-1AB906DB4B08}"/>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xmlns="" id="{167AAA19-C621-4D54-B748-5A06F4417CA5}"/>
              </a:ext>
            </a:extLst>
          </p:cNvPr>
          <p:cNvSpPr>
            <a:spLocks noGrp="1"/>
          </p:cNvSpPr>
          <p:nvPr>
            <p:ph type="pic" sz="quarter" idx="13" hasCustomPrompt="1"/>
          </p:nvPr>
        </p:nvSpPr>
        <p:spPr>
          <a:xfrm>
            <a:off x="464881" y="3003970"/>
            <a:ext cx="8313142"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xmlns="" id="{3E5EBBCF-761D-49AA-8960-D06A3484B9D0}"/>
              </a:ext>
              <a:ext uri="{C183D7F6-B498-43B3-948B-1728B52AA6E4}">
                <adec:decorative xmlns:adec="http://schemas.microsoft.com/office/drawing/2017/decorative" xmlns="" val="1"/>
              </a:ext>
            </a:extLst>
          </p:cNvPr>
          <p:cNvGrpSpPr/>
          <p:nvPr/>
        </p:nvGrpSpPr>
        <p:grpSpPr>
          <a:xfrm>
            <a:off x="8137" y="-3086"/>
            <a:ext cx="1649213" cy="3349518"/>
            <a:chOff x="10849" y="-3086"/>
            <a:chExt cx="2198951" cy="3349518"/>
          </a:xfrm>
        </p:grpSpPr>
        <p:sp>
          <p:nvSpPr>
            <p:cNvPr id="10" name="Freeform: Shape 9">
              <a:extLst>
                <a:ext uri="{FF2B5EF4-FFF2-40B4-BE49-F238E27FC236}">
                  <a16:creationId xmlns:a16="http://schemas.microsoft.com/office/drawing/2014/main" xmlns="" id="{60F7E5D2-CFBA-4149-A9B1-32047212E57C}"/>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xmlns=""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xmlns=""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xmlns=""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xmlns=""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xmlns=""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xmlns="" id="{6653DE96-35D3-4AA3-B11A-A5882CC7A472}"/>
              </a:ext>
            </a:extLst>
          </p:cNvPr>
          <p:cNvSpPr>
            <a:spLocks noGrp="1"/>
          </p:cNvSpPr>
          <p:nvPr>
            <p:ph type="ctrTitle"/>
          </p:nvPr>
        </p:nvSpPr>
        <p:spPr>
          <a:xfrm>
            <a:off x="747207" y="570602"/>
            <a:ext cx="4497464" cy="2226076"/>
          </a:xfrm>
          <a:prstGeom prst="rect">
            <a:avLst/>
          </a:prstGeom>
        </p:spPr>
        <p:txBody>
          <a:bodyPr anchor="ctr">
            <a:noAutofit/>
          </a:bodyPr>
          <a:lstStyle>
            <a:lvl1pPr>
              <a:defRPr baseline="0"/>
            </a:lvl1pPr>
          </a:lstStyle>
          <a:p>
            <a:pPr algn="l"/>
            <a:r>
              <a:rPr lang="en-US" sz="5400" smtClean="0"/>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xmlns="" id="{E1C011E4-9F9C-45C6-9C1F-7A9F3721C266}"/>
              </a:ext>
            </a:extLst>
          </p:cNvPr>
          <p:cNvSpPr>
            <a:spLocks noGrp="1"/>
          </p:cNvSpPr>
          <p:nvPr>
            <p:ph type="subTitle" idx="1"/>
          </p:nvPr>
        </p:nvSpPr>
        <p:spPr>
          <a:xfrm>
            <a:off x="5859780" y="1597427"/>
            <a:ext cx="2527601" cy="441403"/>
          </a:xfrm>
          <a:prstGeom prst="rect">
            <a:avLst/>
          </a:prstGeom>
        </p:spPr>
        <p:txBody>
          <a:bodyPr anchor="ctr">
            <a:noAutofit/>
          </a:bodyPr>
          <a:lstStyle>
            <a:lvl1pPr marL="0" indent="0">
              <a:buNone/>
              <a:defRPr sz="2400"/>
            </a:lvl1pPr>
          </a:lstStyle>
          <a:p>
            <a:pPr algn="l">
              <a:lnSpc>
                <a:spcPct val="110000"/>
              </a:lnSpc>
            </a:pPr>
            <a:r>
              <a:rPr lang="en-US" sz="2200" smtClean="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xmlns="" id="{51E372DC-98EB-4EBC-9D4C-A21D11837AE0}"/>
              </a:ext>
              <a:ext uri="{C183D7F6-B498-43B3-948B-1728B52AA6E4}">
                <adec:decorative xmlns:adec="http://schemas.microsoft.com/office/drawing/2017/decorative" xmlns="" val="1"/>
              </a:ext>
            </a:extLst>
          </p:cNvPr>
          <p:cNvGrpSpPr/>
          <p:nvPr/>
        </p:nvGrpSpPr>
        <p:grpSpPr>
          <a:xfrm>
            <a:off x="571500" y="6150811"/>
            <a:ext cx="89154" cy="118872"/>
            <a:chOff x="1175347" y="3733800"/>
            <a:chExt cx="118872" cy="118872"/>
          </a:xfrm>
        </p:grpSpPr>
        <p:cxnSp>
          <p:nvCxnSpPr>
            <p:cNvPr id="22" name="Straight Connector 21">
              <a:extLst>
                <a:ext uri="{FF2B5EF4-FFF2-40B4-BE49-F238E27FC236}">
                  <a16:creationId xmlns:a16="http://schemas.microsoft.com/office/drawing/2014/main" xmlns=""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xmlns=""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xmlns="" id="{BBD4F959-5EA4-4F76-B85B-21D723B3B3A7}"/>
              </a:ext>
              <a:ext uri="{C183D7F6-B498-43B3-948B-1728B52AA6E4}">
                <adec:decorative xmlns:adec="http://schemas.microsoft.com/office/drawing/2017/decorative" xmlns="" val="1"/>
              </a:ext>
            </a:extLst>
          </p:cNvPr>
          <p:cNvGrpSpPr/>
          <p:nvPr/>
        </p:nvGrpSpPr>
        <p:grpSpPr>
          <a:xfrm>
            <a:off x="8137" y="-3086"/>
            <a:ext cx="1649213" cy="3349518"/>
            <a:chOff x="10849" y="-3086"/>
            <a:chExt cx="2198951" cy="3349518"/>
          </a:xfrm>
        </p:grpSpPr>
        <p:sp>
          <p:nvSpPr>
            <p:cNvPr id="5" name="Freeform: Shape 4">
              <a:extLst>
                <a:ext uri="{FF2B5EF4-FFF2-40B4-BE49-F238E27FC236}">
                  <a16:creationId xmlns:a16="http://schemas.microsoft.com/office/drawing/2014/main" xmlns="" id="{FEA59C57-9D10-43F2-A117-CF056B0EE083}"/>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xmlns=""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xmlns=""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xmlns=""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xmlns=""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xmlns=""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xmlns=""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xmlns="" id="{82113BB3-DE71-4C25-A6D0-241EC8A2B699}"/>
              </a:ext>
            </a:extLst>
          </p:cNvPr>
          <p:cNvSpPr>
            <a:spLocks noGrp="1"/>
          </p:cNvSpPr>
          <p:nvPr>
            <p:ph type="title"/>
          </p:nvPr>
        </p:nvSpPr>
        <p:spPr>
          <a:xfrm>
            <a:off x="898637" y="559814"/>
            <a:ext cx="7346727" cy="1335662"/>
          </a:xfrm>
          <a:prstGeom prst="rect">
            <a:avLst/>
          </a:prstGeom>
        </p:spPr>
        <p:txBody>
          <a:bodyPr/>
          <a:lstStyle>
            <a:lvl1pPr algn="ctr">
              <a:defRPr/>
            </a:lvl1pPr>
          </a:lstStyle>
          <a:p>
            <a:pPr>
              <a:lnSpc>
                <a:spcPct val="100000"/>
              </a:lnSpc>
            </a:pPr>
            <a:r>
              <a:rPr lang="en-US" smtClean="0"/>
              <a:t>Click to edit Master title style</a:t>
            </a:r>
            <a:endParaRPr lang="en-US" dirty="0"/>
          </a:p>
        </p:txBody>
      </p:sp>
      <p:sp>
        <p:nvSpPr>
          <p:cNvPr id="31" name="Text Placeholder 30">
            <a:extLst>
              <a:ext uri="{FF2B5EF4-FFF2-40B4-BE49-F238E27FC236}">
                <a16:creationId xmlns:a16="http://schemas.microsoft.com/office/drawing/2014/main" xmlns="" id="{DD0D7D96-3677-493A-BA3B-CCC0ACA7D505}"/>
              </a:ext>
            </a:extLst>
          </p:cNvPr>
          <p:cNvSpPr>
            <a:spLocks noGrp="1"/>
          </p:cNvSpPr>
          <p:nvPr>
            <p:ph type="body" sz="quarter" idx="13" hasCustomPrompt="1"/>
          </p:nvPr>
        </p:nvSpPr>
        <p:spPr>
          <a:xfrm>
            <a:off x="896541" y="2107496"/>
            <a:ext cx="356753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xmlns="" id="{0C164B7E-5CDD-4C49-94D6-CBB9803DD173}"/>
              </a:ext>
            </a:extLst>
          </p:cNvPr>
          <p:cNvSpPr>
            <a:spLocks noGrp="1"/>
          </p:cNvSpPr>
          <p:nvPr>
            <p:ph idx="1"/>
          </p:nvPr>
        </p:nvSpPr>
        <p:spPr>
          <a:xfrm>
            <a:off x="896461" y="2717783"/>
            <a:ext cx="3559176" cy="3365605"/>
          </a:xfrm>
          <a:prstGeom prst="rect">
            <a:avLst/>
          </a:prstGeom>
        </p:spPr>
        <p:txBody>
          <a:bodyPr>
            <a:normAutofit/>
          </a:bodyPr>
          <a:lstStyle>
            <a:lvl1pPr>
              <a:lnSpc>
                <a:spcPct val="100000"/>
              </a:lnSpc>
              <a:defRPr sz="1800"/>
            </a:lvl1pPr>
          </a:lstStyle>
          <a:p>
            <a:pPr lvl="0">
              <a:lnSpc>
                <a:spcPct val="110000"/>
              </a:lnSpc>
            </a:pPr>
            <a:r>
              <a:rPr lang="en-US" sz="1800" smtClean="0"/>
              <a:t>Click to edit Master text styles</a:t>
            </a:r>
          </a:p>
        </p:txBody>
      </p:sp>
      <p:grpSp>
        <p:nvGrpSpPr>
          <p:cNvPr id="17" name="Bottom Right">
            <a:extLst>
              <a:ext uri="{FF2B5EF4-FFF2-40B4-BE49-F238E27FC236}">
                <a16:creationId xmlns:a16="http://schemas.microsoft.com/office/drawing/2014/main" xmlns="" id="{FDEE985A-E675-4CC8-AB6B-94F735668B73}"/>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sp>
          <p:nvSpPr>
            <p:cNvPr id="18" name="Freeform: Shape 17">
              <a:extLst>
                <a:ext uri="{FF2B5EF4-FFF2-40B4-BE49-F238E27FC236}">
                  <a16:creationId xmlns:a16="http://schemas.microsoft.com/office/drawing/2014/main" xmlns="" id="{7FC5E817-3F3A-422C-88A5-0EDF0234DCA8}"/>
                </a:ext>
                <a:ext uri="{C183D7F6-B498-43B3-948B-1728B52AA6E4}">
                  <adec:decorative xmlns:adec="http://schemas.microsoft.com/office/drawing/2017/decorative" xmlns=""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xmlns="" id="{121B83E4-00E3-40BA-9880-8A0D84CD3BE7}"/>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xmlns=""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xmlns=""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xmlns="" id="{EC0D7998-F951-4D21-85A4-F7F808621994}"/>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xmlns="" id="{9B5560C7-50D0-4CC5-AD89-48007BB98B11}"/>
              </a:ext>
            </a:extLst>
          </p:cNvPr>
          <p:cNvSpPr>
            <a:spLocks noGrp="1"/>
          </p:cNvSpPr>
          <p:nvPr>
            <p:ph type="body" sz="quarter" idx="15" hasCustomPrompt="1"/>
          </p:nvPr>
        </p:nvSpPr>
        <p:spPr>
          <a:xfrm>
            <a:off x="4682709" y="2107388"/>
            <a:ext cx="356753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xmlns="" id="{18AD3389-AD6B-43DD-A8D3-747CC5638441}"/>
              </a:ext>
            </a:extLst>
          </p:cNvPr>
          <p:cNvSpPr>
            <a:spLocks noGrp="1"/>
          </p:cNvSpPr>
          <p:nvPr>
            <p:ph idx="14"/>
          </p:nvPr>
        </p:nvSpPr>
        <p:spPr>
          <a:xfrm>
            <a:off x="4682629" y="2717675"/>
            <a:ext cx="3559176" cy="3365605"/>
          </a:xfrm>
          <a:prstGeom prst="rect">
            <a:avLst/>
          </a:prstGeom>
        </p:spPr>
        <p:txBody>
          <a:bodyPr>
            <a:normAutofit/>
          </a:bodyPr>
          <a:lstStyle>
            <a:lvl1pPr>
              <a:lnSpc>
                <a:spcPct val="100000"/>
              </a:lnSpc>
              <a:defRPr sz="1800"/>
            </a:lvl1pPr>
          </a:lstStyle>
          <a:p>
            <a:pPr lvl="0">
              <a:lnSpc>
                <a:spcPct val="110000"/>
              </a:lnSpc>
            </a:pPr>
            <a:r>
              <a:rPr lang="en-US" sz="1800" smtClean="0"/>
              <a:t>Click to edit Master text styles</a:t>
            </a:r>
          </a:p>
        </p:txBody>
      </p:sp>
      <p:sp>
        <p:nvSpPr>
          <p:cNvPr id="32" name="Date Placeholder 8">
            <a:extLst>
              <a:ext uri="{FF2B5EF4-FFF2-40B4-BE49-F238E27FC236}">
                <a16:creationId xmlns:a16="http://schemas.microsoft.com/office/drawing/2014/main" xmlns="" id="{20D0392A-9FDF-463E-8831-4E691425672A}"/>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33" name="Footer Placeholder 9">
            <a:extLst>
              <a:ext uri="{FF2B5EF4-FFF2-40B4-BE49-F238E27FC236}">
                <a16:creationId xmlns:a16="http://schemas.microsoft.com/office/drawing/2014/main" xmlns="" id="{1DDEDA5B-5F9E-4C6B-A89B-05B29AF7AB9C}"/>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4" name="Slide Number Placeholder 10">
            <a:extLst>
              <a:ext uri="{FF2B5EF4-FFF2-40B4-BE49-F238E27FC236}">
                <a16:creationId xmlns:a16="http://schemas.microsoft.com/office/drawing/2014/main" xmlns="" id="{C8ED2EA9-7B76-428A-B33B-166EFA2452C0}"/>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xmlns="" id="{F814A4FB-5C5F-4FBA-8692-F2853E8F3042}"/>
              </a:ext>
              <a:ext uri="{C183D7F6-B498-43B3-948B-1728B52AA6E4}">
                <adec:decorative xmlns:adec="http://schemas.microsoft.com/office/drawing/2017/decorative" xmlns="" val="1"/>
              </a:ext>
            </a:extLst>
          </p:cNvPr>
          <p:cNvGrpSpPr/>
          <p:nvPr/>
        </p:nvGrpSpPr>
        <p:grpSpPr>
          <a:xfrm>
            <a:off x="8137" y="-3086"/>
            <a:ext cx="1649213" cy="3349518"/>
            <a:chOff x="10849" y="-3086"/>
            <a:chExt cx="2198951" cy="3349518"/>
          </a:xfrm>
        </p:grpSpPr>
        <p:sp>
          <p:nvSpPr>
            <p:cNvPr id="3" name="Freeform: Shape 2">
              <a:extLst>
                <a:ext uri="{FF2B5EF4-FFF2-40B4-BE49-F238E27FC236}">
                  <a16:creationId xmlns:a16="http://schemas.microsoft.com/office/drawing/2014/main" xmlns="" id="{4980A145-1B2A-495B-BB8D-3217B4432882}"/>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xmlns=""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xmlns=""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xmlns=""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xmlns=""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xmlns=""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xmlns=""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xmlns=""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xmlns="" id="{EB1A75F4-7B0E-4667-A4CC-A89FC6C5DDD6}"/>
              </a:ext>
            </a:extLst>
          </p:cNvPr>
          <p:cNvSpPr>
            <a:spLocks noGrp="1"/>
          </p:cNvSpPr>
          <p:nvPr>
            <p:ph type="title"/>
          </p:nvPr>
        </p:nvSpPr>
        <p:spPr>
          <a:xfrm>
            <a:off x="898637" y="559814"/>
            <a:ext cx="7346727" cy="1335662"/>
          </a:xfrm>
          <a:prstGeom prst="rect">
            <a:avLst/>
          </a:prstGeom>
        </p:spPr>
        <p:txBody>
          <a:bodyPr/>
          <a:lstStyle>
            <a:lvl1pPr algn="ctr">
              <a:defRPr/>
            </a:lvl1pPr>
          </a:lstStyle>
          <a:p>
            <a:pPr>
              <a:lnSpc>
                <a:spcPct val="100000"/>
              </a:lnSpc>
            </a:pPr>
            <a:r>
              <a:rPr lang="en-US" smtClean="0"/>
              <a:t>Click to edit Master title style</a:t>
            </a:r>
            <a:endParaRPr lang="en-US" dirty="0"/>
          </a:p>
        </p:txBody>
      </p:sp>
      <p:sp>
        <p:nvSpPr>
          <p:cNvPr id="24" name="Text Placeholder 30">
            <a:extLst>
              <a:ext uri="{FF2B5EF4-FFF2-40B4-BE49-F238E27FC236}">
                <a16:creationId xmlns:a16="http://schemas.microsoft.com/office/drawing/2014/main" xmlns="" id="{BD1F0F39-9F6D-4B25-8117-CC1868D8FD93}"/>
              </a:ext>
            </a:extLst>
          </p:cNvPr>
          <p:cNvSpPr>
            <a:spLocks noGrp="1"/>
          </p:cNvSpPr>
          <p:nvPr>
            <p:ph type="body" sz="quarter" idx="13" hasCustomPrompt="1"/>
          </p:nvPr>
        </p:nvSpPr>
        <p:spPr>
          <a:xfrm>
            <a:off x="631533"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xmlns="" id="{4F61A9F3-10B2-440F-8037-9098D468B838}"/>
              </a:ext>
            </a:extLst>
          </p:cNvPr>
          <p:cNvSpPr>
            <a:spLocks noGrp="1"/>
          </p:cNvSpPr>
          <p:nvPr>
            <p:ph idx="1"/>
          </p:nvPr>
        </p:nvSpPr>
        <p:spPr>
          <a:xfrm>
            <a:off x="631453" y="2717783"/>
            <a:ext cx="2489677" cy="3365605"/>
          </a:xfrm>
          <a:prstGeom prst="rect">
            <a:avLst/>
          </a:prstGeom>
        </p:spPr>
        <p:txBody>
          <a:bodyPr>
            <a:normAutofit/>
          </a:bodyPr>
          <a:lstStyle>
            <a:lvl1pPr>
              <a:lnSpc>
                <a:spcPct val="100000"/>
              </a:lnSpc>
              <a:defRPr sz="1800"/>
            </a:lvl1pPr>
          </a:lstStyle>
          <a:p>
            <a:pPr lvl="0">
              <a:lnSpc>
                <a:spcPct val="110000"/>
              </a:lnSpc>
            </a:pPr>
            <a:r>
              <a:rPr lang="en-US" sz="1800" smtClean="0"/>
              <a:t>Click to edit Master text styles</a:t>
            </a:r>
          </a:p>
        </p:txBody>
      </p:sp>
      <p:grpSp>
        <p:nvGrpSpPr>
          <p:cNvPr id="13" name="Bottom Right">
            <a:extLst>
              <a:ext uri="{FF2B5EF4-FFF2-40B4-BE49-F238E27FC236}">
                <a16:creationId xmlns:a16="http://schemas.microsoft.com/office/drawing/2014/main" xmlns="" id="{42796FA7-0B8D-4A6A-B372-11F871284261}"/>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sp>
          <p:nvSpPr>
            <p:cNvPr id="14" name="Freeform: Shape 13">
              <a:extLst>
                <a:ext uri="{FF2B5EF4-FFF2-40B4-BE49-F238E27FC236}">
                  <a16:creationId xmlns:a16="http://schemas.microsoft.com/office/drawing/2014/main" xmlns="" id="{4E9DEDEF-994C-4A05-BAA2-67F5BD83498A}"/>
                </a:ext>
                <a:ext uri="{C183D7F6-B498-43B3-948B-1728B52AA6E4}">
                  <adec:decorative xmlns:adec="http://schemas.microsoft.com/office/drawing/2017/decorative" xmlns=""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xmlns="" id="{BB94129B-E855-47D6-9855-B7BBA9196577}"/>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xmlns=""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xmlns=""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xmlns=""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xmlns="" id="{F599A04F-CD3E-4093-A4F6-84E34675CF94}"/>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xmlns="" id="{CAD7B113-A329-4BA2-AFE9-605C0245BE80}"/>
              </a:ext>
            </a:extLst>
          </p:cNvPr>
          <p:cNvSpPr>
            <a:spLocks noGrp="1"/>
          </p:cNvSpPr>
          <p:nvPr>
            <p:ph type="body" sz="quarter" idx="17" hasCustomPrompt="1"/>
          </p:nvPr>
        </p:nvSpPr>
        <p:spPr>
          <a:xfrm>
            <a:off x="3317296"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xmlns="" id="{8D6DC0D7-6E45-4762-A081-2A9D1DF03B9B}"/>
              </a:ext>
            </a:extLst>
          </p:cNvPr>
          <p:cNvSpPr>
            <a:spLocks noGrp="1"/>
          </p:cNvSpPr>
          <p:nvPr>
            <p:ph idx="16"/>
          </p:nvPr>
        </p:nvSpPr>
        <p:spPr>
          <a:xfrm>
            <a:off x="3317216" y="2717783"/>
            <a:ext cx="2489677" cy="3365605"/>
          </a:xfrm>
          <a:prstGeom prst="rect">
            <a:avLst/>
          </a:prstGeom>
        </p:spPr>
        <p:txBody>
          <a:bodyPr>
            <a:normAutofit/>
          </a:bodyPr>
          <a:lstStyle>
            <a:lvl1pPr>
              <a:lnSpc>
                <a:spcPct val="100000"/>
              </a:lnSpc>
              <a:defRPr sz="1800"/>
            </a:lvl1pPr>
          </a:lstStyle>
          <a:p>
            <a:pPr lvl="0">
              <a:lnSpc>
                <a:spcPct val="110000"/>
              </a:lnSpc>
            </a:pPr>
            <a:r>
              <a:rPr lang="en-US" sz="1800" smtClean="0"/>
              <a:t>Click to edit Master text styles</a:t>
            </a:r>
          </a:p>
        </p:txBody>
      </p:sp>
      <p:sp>
        <p:nvSpPr>
          <p:cNvPr id="31" name="Text Placeholder 30">
            <a:extLst>
              <a:ext uri="{FF2B5EF4-FFF2-40B4-BE49-F238E27FC236}">
                <a16:creationId xmlns:a16="http://schemas.microsoft.com/office/drawing/2014/main" xmlns="" id="{52827B4A-2F73-4A8C-9EB2-DE175123E916}"/>
              </a:ext>
            </a:extLst>
          </p:cNvPr>
          <p:cNvSpPr>
            <a:spLocks noGrp="1"/>
          </p:cNvSpPr>
          <p:nvPr>
            <p:ph type="body" sz="quarter" idx="15" hasCustomPrompt="1"/>
          </p:nvPr>
        </p:nvSpPr>
        <p:spPr>
          <a:xfrm>
            <a:off x="6012103"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xmlns="" id="{5274DFA3-F7E2-4525-B0FD-F36F75AC670C}"/>
              </a:ext>
            </a:extLst>
          </p:cNvPr>
          <p:cNvSpPr>
            <a:spLocks noGrp="1"/>
          </p:cNvSpPr>
          <p:nvPr>
            <p:ph idx="14"/>
          </p:nvPr>
        </p:nvSpPr>
        <p:spPr>
          <a:xfrm>
            <a:off x="6012023" y="2717783"/>
            <a:ext cx="2489677" cy="3365605"/>
          </a:xfrm>
          <a:prstGeom prst="rect">
            <a:avLst/>
          </a:prstGeom>
        </p:spPr>
        <p:txBody>
          <a:bodyPr>
            <a:normAutofit/>
          </a:bodyPr>
          <a:lstStyle>
            <a:lvl1pPr>
              <a:lnSpc>
                <a:spcPct val="100000"/>
              </a:lnSpc>
              <a:defRPr sz="1800"/>
            </a:lvl1pPr>
          </a:lstStyle>
          <a:p>
            <a:pPr lvl="0">
              <a:lnSpc>
                <a:spcPct val="110000"/>
              </a:lnSpc>
            </a:pPr>
            <a:r>
              <a:rPr lang="en-US" sz="1800" smtClean="0"/>
              <a:t>Click to edit Master text styles</a:t>
            </a:r>
          </a:p>
        </p:txBody>
      </p:sp>
      <p:sp>
        <p:nvSpPr>
          <p:cNvPr id="25" name="Date Placeholder 8">
            <a:extLst>
              <a:ext uri="{FF2B5EF4-FFF2-40B4-BE49-F238E27FC236}">
                <a16:creationId xmlns:a16="http://schemas.microsoft.com/office/drawing/2014/main" xmlns="" id="{D7DADA0B-95F3-437B-BB04-284E5066D32A}"/>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26" name="Footer Placeholder 9">
            <a:extLst>
              <a:ext uri="{FF2B5EF4-FFF2-40B4-BE49-F238E27FC236}">
                <a16:creationId xmlns:a16="http://schemas.microsoft.com/office/drawing/2014/main" xmlns="" id="{79EB3AB4-7EA2-4CAC-A6BD-9D885C89758B}"/>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7" name="Slide Number Placeholder 10">
            <a:extLst>
              <a:ext uri="{FF2B5EF4-FFF2-40B4-BE49-F238E27FC236}">
                <a16:creationId xmlns:a16="http://schemas.microsoft.com/office/drawing/2014/main" xmlns="" id="{5F4C612D-28B2-4621-BF60-4C517747AD56}"/>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xmlns="" id="{562BD150-E869-44AC-B0E8-35618F795B53}"/>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sp>
          <p:nvSpPr>
            <p:cNvPr id="29" name="Freeform: Shape 28">
              <a:extLst>
                <a:ext uri="{FF2B5EF4-FFF2-40B4-BE49-F238E27FC236}">
                  <a16:creationId xmlns:a16="http://schemas.microsoft.com/office/drawing/2014/main" xmlns="" id="{FF918A15-3E7F-42BB-83AB-473EF76AB0CE}"/>
                </a:ext>
                <a:ext uri="{C183D7F6-B498-43B3-948B-1728B52AA6E4}">
                  <adec:decorative xmlns:adec="http://schemas.microsoft.com/office/drawing/2017/decorative" xmlns=""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xmlns="" id="{1AA9D900-7A0C-4788-85E0-9329B727A147}"/>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xmlns=""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xmlns=""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xmlns=""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xmlns=""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xmlns=""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xmlns=""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xmlns=""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xmlns="" id="{C17EE90C-247C-4F8E-9B86-BD7E31F126A3}"/>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xmlns="" id="{985E1522-3C37-44A6-81DC-1BF369AF0B54}"/>
              </a:ext>
            </a:extLst>
          </p:cNvPr>
          <p:cNvSpPr>
            <a:spLocks noGrp="1"/>
          </p:cNvSpPr>
          <p:nvPr>
            <p:ph type="ctrTitle"/>
          </p:nvPr>
        </p:nvSpPr>
        <p:spPr>
          <a:xfrm>
            <a:off x="747206" y="4098524"/>
            <a:ext cx="4497471" cy="2226076"/>
          </a:xfrm>
          <a:prstGeom prst="rect">
            <a:avLst/>
          </a:prstGeom>
        </p:spPr>
        <p:txBody>
          <a:bodyPr anchor="ctr">
            <a:normAutofit/>
          </a:bodyPr>
          <a:lstStyle/>
          <a:p>
            <a:pPr algn="l"/>
            <a:r>
              <a:rPr lang="en-US" sz="5400" smtClean="0"/>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xmlns="" id="{5048357E-69C2-4F32-8C47-3D84340F6190}"/>
              </a:ext>
            </a:extLst>
          </p:cNvPr>
          <p:cNvSpPr>
            <a:spLocks noGrp="1"/>
          </p:cNvSpPr>
          <p:nvPr>
            <p:ph type="subTitle" idx="1"/>
          </p:nvPr>
        </p:nvSpPr>
        <p:spPr>
          <a:xfrm>
            <a:off x="5389073" y="4085112"/>
            <a:ext cx="2998309" cy="2228758"/>
          </a:xfrm>
          <a:prstGeom prst="rect">
            <a:avLst/>
          </a:prstGeom>
        </p:spPr>
        <p:txBody>
          <a:bodyPr anchor="ctr"/>
          <a:lstStyle/>
          <a:p>
            <a:pPr algn="l">
              <a:lnSpc>
                <a:spcPct val="110000"/>
              </a:lnSpc>
            </a:pPr>
            <a:r>
              <a:rPr lang="en-US" sz="2200" smtClean="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xmlns="" id="{0CB3C12F-97EC-48F0-B4FC-924D91ECF3A6}"/>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64" name="Footer Placeholder 9">
            <a:extLst>
              <a:ext uri="{FF2B5EF4-FFF2-40B4-BE49-F238E27FC236}">
                <a16:creationId xmlns:a16="http://schemas.microsoft.com/office/drawing/2014/main" xmlns="" id="{E3780E67-8AD7-4AB6-880C-281395A8EE02}"/>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65" name="Slide Number Placeholder 10">
            <a:extLst>
              <a:ext uri="{FF2B5EF4-FFF2-40B4-BE49-F238E27FC236}">
                <a16:creationId xmlns:a16="http://schemas.microsoft.com/office/drawing/2014/main" xmlns="" id="{28F5F854-E7C5-4C18-A6E1-ECEF9BDE586F}"/>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69" name="Picture Placeholder 68">
            <a:extLst>
              <a:ext uri="{FF2B5EF4-FFF2-40B4-BE49-F238E27FC236}">
                <a16:creationId xmlns:a16="http://schemas.microsoft.com/office/drawing/2014/main" xmlns="" id="{22FBEE11-58B3-429A-8DAC-6A64A613383D}"/>
              </a:ext>
            </a:extLst>
          </p:cNvPr>
          <p:cNvSpPr>
            <a:spLocks noGrp="1"/>
          </p:cNvSpPr>
          <p:nvPr>
            <p:ph type="pic" sz="quarter" idx="13" hasCustomPrompt="1"/>
          </p:nvPr>
        </p:nvSpPr>
        <p:spPr>
          <a:xfrm>
            <a:off x="464882" y="0"/>
            <a:ext cx="8313142"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xmlns="" id="{33360105-7353-4ECE-84E2-90AB638A30BC}"/>
              </a:ext>
              <a:ext uri="{C183D7F6-B498-43B3-948B-1728B52AA6E4}">
                <adec:decorative xmlns:adec="http://schemas.microsoft.com/office/drawing/2017/decorative" xmlns="" val="1"/>
              </a:ext>
            </a:extLst>
          </p:cNvPr>
          <p:cNvGrpSpPr/>
          <p:nvPr/>
        </p:nvGrpSpPr>
        <p:grpSpPr>
          <a:xfrm>
            <a:off x="8137" y="15178"/>
            <a:ext cx="1649213" cy="3331254"/>
            <a:chOff x="10849" y="15178"/>
            <a:chExt cx="2198951" cy="3331254"/>
          </a:xfrm>
        </p:grpSpPr>
        <p:sp>
          <p:nvSpPr>
            <p:cNvPr id="15" name="Freeform: Shape 14">
              <a:extLst>
                <a:ext uri="{FF2B5EF4-FFF2-40B4-BE49-F238E27FC236}">
                  <a16:creationId xmlns:a16="http://schemas.microsoft.com/office/drawing/2014/main" xmlns=""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xmlns=""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xmlns=""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xmlns=""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xmlns=""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xmlns=""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xmlns="" id="{54409833-5EAC-4A40-B5BB-DE8282DD8E14}"/>
              </a:ext>
              <a:ext uri="{C183D7F6-B498-43B3-948B-1728B52AA6E4}">
                <adec:decorative xmlns:adec="http://schemas.microsoft.com/office/drawing/2017/decorative" xmlns="" val="1"/>
              </a:ext>
            </a:extLst>
          </p:cNvPr>
          <p:cNvGrpSpPr/>
          <p:nvPr/>
        </p:nvGrpSpPr>
        <p:grpSpPr>
          <a:xfrm>
            <a:off x="186357" y="143843"/>
            <a:ext cx="89154" cy="118872"/>
            <a:chOff x="1175347" y="3733800"/>
            <a:chExt cx="118872" cy="118872"/>
          </a:xfrm>
        </p:grpSpPr>
        <p:cxnSp>
          <p:nvCxnSpPr>
            <p:cNvPr id="23" name="Straight Connector 22">
              <a:extLst>
                <a:ext uri="{FF2B5EF4-FFF2-40B4-BE49-F238E27FC236}">
                  <a16:creationId xmlns:a16="http://schemas.microsoft.com/office/drawing/2014/main" xmlns=""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xmlns=""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xmlns="" id="{CFFED490-4247-4E3E-8A2E-5AF8A14E680E}"/>
              </a:ext>
              <a:ext uri="{C183D7F6-B498-43B3-948B-1728B52AA6E4}">
                <adec:decorative xmlns:adec="http://schemas.microsoft.com/office/drawing/2017/decorative" xmlns="" val="1"/>
              </a:ext>
            </a:extLst>
          </p:cNvPr>
          <p:cNvGrpSpPr/>
          <p:nvPr/>
        </p:nvGrpSpPr>
        <p:grpSpPr>
          <a:xfrm>
            <a:off x="300657" y="296243"/>
            <a:ext cx="89154" cy="118872"/>
            <a:chOff x="1175347" y="3733800"/>
            <a:chExt cx="118872" cy="118872"/>
          </a:xfrm>
        </p:grpSpPr>
        <p:cxnSp>
          <p:nvCxnSpPr>
            <p:cNvPr id="26" name="Straight Connector 25">
              <a:extLst>
                <a:ext uri="{FF2B5EF4-FFF2-40B4-BE49-F238E27FC236}">
                  <a16:creationId xmlns:a16="http://schemas.microsoft.com/office/drawing/2014/main" xmlns=""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xmlns=""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xmlns="" id="{58A4F778-D8DF-42FD-B154-2F4B2C2028A1}"/>
              </a:ext>
              <a:ext uri="{C183D7F6-B498-43B3-948B-1728B52AA6E4}">
                <adec:decorative xmlns:adec="http://schemas.microsoft.com/office/drawing/2017/decorative" xmlns="" val="1"/>
              </a:ext>
            </a:extLst>
          </p:cNvPr>
          <p:cNvGrpSpPr/>
          <p:nvPr/>
        </p:nvGrpSpPr>
        <p:grpSpPr>
          <a:xfrm>
            <a:off x="8137" y="-3086"/>
            <a:ext cx="1649213" cy="3349518"/>
            <a:chOff x="10849" y="-3086"/>
            <a:chExt cx="2198951" cy="3349518"/>
          </a:xfrm>
        </p:grpSpPr>
        <p:sp>
          <p:nvSpPr>
            <p:cNvPr id="26" name="Freeform: Shape 25">
              <a:extLst>
                <a:ext uri="{FF2B5EF4-FFF2-40B4-BE49-F238E27FC236}">
                  <a16:creationId xmlns:a16="http://schemas.microsoft.com/office/drawing/2014/main" xmlns="" id="{80793C3B-AAD0-4446-A423-B0EB8EE2AA62}"/>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xmlns=""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xmlns=""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xmlns=""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xmlns=""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xmlns=""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xmlns=""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xmlns=""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xmlns="" id="{AE9F08BF-E500-4B58-9AA3-B4517E83CEF3}"/>
              </a:ext>
              <a:ext uri="{C183D7F6-B498-43B3-948B-1728B52AA6E4}">
                <adec:decorative xmlns:adec="http://schemas.microsoft.com/office/drawing/2017/decorative" xmlns="" val="1"/>
              </a:ext>
            </a:extLst>
          </p:cNvPr>
          <p:cNvSpPr/>
          <p:nvPr/>
        </p:nvSpPr>
        <p:spPr>
          <a:xfrm rot="10800000">
            <a:off x="519634" y="-3086"/>
            <a:ext cx="994583"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xmlns="" id="{6DE93ED8-FDE6-418E-A743-2B368C71F311}"/>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grpSp>
          <p:nvGrpSpPr>
            <p:cNvPr id="41" name="Graphic 157">
              <a:extLst>
                <a:ext uri="{FF2B5EF4-FFF2-40B4-BE49-F238E27FC236}">
                  <a16:creationId xmlns:a16="http://schemas.microsoft.com/office/drawing/2014/main" xmlns="" id="{25190812-FA8A-4CB5-85A8-5DDFF8C94BDF}"/>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xmlns=""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xmlns=""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xmlns=""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xmlns=""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xmlns=""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xmlns=""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xmlns=""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xmlns="" id="{B3C81E55-0711-4E01-975D-4649E53C8661}"/>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xmlns="" id="{8782B20B-E447-47CC-93DB-B076EACC775D}"/>
              </a:ext>
            </a:extLst>
          </p:cNvPr>
          <p:cNvSpPr>
            <a:spLocks noGrp="1"/>
          </p:cNvSpPr>
          <p:nvPr>
            <p:ph type="title"/>
          </p:nvPr>
        </p:nvSpPr>
        <p:spPr>
          <a:xfrm>
            <a:off x="898636" y="559814"/>
            <a:ext cx="4204019" cy="1664573"/>
          </a:xfrm>
          <a:prstGeom prst="rect">
            <a:avLst/>
          </a:prstGeom>
        </p:spPr>
        <p:txBody>
          <a:bodyPr/>
          <a:lstStyle/>
          <a:p>
            <a:pPr>
              <a:lnSpc>
                <a:spcPct val="100000"/>
              </a:lnSpc>
            </a:pPr>
            <a:r>
              <a:rPr lang="en-US" smtClean="0"/>
              <a:t>Click to edit Master title style</a:t>
            </a:r>
            <a:endParaRPr lang="en-US" dirty="0"/>
          </a:p>
        </p:txBody>
      </p:sp>
      <p:sp>
        <p:nvSpPr>
          <p:cNvPr id="65" name="Text Placeholder 37">
            <a:extLst>
              <a:ext uri="{FF2B5EF4-FFF2-40B4-BE49-F238E27FC236}">
                <a16:creationId xmlns:a16="http://schemas.microsoft.com/office/drawing/2014/main" xmlns="" id="{D5185B59-89FE-4275-B159-E5FEA474B469}"/>
              </a:ext>
            </a:extLst>
          </p:cNvPr>
          <p:cNvSpPr>
            <a:spLocks noGrp="1"/>
          </p:cNvSpPr>
          <p:nvPr>
            <p:ph type="body" sz="quarter" idx="16" hasCustomPrompt="1"/>
          </p:nvPr>
        </p:nvSpPr>
        <p:spPr>
          <a:xfrm>
            <a:off x="896589" y="2384475"/>
            <a:ext cx="4206066"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xmlns="" id="{9079FD8C-6441-4214-93DC-E9E3BB415897}"/>
              </a:ext>
            </a:extLst>
          </p:cNvPr>
          <p:cNvSpPr>
            <a:spLocks noGrp="1"/>
          </p:cNvSpPr>
          <p:nvPr>
            <p:ph type="pic" sz="quarter" idx="13" hasCustomPrompt="1"/>
          </p:nvPr>
        </p:nvSpPr>
        <p:spPr>
          <a:xfrm>
            <a:off x="5379244" y="558801"/>
            <a:ext cx="3613547"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xmlns="" id="{8BDEDA7F-304A-4A6E-8DB7-B842B551B24F}"/>
              </a:ext>
            </a:extLst>
          </p:cNvPr>
          <p:cNvSpPr>
            <a:spLocks noGrp="1"/>
          </p:cNvSpPr>
          <p:nvPr>
            <p:ph type="pic" sz="quarter" idx="15" hasCustomPrompt="1"/>
          </p:nvPr>
        </p:nvSpPr>
        <p:spPr>
          <a:xfrm>
            <a:off x="5376863" y="3503613"/>
            <a:ext cx="3613547"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xmlns="" id="{786FFFB1-44AF-407C-A246-5AC9C17D34E2}"/>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58" name="Footer Placeholder 9">
            <a:extLst>
              <a:ext uri="{FF2B5EF4-FFF2-40B4-BE49-F238E27FC236}">
                <a16:creationId xmlns:a16="http://schemas.microsoft.com/office/drawing/2014/main" xmlns="" id="{556011BF-48D6-437C-A8D4-087E1EB7BBEE}"/>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59" name="Slide Number Placeholder 10">
            <a:extLst>
              <a:ext uri="{FF2B5EF4-FFF2-40B4-BE49-F238E27FC236}">
                <a16:creationId xmlns:a16="http://schemas.microsoft.com/office/drawing/2014/main" xmlns="" id="{975D7D2C-6BE7-4A0B-B546-9C9CE46F8AC4}"/>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xmlns="" id="{E111E959-AE2E-40A4-98AD-7D52A1959D08}"/>
              </a:ext>
              <a:ext uri="{C183D7F6-B498-43B3-948B-1728B52AA6E4}">
                <adec:decorative xmlns:adec="http://schemas.microsoft.com/office/drawing/2017/decorative" xmlns="" val="1"/>
              </a:ext>
            </a:extLst>
          </p:cNvPr>
          <p:cNvGrpSpPr/>
          <p:nvPr/>
        </p:nvGrpSpPr>
        <p:grpSpPr>
          <a:xfrm>
            <a:off x="5985300" y="3276602"/>
            <a:ext cx="3158700" cy="3581399"/>
            <a:chOff x="7980400" y="3276601"/>
            <a:chExt cx="4211600" cy="3581399"/>
          </a:xfrm>
        </p:grpSpPr>
        <p:grpSp>
          <p:nvGrpSpPr>
            <p:cNvPr id="18" name="Graphic 157">
              <a:extLst>
                <a:ext uri="{FF2B5EF4-FFF2-40B4-BE49-F238E27FC236}">
                  <a16:creationId xmlns:a16="http://schemas.microsoft.com/office/drawing/2014/main" xmlns="" id="{0908BA80-B05F-4958-9382-A0D94102441D}"/>
                </a:ext>
                <a:ext uri="{C183D7F6-B498-43B3-948B-1728B52AA6E4}">
                  <adec:decorative xmlns:adec="http://schemas.microsoft.com/office/drawing/2017/decorative" xmlns=""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xmlns=""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xmlns=""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xmlns=""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xmlns=""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xmlns=""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xmlns=""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xmlns=""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xmlns="" id="{31D0B3BD-DDF6-4C74-88B5-F16A89D4159D}"/>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xmlns="" id="{8087FF2B-AA37-46BB-98C5-51A0DBC1CD28}"/>
              </a:ext>
              <a:ext uri="{C183D7F6-B498-43B3-948B-1728B52AA6E4}">
                <adec:decorative xmlns:adec="http://schemas.microsoft.com/office/drawing/2017/decorative" xmlns="" val="1"/>
              </a:ext>
            </a:extLst>
          </p:cNvPr>
          <p:cNvGrpSpPr/>
          <p:nvPr/>
        </p:nvGrpSpPr>
        <p:grpSpPr>
          <a:xfrm>
            <a:off x="8137" y="-3086"/>
            <a:ext cx="1649213" cy="3349518"/>
            <a:chOff x="10849" y="-3086"/>
            <a:chExt cx="2198951" cy="3349518"/>
          </a:xfrm>
        </p:grpSpPr>
        <p:sp>
          <p:nvSpPr>
            <p:cNvPr id="65" name="Freeform: Shape 64">
              <a:extLst>
                <a:ext uri="{FF2B5EF4-FFF2-40B4-BE49-F238E27FC236}">
                  <a16:creationId xmlns:a16="http://schemas.microsoft.com/office/drawing/2014/main" xmlns="" id="{C6EA10B1-B913-4692-AC3E-121374FD78FE}"/>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xmlns=""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xmlns=""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xmlns=""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xmlns=""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xmlns=""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xmlns=""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xmlns=""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xmlns="" id="{0E66F049-1B70-4977-BDD1-C26AD9880F65}"/>
              </a:ext>
            </a:extLst>
          </p:cNvPr>
          <p:cNvSpPr>
            <a:spLocks noGrp="1"/>
          </p:cNvSpPr>
          <p:nvPr>
            <p:ph type="title" hasCustomPrompt="1"/>
          </p:nvPr>
        </p:nvSpPr>
        <p:spPr>
          <a:xfrm>
            <a:off x="806648" y="158840"/>
            <a:ext cx="3592524"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xmlns="" id="{7018E2A7-B977-427A-AFCB-3A4836EB4DE1}"/>
              </a:ext>
            </a:extLst>
          </p:cNvPr>
          <p:cNvSpPr>
            <a:spLocks noGrp="1"/>
          </p:cNvSpPr>
          <p:nvPr>
            <p:ph type="body" sz="quarter" idx="15" hasCustomPrompt="1"/>
          </p:nvPr>
        </p:nvSpPr>
        <p:spPr>
          <a:xfrm>
            <a:off x="4548710" y="168275"/>
            <a:ext cx="3592524"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xmlns="" id="{ED450ADD-E6EC-4121-B563-F50E064A4971}"/>
              </a:ext>
            </a:extLst>
          </p:cNvPr>
          <p:cNvSpPr>
            <a:spLocks noGrp="1"/>
          </p:cNvSpPr>
          <p:nvPr>
            <p:ph type="pic" sz="quarter" idx="10" hasCustomPrompt="1"/>
          </p:nvPr>
        </p:nvSpPr>
        <p:spPr>
          <a:xfrm>
            <a:off x="149056" y="2938306"/>
            <a:ext cx="8859013"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xmlns="" id="{9DDE65E2-ADF9-4ECD-93DA-3242E5FF3409}"/>
              </a:ext>
            </a:extLst>
          </p:cNvPr>
          <p:cNvSpPr>
            <a:spLocks noGrp="1"/>
          </p:cNvSpPr>
          <p:nvPr>
            <p:ph type="dt" sz="half" idx="11"/>
          </p:nvPr>
        </p:nvSpPr>
        <p:spPr>
          <a:xfrm>
            <a:off x="628650" y="6356351"/>
            <a:ext cx="20574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fld id="{1D8BD707-D9CF-40AE-B4C6-C98DA3205C09}" type="datetimeFigureOut">
              <a:rPr lang="en-US" smtClean="0"/>
              <a:pPr/>
              <a:t>10/18/2023</a:t>
            </a:fld>
            <a:endParaRPr lang="en-US"/>
          </a:p>
        </p:txBody>
      </p:sp>
      <p:sp>
        <p:nvSpPr>
          <p:cNvPr id="92" name="Footer Placeholder 9">
            <a:extLst>
              <a:ext uri="{FF2B5EF4-FFF2-40B4-BE49-F238E27FC236}">
                <a16:creationId xmlns:a16="http://schemas.microsoft.com/office/drawing/2014/main" xmlns="" id="{5B7FAD18-E3EE-4498-AEAC-7217CE6DA768}"/>
              </a:ext>
            </a:extLst>
          </p:cNvPr>
          <p:cNvSpPr>
            <a:spLocks noGrp="1"/>
          </p:cNvSpPr>
          <p:nvPr>
            <p:ph type="ftr" sz="quarter" idx="12"/>
          </p:nvPr>
        </p:nvSpPr>
        <p:spPr>
          <a:xfrm>
            <a:off x="3028950" y="6356351"/>
            <a:ext cx="30861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endParaRPr lang="en-US"/>
          </a:p>
        </p:txBody>
      </p:sp>
      <p:sp>
        <p:nvSpPr>
          <p:cNvPr id="93" name="Slide Number Placeholder 10">
            <a:extLst>
              <a:ext uri="{FF2B5EF4-FFF2-40B4-BE49-F238E27FC236}">
                <a16:creationId xmlns:a16="http://schemas.microsoft.com/office/drawing/2014/main" xmlns="" id="{5894C940-55FC-4B08-99A8-DD2254FABCAD}"/>
              </a:ext>
            </a:extLst>
          </p:cNvPr>
          <p:cNvSpPr>
            <a:spLocks noGrp="1"/>
          </p:cNvSpPr>
          <p:nvPr>
            <p:ph type="sldNum" sz="quarter" idx="13"/>
          </p:nvPr>
        </p:nvSpPr>
        <p:spPr>
          <a:xfrm>
            <a:off x="7429500" y="6356351"/>
            <a:ext cx="108585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xmlns="" id="{B023FEDE-FD35-413E-A6E6-2F36BD0D10BA}"/>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23" name="Graphic 157">
              <a:extLst>
                <a:ext uri="{FF2B5EF4-FFF2-40B4-BE49-F238E27FC236}">
                  <a16:creationId xmlns:a16="http://schemas.microsoft.com/office/drawing/2014/main" xmlns="" id="{F296456E-2618-4FC5-BBF1-98139316B9A8}"/>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xmlns=""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xmlns=""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xmlns=""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xmlns=""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xmlns=""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xmlns=""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xmlns=""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xmlns="" id="{0987E2E0-CC03-4A51-9ADC-3A8F0F814601}"/>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xmlns="" id="{F971CDD8-150B-43CA-B0B4-453E99E546ED}"/>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xmlns="" id="{83FB31C0-83A2-4CA9-9E10-759376BB8FA0}"/>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xmlns=""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xmlns=""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xmlns=""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xmlns=""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xmlns="" id="{2C91688C-CA2F-423F-87BC-5CF5F4A66AD4}"/>
              </a:ext>
            </a:extLst>
          </p:cNvPr>
          <p:cNvSpPr>
            <a:spLocks noGrp="1"/>
          </p:cNvSpPr>
          <p:nvPr>
            <p:ph type="ctrTitle"/>
          </p:nvPr>
        </p:nvSpPr>
        <p:spPr>
          <a:xfrm>
            <a:off x="754240" y="744910"/>
            <a:ext cx="4186171" cy="3155419"/>
          </a:xfrm>
          <a:prstGeom prst="rect">
            <a:avLst/>
          </a:prstGeom>
        </p:spPr>
        <p:txBody>
          <a:bodyPr anchor="b">
            <a:normAutofit/>
          </a:bodyPr>
          <a:lstStyle/>
          <a:p>
            <a:pPr algn="l"/>
            <a:r>
              <a:rPr lang="en-US" sz="5400" smtClean="0"/>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xmlns="" id="{DE90EA9D-D33A-4461-8A51-988087AEC6AA}"/>
              </a:ext>
              <a:ext uri="{C183D7F6-B498-43B3-948B-1728B52AA6E4}">
                <adec:decorative xmlns:adec="http://schemas.microsoft.com/office/drawing/2017/decorative" xmlns="" val="1"/>
              </a:ext>
            </a:extLst>
          </p:cNvPr>
          <p:cNvGrpSpPr/>
          <p:nvPr/>
        </p:nvGrpSpPr>
        <p:grpSpPr>
          <a:xfrm>
            <a:off x="5961010" y="3330979"/>
            <a:ext cx="89154" cy="118872"/>
            <a:chOff x="1175347" y="3733800"/>
            <a:chExt cx="118872" cy="118872"/>
          </a:xfrm>
        </p:grpSpPr>
        <p:cxnSp>
          <p:nvCxnSpPr>
            <p:cNvPr id="29" name="Straight Connector 28">
              <a:extLst>
                <a:ext uri="{FF2B5EF4-FFF2-40B4-BE49-F238E27FC236}">
                  <a16:creationId xmlns:a16="http://schemas.microsoft.com/office/drawing/2014/main" xmlns=""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xmlns=""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xmlns="" id="{98D12C8B-CC26-42CF-A68C-CF06CCA79DB0}"/>
              </a:ext>
            </a:extLst>
          </p:cNvPr>
          <p:cNvSpPr>
            <a:spLocks noGrp="1"/>
          </p:cNvSpPr>
          <p:nvPr>
            <p:ph type="body" sz="quarter" idx="13" hasCustomPrompt="1"/>
          </p:nvPr>
        </p:nvSpPr>
        <p:spPr>
          <a:xfrm>
            <a:off x="759618" y="4075114"/>
            <a:ext cx="4186238"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xmlns="" id="{E3C5E9AD-97DA-438E-9830-992F9CA586B4}"/>
              </a:ext>
            </a:extLst>
          </p:cNvPr>
          <p:cNvSpPr>
            <a:spLocks noGrp="1"/>
          </p:cNvSpPr>
          <p:nvPr>
            <p:ph type="pic" sz="quarter" idx="14" hasCustomPrompt="1"/>
          </p:nvPr>
        </p:nvSpPr>
        <p:spPr>
          <a:xfrm>
            <a:off x="4974014" y="920427"/>
            <a:ext cx="185903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xmlns="" id="{29CDCB5D-3CB9-4A05-9109-F46C1FEB08B2}"/>
              </a:ext>
            </a:extLst>
          </p:cNvPr>
          <p:cNvSpPr>
            <a:spLocks noGrp="1"/>
          </p:cNvSpPr>
          <p:nvPr>
            <p:ph type="pic" sz="quarter" idx="15" hasCustomPrompt="1"/>
          </p:nvPr>
        </p:nvSpPr>
        <p:spPr>
          <a:xfrm>
            <a:off x="6933702" y="920816"/>
            <a:ext cx="1807624"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xmlns="" id="{C1949CC4-76B8-4D86-AF8E-6201557DC29D}"/>
              </a:ext>
            </a:extLst>
          </p:cNvPr>
          <p:cNvSpPr>
            <a:spLocks noGrp="1"/>
          </p:cNvSpPr>
          <p:nvPr>
            <p:ph type="pic" sz="quarter" idx="16" hasCustomPrompt="1"/>
          </p:nvPr>
        </p:nvSpPr>
        <p:spPr>
          <a:xfrm>
            <a:off x="6933701" y="3471380"/>
            <a:ext cx="1807624"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xmlns="" id="{1225C57A-6BA3-4E88-81DB-F98A7E8F9CCB}"/>
              </a:ext>
              <a:ext uri="{C183D7F6-B498-43B3-948B-1728B52AA6E4}">
                <adec:decorative xmlns:adec="http://schemas.microsoft.com/office/drawing/2017/decorative" xmlns="" val="1"/>
              </a:ext>
            </a:extLst>
          </p:cNvPr>
          <p:cNvSpPr/>
          <p:nvPr/>
        </p:nvSpPr>
        <p:spPr>
          <a:xfrm>
            <a:off x="0" y="0"/>
            <a:ext cx="9141714"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xmlns="" id="{84F9A67F-2D88-49BB-87D0-5430BD24E520}"/>
              </a:ext>
              <a:ext uri="{C183D7F6-B498-43B3-948B-1728B52AA6E4}">
                <adec:decorative xmlns:adec="http://schemas.microsoft.com/office/drawing/2017/decorative" xmlns="" val="1"/>
              </a:ext>
            </a:extLst>
          </p:cNvPr>
          <p:cNvSpPr/>
          <p:nvPr/>
        </p:nvSpPr>
        <p:spPr>
          <a:xfrm>
            <a:off x="0" y="0"/>
            <a:ext cx="91417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xmlns="" id="{F5534F84-ABA8-471C-A8B7-F32A0AD1EB7B}"/>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xmlns="" id="{C120E573-F17E-4067-ACC7-2CFE0E36AF9A}"/>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xmlns=""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xmlns=""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xmlns=""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xmlns=""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xmlns="" id="{8F5D6640-231E-4BB4-AE0F-70176A3BE0F0}"/>
              </a:ext>
            </a:extLst>
          </p:cNvPr>
          <p:cNvSpPr>
            <a:spLocks noGrp="1"/>
          </p:cNvSpPr>
          <p:nvPr>
            <p:ph type="title"/>
          </p:nvPr>
        </p:nvSpPr>
        <p:spPr>
          <a:xfrm>
            <a:off x="898636" y="557192"/>
            <a:ext cx="7491125" cy="1325397"/>
          </a:xfrm>
          <a:prstGeom prst="rect">
            <a:avLst/>
          </a:prstGeom>
        </p:spPr>
        <p:txBody>
          <a:bodyPr/>
          <a:lstStyle>
            <a:lvl1pPr algn="ctr">
              <a:defRPr/>
            </a:lvl1pPr>
          </a:lstStyle>
          <a:p>
            <a:pPr>
              <a:lnSpc>
                <a:spcPct val="100000"/>
              </a:lnSpc>
            </a:pPr>
            <a:r>
              <a:rPr lang="en-US" smtClean="0"/>
              <a:t>Click to edit Master title style</a:t>
            </a:r>
            <a:endParaRPr lang="en-US" dirty="0"/>
          </a:p>
        </p:txBody>
      </p:sp>
      <p:grpSp>
        <p:nvGrpSpPr>
          <p:cNvPr id="14" name="Bottom Right">
            <a:extLst>
              <a:ext uri="{FF2B5EF4-FFF2-40B4-BE49-F238E27FC236}">
                <a16:creationId xmlns:a16="http://schemas.microsoft.com/office/drawing/2014/main" xmlns="" id="{2B5DBC70-6B80-4634-BE74-063E4A2568BC}"/>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15" name="Graphic 157">
              <a:extLst>
                <a:ext uri="{FF2B5EF4-FFF2-40B4-BE49-F238E27FC236}">
                  <a16:creationId xmlns:a16="http://schemas.microsoft.com/office/drawing/2014/main" xmlns="" id="{4F2F0A0F-98AB-4BFF-A7D6-2AD57BBE6E0A}"/>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xmlns=""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xmlns=""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xmlns=""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xmlns=""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xmlns=""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xmlns=""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xmlns=""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xmlns="" id="{885C3206-220B-4FE2-A199-6D4F2D7CE323}"/>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xmlns="" id="{B26AF064-D340-46EA-9C15-A6CB4E376465}"/>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29" name="Footer Placeholder 9">
            <a:extLst>
              <a:ext uri="{FF2B5EF4-FFF2-40B4-BE49-F238E27FC236}">
                <a16:creationId xmlns:a16="http://schemas.microsoft.com/office/drawing/2014/main" xmlns="" id="{03F75FA5-935D-4AF9-B1EF-2F4DAAE58FBE}"/>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0" name="Slide Number Placeholder 10">
            <a:extLst>
              <a:ext uri="{FF2B5EF4-FFF2-40B4-BE49-F238E27FC236}">
                <a16:creationId xmlns:a16="http://schemas.microsoft.com/office/drawing/2014/main" xmlns="" id="{71F9F335-851C-42ED-B5C1-9FABCA15FF02}"/>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25" name="Content Placeholder 24">
            <a:extLst>
              <a:ext uri="{FF2B5EF4-FFF2-40B4-BE49-F238E27FC236}">
                <a16:creationId xmlns:a16="http://schemas.microsoft.com/office/drawing/2014/main" xmlns="" id="{4330C721-3559-4CDE-B4AF-4F7C98229EB2}"/>
              </a:ext>
            </a:extLst>
          </p:cNvPr>
          <p:cNvSpPr>
            <a:spLocks noGrp="1"/>
          </p:cNvSpPr>
          <p:nvPr>
            <p:ph sz="quarter" idx="13"/>
          </p:nvPr>
        </p:nvSpPr>
        <p:spPr>
          <a:xfrm>
            <a:off x="1075135" y="2343151"/>
            <a:ext cx="6993731"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xmlns="" id="{6B68C4F3-DA58-488E-A1B9-C574806E06B1}"/>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xmlns="" id="{7C14282E-9BBD-4DB8-9BEF-3B2029C43A8A}"/>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xmlns=""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xmlns=""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xmlns=""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xmlns=""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xmlns="" id="{0E6D5A92-6D6E-4B53-BA01-E1231CF64FC0}"/>
              </a:ext>
            </a:extLst>
          </p:cNvPr>
          <p:cNvSpPr>
            <a:spLocks noGrp="1"/>
          </p:cNvSpPr>
          <p:nvPr>
            <p:ph type="title"/>
          </p:nvPr>
        </p:nvSpPr>
        <p:spPr>
          <a:xfrm>
            <a:off x="898636" y="557192"/>
            <a:ext cx="7491125" cy="1325397"/>
          </a:xfrm>
          <a:prstGeom prst="rect">
            <a:avLst/>
          </a:prstGeom>
        </p:spPr>
        <p:txBody>
          <a:bodyPr/>
          <a:lstStyle>
            <a:lvl1pPr algn="ctr">
              <a:defRPr/>
            </a:lvl1pPr>
          </a:lstStyle>
          <a:p>
            <a:pPr>
              <a:lnSpc>
                <a:spcPct val="100000"/>
              </a:lnSpc>
            </a:pPr>
            <a:r>
              <a:rPr lang="en-US" smtClean="0"/>
              <a:t>Click to edit Master title style</a:t>
            </a:r>
            <a:endParaRPr lang="en-US" dirty="0"/>
          </a:p>
        </p:txBody>
      </p:sp>
      <p:grpSp>
        <p:nvGrpSpPr>
          <p:cNvPr id="14" name="Bottom Right">
            <a:extLst>
              <a:ext uri="{FF2B5EF4-FFF2-40B4-BE49-F238E27FC236}">
                <a16:creationId xmlns:a16="http://schemas.microsoft.com/office/drawing/2014/main" xmlns="" id="{933458C1-788D-4D50-BC21-6447B0730D02}"/>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15" name="Graphic 157">
              <a:extLst>
                <a:ext uri="{FF2B5EF4-FFF2-40B4-BE49-F238E27FC236}">
                  <a16:creationId xmlns:a16="http://schemas.microsoft.com/office/drawing/2014/main" xmlns="" id="{0D41BA5F-BA2A-4386-A7B4-FB811DF5168B}"/>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xmlns=""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xmlns=""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xmlns=""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xmlns=""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xmlns=""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xmlns=""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xmlns=""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xmlns="" id="{9BA78C71-D0E4-4A5E-B6DB-3065CB6ACEC6}"/>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xmlns="" id="{4EC9294D-6492-44C5-AE14-74B5D86BAEE7}"/>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25" name="Footer Placeholder 9">
            <a:extLst>
              <a:ext uri="{FF2B5EF4-FFF2-40B4-BE49-F238E27FC236}">
                <a16:creationId xmlns:a16="http://schemas.microsoft.com/office/drawing/2014/main" xmlns="" id="{0E08DE30-AEBD-48F0-A130-0753399D6513}"/>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6" name="Slide Number Placeholder 10">
            <a:extLst>
              <a:ext uri="{FF2B5EF4-FFF2-40B4-BE49-F238E27FC236}">
                <a16:creationId xmlns:a16="http://schemas.microsoft.com/office/drawing/2014/main" xmlns="" id="{71415C84-324E-4C0D-B691-C384E436D649}"/>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3" name="Content Placeholder 2">
            <a:extLst>
              <a:ext uri="{FF2B5EF4-FFF2-40B4-BE49-F238E27FC236}">
                <a16:creationId xmlns:a16="http://schemas.microsoft.com/office/drawing/2014/main" xmlns="" id="{7A6A6618-F041-427E-AE99-91D2386AE897}"/>
              </a:ext>
            </a:extLst>
          </p:cNvPr>
          <p:cNvSpPr>
            <a:spLocks noGrp="1"/>
          </p:cNvSpPr>
          <p:nvPr>
            <p:ph sz="quarter" idx="13"/>
          </p:nvPr>
        </p:nvSpPr>
        <p:spPr>
          <a:xfrm>
            <a:off x="1395413" y="2055814"/>
            <a:ext cx="6497241"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xmlns="" id="{E7C1007A-38A4-44A0-BF98-887471DFFB32}"/>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9" name="Freeform: Shape 8">
              <a:extLst>
                <a:ext uri="{FF2B5EF4-FFF2-40B4-BE49-F238E27FC236}">
                  <a16:creationId xmlns:a16="http://schemas.microsoft.com/office/drawing/2014/main" xmlns="" id="{FFC8DFC3-A77D-4047-89B1-5A9587DD92E2}"/>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xmlns=""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xmlns=""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xmlns=""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xmlns=""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xmlns=""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xmlns="" id="{3C4C6F91-040E-49E0-B048-C983B556B4CD}"/>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18" name="Graphic 157">
              <a:extLst>
                <a:ext uri="{FF2B5EF4-FFF2-40B4-BE49-F238E27FC236}">
                  <a16:creationId xmlns:a16="http://schemas.microsoft.com/office/drawing/2014/main" xmlns="" id="{5F735938-366A-4689-940D-6AC867D18968}"/>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xmlns=""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xmlns=""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xmlns=""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xmlns=""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xmlns=""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xmlns=""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xmlns=""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xmlns="" id="{A9958AAF-ED1A-47A9-A07D-09465AFCF95E}"/>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xmlns="" id="{FA2F33D7-521D-4F09-A571-EC79B9DD0EEC}"/>
              </a:ext>
            </a:extLst>
          </p:cNvPr>
          <p:cNvSpPr>
            <a:spLocks noGrp="1"/>
          </p:cNvSpPr>
          <p:nvPr>
            <p:ph type="pic" sz="quarter" idx="13" hasCustomPrompt="1"/>
          </p:nvPr>
        </p:nvSpPr>
        <p:spPr>
          <a:xfrm>
            <a:off x="-2222" y="588462"/>
            <a:ext cx="914622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xmlns="" id="{0B44AEF9-63A1-44CB-BD42-5FDC2C575D5E}"/>
              </a:ext>
            </a:extLst>
          </p:cNvPr>
          <p:cNvSpPr>
            <a:spLocks noGrp="1"/>
          </p:cNvSpPr>
          <p:nvPr>
            <p:ph type="title" hasCustomPrompt="1"/>
          </p:nvPr>
        </p:nvSpPr>
        <p:spPr>
          <a:xfrm>
            <a:off x="5575698" y="1506071"/>
            <a:ext cx="3342083"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xmlns="" id="{5C6D6C0E-14CB-497A-A6C2-E067A88FA53A}"/>
              </a:ext>
            </a:extLst>
          </p:cNvPr>
          <p:cNvSpPr>
            <a:spLocks noGrp="1"/>
          </p:cNvSpPr>
          <p:nvPr>
            <p:ph type="body" sz="quarter" idx="15" hasCustomPrompt="1"/>
          </p:nvPr>
        </p:nvSpPr>
        <p:spPr>
          <a:xfrm>
            <a:off x="5575697" y="4778001"/>
            <a:ext cx="3323034"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xmlns="" id="{57880508-D524-4D72-B2D9-3EABCCBA5C93}"/>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48" name="Footer Placeholder 9">
            <a:extLst>
              <a:ext uri="{FF2B5EF4-FFF2-40B4-BE49-F238E27FC236}">
                <a16:creationId xmlns:a16="http://schemas.microsoft.com/office/drawing/2014/main" xmlns="" id="{FC67283E-EA51-43E9-A8CE-4D01EABCAB00}"/>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49" name="Slide Number Placeholder 10">
            <a:extLst>
              <a:ext uri="{FF2B5EF4-FFF2-40B4-BE49-F238E27FC236}">
                <a16:creationId xmlns:a16="http://schemas.microsoft.com/office/drawing/2014/main" xmlns="" id="{5008A3F2-2B1F-4E12-8D14-128006A2F571}"/>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3B353E9E-6F4F-441B-886F-D53691BE1378}"/>
              </a:ext>
            </a:extLst>
          </p:cNvPr>
          <p:cNvSpPr>
            <a:spLocks noGrp="1"/>
          </p:cNvSpPr>
          <p:nvPr>
            <p:ph type="pic" sz="quarter" idx="13"/>
          </p:nvPr>
        </p:nvSpPr>
        <p:spPr>
          <a:xfrm>
            <a:off x="785813" y="1376794"/>
            <a:ext cx="1556766" cy="2073275"/>
          </a:xfrm>
          <a:prstGeom prst="round2DiagRect">
            <a:avLst/>
          </a:prstGeom>
        </p:spPr>
        <p:txBody>
          <a:bodyPr/>
          <a:lstStyle>
            <a:lvl1pPr>
              <a:defRPr sz="1600"/>
            </a:lvl1pPr>
          </a:lstStyle>
          <a:p>
            <a:r>
              <a:rPr lang="en-US" smtClean="0"/>
              <a:t>Click icon to add picture</a:t>
            </a:r>
            <a:endParaRPr lang="en-US" dirty="0"/>
          </a:p>
        </p:txBody>
      </p:sp>
      <p:sp>
        <p:nvSpPr>
          <p:cNvPr id="37" name="Picture Placeholder 23">
            <a:extLst>
              <a:ext uri="{FF2B5EF4-FFF2-40B4-BE49-F238E27FC236}">
                <a16:creationId xmlns:a16="http://schemas.microsoft.com/office/drawing/2014/main" xmlns="" id="{B5B9D2EE-DC4C-4740-AF09-5C66500163EA}"/>
              </a:ext>
            </a:extLst>
          </p:cNvPr>
          <p:cNvSpPr>
            <a:spLocks noGrp="1"/>
          </p:cNvSpPr>
          <p:nvPr>
            <p:ph type="pic" sz="quarter" idx="14"/>
          </p:nvPr>
        </p:nvSpPr>
        <p:spPr>
          <a:xfrm>
            <a:off x="2791220" y="1376794"/>
            <a:ext cx="1556766" cy="2073275"/>
          </a:xfrm>
          <a:prstGeom prst="round2DiagRect">
            <a:avLst/>
          </a:prstGeom>
        </p:spPr>
        <p:txBody>
          <a:bodyPr/>
          <a:lstStyle>
            <a:lvl1pPr>
              <a:defRPr sz="1600"/>
            </a:lvl1pPr>
          </a:lstStyle>
          <a:p>
            <a:r>
              <a:rPr lang="en-US" smtClean="0"/>
              <a:t>Click icon to add picture</a:t>
            </a:r>
            <a:endParaRPr lang="en-US" dirty="0"/>
          </a:p>
        </p:txBody>
      </p:sp>
      <p:sp>
        <p:nvSpPr>
          <p:cNvPr id="38" name="Picture Placeholder 23">
            <a:extLst>
              <a:ext uri="{FF2B5EF4-FFF2-40B4-BE49-F238E27FC236}">
                <a16:creationId xmlns:a16="http://schemas.microsoft.com/office/drawing/2014/main" xmlns="" id="{B81132E6-0A29-47B6-9E41-947D61422D45}"/>
              </a:ext>
            </a:extLst>
          </p:cNvPr>
          <p:cNvSpPr>
            <a:spLocks noGrp="1"/>
          </p:cNvSpPr>
          <p:nvPr>
            <p:ph type="pic" sz="quarter" idx="15"/>
          </p:nvPr>
        </p:nvSpPr>
        <p:spPr>
          <a:xfrm>
            <a:off x="4795695" y="1376794"/>
            <a:ext cx="1556766" cy="2073275"/>
          </a:xfrm>
          <a:prstGeom prst="round2DiagRect">
            <a:avLst/>
          </a:prstGeom>
        </p:spPr>
        <p:txBody>
          <a:bodyPr/>
          <a:lstStyle>
            <a:lvl1pPr>
              <a:defRPr sz="1600"/>
            </a:lvl1pPr>
          </a:lstStyle>
          <a:p>
            <a:r>
              <a:rPr lang="en-US" smtClean="0"/>
              <a:t>Click icon to add picture</a:t>
            </a:r>
            <a:endParaRPr lang="en-US" dirty="0"/>
          </a:p>
        </p:txBody>
      </p:sp>
      <p:sp>
        <p:nvSpPr>
          <p:cNvPr id="39" name="Picture Placeholder 23">
            <a:extLst>
              <a:ext uri="{FF2B5EF4-FFF2-40B4-BE49-F238E27FC236}">
                <a16:creationId xmlns:a16="http://schemas.microsoft.com/office/drawing/2014/main" xmlns="" id="{4C0E80EA-58EE-412B-A4AE-3EFE6BB25CF4}"/>
              </a:ext>
            </a:extLst>
          </p:cNvPr>
          <p:cNvSpPr>
            <a:spLocks noGrp="1"/>
          </p:cNvSpPr>
          <p:nvPr>
            <p:ph type="pic" sz="quarter" idx="16"/>
          </p:nvPr>
        </p:nvSpPr>
        <p:spPr>
          <a:xfrm>
            <a:off x="6792935" y="1376794"/>
            <a:ext cx="1556766" cy="2073275"/>
          </a:xfrm>
          <a:prstGeom prst="round2DiagRect">
            <a:avLst/>
          </a:prstGeom>
        </p:spPr>
        <p:txBody>
          <a:bodyPr/>
          <a:lstStyle>
            <a:lvl1pPr>
              <a:defRPr sz="1600"/>
            </a:lvl1pPr>
          </a:lstStyle>
          <a:p>
            <a:r>
              <a:rPr lang="en-US" smtClean="0"/>
              <a:t>Click icon to add picture</a:t>
            </a:r>
            <a:endParaRPr lang="en-US" dirty="0"/>
          </a:p>
        </p:txBody>
      </p:sp>
      <p:grpSp>
        <p:nvGrpSpPr>
          <p:cNvPr id="4" name="Top left">
            <a:extLst>
              <a:ext uri="{FF2B5EF4-FFF2-40B4-BE49-F238E27FC236}">
                <a16:creationId xmlns:a16="http://schemas.microsoft.com/office/drawing/2014/main" xmlns="" id="{698EF02E-6CA2-4CA6-9212-FFB45FA9AE45}"/>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xmlns="" id="{AD5EB16E-0C22-49FD-A9C9-C4F0599D6A44}"/>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xmlns=""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xmlns=""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xmlns=""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xmlns=""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xmlns="" id="{D45C93FD-55BA-4F2D-90F8-6DD517383A8C}"/>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14" name="Graphic 157">
              <a:extLst>
                <a:ext uri="{FF2B5EF4-FFF2-40B4-BE49-F238E27FC236}">
                  <a16:creationId xmlns:a16="http://schemas.microsoft.com/office/drawing/2014/main" xmlns="" id="{18B36122-15B8-4C6F-906C-77A513D374A4}"/>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xmlns=""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xmlns=""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xmlns=""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xmlns=""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xmlns=""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xmlns=""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xmlns=""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xmlns="" id="{09625B7A-8E4D-40D0-A98E-7A64991B9EAA}"/>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xmlns="" id="{339C0337-ABAF-49EC-BD34-55A05ADF1175}"/>
              </a:ext>
            </a:extLst>
          </p:cNvPr>
          <p:cNvSpPr>
            <a:spLocks noGrp="1"/>
          </p:cNvSpPr>
          <p:nvPr>
            <p:ph type="title"/>
          </p:nvPr>
        </p:nvSpPr>
        <p:spPr>
          <a:xfrm>
            <a:off x="898636" y="4625686"/>
            <a:ext cx="7491125" cy="1495403"/>
          </a:xfrm>
          <a:prstGeom prst="rect">
            <a:avLst/>
          </a:prstGeom>
        </p:spPr>
        <p:txBody>
          <a:bodyPr anchor="ctr"/>
          <a:lstStyle/>
          <a:p>
            <a:pPr>
              <a:lnSpc>
                <a:spcPct val="100000"/>
              </a:lnSpc>
            </a:pPr>
            <a:r>
              <a:rPr lang="en-US" smtClean="0"/>
              <a:t>Click to edit Master title style</a:t>
            </a:r>
            <a:endParaRPr lang="en-US" dirty="0"/>
          </a:p>
        </p:txBody>
      </p:sp>
      <p:sp>
        <p:nvSpPr>
          <p:cNvPr id="28" name="Date Placeholder 8">
            <a:extLst>
              <a:ext uri="{FF2B5EF4-FFF2-40B4-BE49-F238E27FC236}">
                <a16:creationId xmlns:a16="http://schemas.microsoft.com/office/drawing/2014/main" xmlns="" id="{595B4059-AC5C-40F9-903D-D05AF8A73715}"/>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29" name="Footer Placeholder 9">
            <a:extLst>
              <a:ext uri="{FF2B5EF4-FFF2-40B4-BE49-F238E27FC236}">
                <a16:creationId xmlns:a16="http://schemas.microsoft.com/office/drawing/2014/main" xmlns="" id="{9E19627B-F45E-41E4-8387-B5D665DB6220}"/>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0" name="Slide Number Placeholder 10">
            <a:extLst>
              <a:ext uri="{FF2B5EF4-FFF2-40B4-BE49-F238E27FC236}">
                <a16:creationId xmlns:a16="http://schemas.microsoft.com/office/drawing/2014/main" xmlns="" id="{7AA8C8B6-7507-4A7B-A983-5D1FC6DB4AA7}"/>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40" name="Text Placeholder 39">
            <a:extLst>
              <a:ext uri="{FF2B5EF4-FFF2-40B4-BE49-F238E27FC236}">
                <a16:creationId xmlns:a16="http://schemas.microsoft.com/office/drawing/2014/main" xmlns="" id="{EF679943-2591-4C3C-A9D6-F8AD1E41DE02}"/>
              </a:ext>
            </a:extLst>
          </p:cNvPr>
          <p:cNvSpPr>
            <a:spLocks noGrp="1"/>
          </p:cNvSpPr>
          <p:nvPr>
            <p:ph type="body" sz="quarter" idx="17" hasCustomPrompt="1"/>
          </p:nvPr>
        </p:nvSpPr>
        <p:spPr>
          <a:xfrm>
            <a:off x="785494" y="3669894"/>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1" name="Text Placeholder 39">
            <a:extLst>
              <a:ext uri="{FF2B5EF4-FFF2-40B4-BE49-F238E27FC236}">
                <a16:creationId xmlns:a16="http://schemas.microsoft.com/office/drawing/2014/main" xmlns="" id="{5EFF3AD0-ADD5-4CCC-A7B8-6E6DF274CC28}"/>
              </a:ext>
            </a:extLst>
          </p:cNvPr>
          <p:cNvSpPr>
            <a:spLocks noGrp="1"/>
          </p:cNvSpPr>
          <p:nvPr>
            <p:ph type="body" sz="quarter" idx="18" hasCustomPrompt="1"/>
          </p:nvPr>
        </p:nvSpPr>
        <p:spPr>
          <a:xfrm>
            <a:off x="785494" y="3952612"/>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5" name="Text Placeholder 39">
            <a:extLst>
              <a:ext uri="{FF2B5EF4-FFF2-40B4-BE49-F238E27FC236}">
                <a16:creationId xmlns:a16="http://schemas.microsoft.com/office/drawing/2014/main" xmlns="" id="{F84D2534-80B7-4C76-8CC7-C155F4923008}"/>
              </a:ext>
            </a:extLst>
          </p:cNvPr>
          <p:cNvSpPr>
            <a:spLocks noGrp="1"/>
          </p:cNvSpPr>
          <p:nvPr>
            <p:ph type="body" sz="quarter" idx="19" hasCustomPrompt="1"/>
          </p:nvPr>
        </p:nvSpPr>
        <p:spPr>
          <a:xfrm>
            <a:off x="2791220" y="3663772"/>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6" name="Text Placeholder 39">
            <a:extLst>
              <a:ext uri="{FF2B5EF4-FFF2-40B4-BE49-F238E27FC236}">
                <a16:creationId xmlns:a16="http://schemas.microsoft.com/office/drawing/2014/main" xmlns="" id="{074FF2A5-4FD0-475E-B34F-956208C2C7DA}"/>
              </a:ext>
            </a:extLst>
          </p:cNvPr>
          <p:cNvSpPr>
            <a:spLocks noGrp="1"/>
          </p:cNvSpPr>
          <p:nvPr>
            <p:ph type="body" sz="quarter" idx="20" hasCustomPrompt="1"/>
          </p:nvPr>
        </p:nvSpPr>
        <p:spPr>
          <a:xfrm>
            <a:off x="2791220" y="3946490"/>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7" name="Text Placeholder 39">
            <a:extLst>
              <a:ext uri="{FF2B5EF4-FFF2-40B4-BE49-F238E27FC236}">
                <a16:creationId xmlns:a16="http://schemas.microsoft.com/office/drawing/2014/main" xmlns="" id="{D39B066F-DC64-4779-B6D2-EB90B137438F}"/>
              </a:ext>
            </a:extLst>
          </p:cNvPr>
          <p:cNvSpPr>
            <a:spLocks noGrp="1"/>
          </p:cNvSpPr>
          <p:nvPr>
            <p:ph type="body" sz="quarter" idx="21" hasCustomPrompt="1"/>
          </p:nvPr>
        </p:nvSpPr>
        <p:spPr>
          <a:xfrm>
            <a:off x="4795695" y="3673396"/>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8" name="Text Placeholder 39">
            <a:extLst>
              <a:ext uri="{FF2B5EF4-FFF2-40B4-BE49-F238E27FC236}">
                <a16:creationId xmlns:a16="http://schemas.microsoft.com/office/drawing/2014/main" xmlns="" id="{A7A64C29-8FC5-4291-9F73-B5D6A4E223FA}"/>
              </a:ext>
            </a:extLst>
          </p:cNvPr>
          <p:cNvSpPr>
            <a:spLocks noGrp="1"/>
          </p:cNvSpPr>
          <p:nvPr>
            <p:ph type="body" sz="quarter" idx="22" hasCustomPrompt="1"/>
          </p:nvPr>
        </p:nvSpPr>
        <p:spPr>
          <a:xfrm>
            <a:off x="4795695" y="3956114"/>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9" name="Text Placeholder 39">
            <a:extLst>
              <a:ext uri="{FF2B5EF4-FFF2-40B4-BE49-F238E27FC236}">
                <a16:creationId xmlns:a16="http://schemas.microsoft.com/office/drawing/2014/main" xmlns="" id="{4013DD3C-DA77-4D01-9929-C5A92618B365}"/>
              </a:ext>
            </a:extLst>
          </p:cNvPr>
          <p:cNvSpPr>
            <a:spLocks noGrp="1"/>
          </p:cNvSpPr>
          <p:nvPr>
            <p:ph type="body" sz="quarter" idx="23" hasCustomPrompt="1"/>
          </p:nvPr>
        </p:nvSpPr>
        <p:spPr>
          <a:xfrm>
            <a:off x="6792935" y="3673396"/>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50" name="Text Placeholder 39">
            <a:extLst>
              <a:ext uri="{FF2B5EF4-FFF2-40B4-BE49-F238E27FC236}">
                <a16:creationId xmlns:a16="http://schemas.microsoft.com/office/drawing/2014/main" xmlns="" id="{7B511BF1-3697-426A-B69F-372C0D423DA3}"/>
              </a:ext>
            </a:extLst>
          </p:cNvPr>
          <p:cNvSpPr>
            <a:spLocks noGrp="1"/>
          </p:cNvSpPr>
          <p:nvPr>
            <p:ph type="body" sz="quarter" idx="24" hasCustomPrompt="1"/>
          </p:nvPr>
        </p:nvSpPr>
        <p:spPr>
          <a:xfrm>
            <a:off x="6792935" y="3956114"/>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xmlns="" id="{2FFEA91A-0EFC-48F7-B7D5-80A0E1B7623B}"/>
              </a:ext>
              <a:ext uri="{C183D7F6-B498-43B3-948B-1728B52AA6E4}">
                <adec:decorative xmlns:adec="http://schemas.microsoft.com/office/drawing/2017/decorative" xmlns=""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xmlns="" id="{516EB67A-55A4-4D1D-925D-7970028D95E6}"/>
                </a:ext>
                <a:ext uri="{C183D7F6-B498-43B3-948B-1728B52AA6E4}">
                  <adec:decorative xmlns:adec="http://schemas.microsoft.com/office/drawing/2017/decorative" xmlns=""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xmlns=""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xmlns=""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xmlns=""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xmlns=""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xmlns=""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xmlns=""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xmlns=""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xmlns="" id="{BE4E36A0-93C4-40C8-8EEF-C463BBC763FF}"/>
              </a:ext>
              <a:ext uri="{C183D7F6-B498-43B3-948B-1728B52AA6E4}">
                <adec:decorative xmlns:adec="http://schemas.microsoft.com/office/drawing/2017/decorative" xmlns="" val="1"/>
              </a:ext>
            </a:extLst>
          </p:cNvPr>
          <p:cNvGrpSpPr/>
          <p:nvPr/>
        </p:nvGrpSpPr>
        <p:grpSpPr>
          <a:xfrm>
            <a:off x="5981232" y="3278145"/>
            <a:ext cx="3158700" cy="3581399"/>
            <a:chOff x="7980400" y="3276601"/>
            <a:chExt cx="4211600" cy="3581399"/>
          </a:xfrm>
        </p:grpSpPr>
        <p:grpSp>
          <p:nvGrpSpPr>
            <p:cNvPr id="14" name="Graphic 157">
              <a:extLst>
                <a:ext uri="{FF2B5EF4-FFF2-40B4-BE49-F238E27FC236}">
                  <a16:creationId xmlns:a16="http://schemas.microsoft.com/office/drawing/2014/main" xmlns="" id="{1CCF8ACD-1787-41D1-B29E-E10FAE033089}"/>
                </a:ext>
                <a:ext uri="{C183D7F6-B498-43B3-948B-1728B52AA6E4}">
                  <adec:decorative xmlns:adec="http://schemas.microsoft.com/office/drawing/2017/decorative" xmlns=""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xmlns=""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xmlns=""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xmlns=""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xmlns=""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xmlns=""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xmlns=""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xmlns=""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xmlns="" id="{F754DE6C-441A-4CEF-B2BF-E2755FD916C1}"/>
                </a:ext>
                <a:ext uri="{C183D7F6-B498-43B3-948B-1728B52AA6E4}">
                  <adec:decorative xmlns:adec="http://schemas.microsoft.com/office/drawing/2017/decorative" xmlns=""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xmlns="" id="{4E5B71B3-BF16-460A-B638-D1A604335869}"/>
              </a:ext>
            </a:extLst>
          </p:cNvPr>
          <p:cNvSpPr>
            <a:spLocks noGrp="1"/>
          </p:cNvSpPr>
          <p:nvPr>
            <p:ph type="title"/>
          </p:nvPr>
        </p:nvSpPr>
        <p:spPr>
          <a:xfrm>
            <a:off x="898636" y="4625686"/>
            <a:ext cx="7491125" cy="1495403"/>
          </a:xfrm>
          <a:prstGeom prst="rect">
            <a:avLst/>
          </a:prstGeom>
        </p:spPr>
        <p:txBody>
          <a:bodyPr anchor="ctr"/>
          <a:lstStyle/>
          <a:p>
            <a:pPr>
              <a:lnSpc>
                <a:spcPct val="100000"/>
              </a:lnSpc>
            </a:pPr>
            <a:r>
              <a:rPr lang="en-US" smtClean="0"/>
              <a:t>Click to edit Master title style</a:t>
            </a:r>
            <a:endParaRPr lang="en-US" dirty="0"/>
          </a:p>
        </p:txBody>
      </p:sp>
      <p:sp>
        <p:nvSpPr>
          <p:cNvPr id="24" name="Date Placeholder 8">
            <a:extLst>
              <a:ext uri="{FF2B5EF4-FFF2-40B4-BE49-F238E27FC236}">
                <a16:creationId xmlns:a16="http://schemas.microsoft.com/office/drawing/2014/main" xmlns="" id="{9571135A-2E5D-477D-B14A-2B9AA4555399}"/>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10/18/2023</a:t>
            </a:fld>
            <a:endParaRPr lang="en-US"/>
          </a:p>
        </p:txBody>
      </p:sp>
      <p:sp>
        <p:nvSpPr>
          <p:cNvPr id="25" name="Footer Placeholder 9">
            <a:extLst>
              <a:ext uri="{FF2B5EF4-FFF2-40B4-BE49-F238E27FC236}">
                <a16:creationId xmlns:a16="http://schemas.microsoft.com/office/drawing/2014/main" xmlns="" id="{13453AD8-C108-4346-9519-C496F8B0E217}"/>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6" name="Slide Number Placeholder 10">
            <a:extLst>
              <a:ext uri="{FF2B5EF4-FFF2-40B4-BE49-F238E27FC236}">
                <a16:creationId xmlns:a16="http://schemas.microsoft.com/office/drawing/2014/main" xmlns="" id="{EBB5DBC4-2BAD-41DC-AFCC-11E01A842887}"/>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3" name="Content Placeholder 2">
            <a:extLst>
              <a:ext uri="{FF2B5EF4-FFF2-40B4-BE49-F238E27FC236}">
                <a16:creationId xmlns:a16="http://schemas.microsoft.com/office/drawing/2014/main" xmlns="" id="{0277A857-1402-4ABB-A7CC-9467704990C1}"/>
              </a:ext>
            </a:extLst>
          </p:cNvPr>
          <p:cNvSpPr>
            <a:spLocks noGrp="1"/>
          </p:cNvSpPr>
          <p:nvPr>
            <p:ph sz="quarter" idx="13"/>
          </p:nvPr>
        </p:nvSpPr>
        <p:spPr>
          <a:xfrm>
            <a:off x="481013" y="501650"/>
            <a:ext cx="8181975"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9" r:id="rId1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bVBpd8Q46FU?si=RldHv8_D5nuSZARx" TargetMode="External"/><Relationship Id="rId2" Type="http://schemas.openxmlformats.org/officeDocument/2006/relationships/hyperlink" Target="https://maps.app.goo.gl/j8vEQsw8zn7d9WCL6" TargetMode="Externa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Arial" pitchFamily="34" charset="0"/>
                <a:cs typeface="Arial" pitchFamily="34" charset="0"/>
              </a:rPr>
              <a:t>Create a Google My Business Profile</a:t>
            </a:r>
            <a:endParaRPr lang="en-IN" dirty="0">
              <a:latin typeface="Arial" pitchFamily="34" charset="0"/>
              <a:cs typeface="Arial" pitchFamily="34" charset="0"/>
            </a:endParaRPr>
          </a:p>
        </p:txBody>
      </p:sp>
      <p:sp>
        <p:nvSpPr>
          <p:cNvPr id="4" name="Subtitle 3"/>
          <p:cNvSpPr>
            <a:spLocks noGrp="1"/>
          </p:cNvSpPr>
          <p:nvPr>
            <p:ph type="subTitle" idx="1"/>
          </p:nvPr>
        </p:nvSpPr>
        <p:spPr>
          <a:xfrm>
            <a:off x="6048522" y="1447800"/>
            <a:ext cx="3131820" cy="441403"/>
          </a:xfrm>
        </p:spPr>
        <p:txBody>
          <a:bodyPr/>
          <a:lstStyle/>
          <a:p>
            <a:r>
              <a:rPr lang="en-US" dirty="0" smtClean="0">
                <a:solidFill>
                  <a:schemeClr val="accent3">
                    <a:lumMod val="75000"/>
                  </a:schemeClr>
                </a:solidFill>
                <a:latin typeface="Arial" pitchFamily="34" charset="0"/>
                <a:cs typeface="Arial" pitchFamily="34" charset="0"/>
              </a:rPr>
              <a:t>Business Profile For               Restaurant</a:t>
            </a:r>
            <a:endParaRPr lang="en-IN" dirty="0">
              <a:solidFill>
                <a:schemeClr val="accent3">
                  <a:lumMod val="75000"/>
                </a:schemeClr>
              </a:solidFill>
              <a:latin typeface="Arial" pitchFamily="34" charset="0"/>
              <a:cs typeface="Arial" pitchFamily="34" charset="0"/>
            </a:endParaRPr>
          </a:p>
        </p:txBody>
      </p:sp>
      <p:pic>
        <p:nvPicPr>
          <p:cNvPr id="13" name="Picture Placeholder 1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349" b="25349"/>
          <a:stretch>
            <a:fillRect/>
          </a:stretch>
        </p:blipFill>
        <p:spPr/>
      </p:pic>
    </p:spTree>
    <p:extLst>
      <p:ext uri="{BB962C8B-B14F-4D97-AF65-F5344CB8AC3E}">
        <p14:creationId xmlns:p14="http://schemas.microsoft.com/office/powerpoint/2010/main" val="375900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Arial" pitchFamily="34" charset="0"/>
                <a:cs typeface="Arial" pitchFamily="34" charset="0"/>
              </a:rPr>
              <a:t>STEP 4:</a:t>
            </a:r>
            <a:br>
              <a:rPr lang="en-US" sz="3000" b="1" dirty="0" smtClean="0">
                <a:latin typeface="Arial" pitchFamily="34" charset="0"/>
                <a:cs typeface="Arial" pitchFamily="34" charset="0"/>
              </a:rPr>
            </a:br>
            <a:r>
              <a:rPr lang="en-US" sz="3000" b="1" dirty="0" smtClean="0">
                <a:latin typeface="Arial" pitchFamily="34" charset="0"/>
                <a:cs typeface="Arial" pitchFamily="34" charset="0"/>
              </a:rPr>
              <a:t/>
            </a:r>
            <a:br>
              <a:rPr lang="en-US" sz="3000" b="1" dirty="0" smtClean="0">
                <a:latin typeface="Arial" pitchFamily="34" charset="0"/>
                <a:cs typeface="Arial" pitchFamily="34" charset="0"/>
              </a:rPr>
            </a:br>
            <a:r>
              <a:rPr lang="en-US" sz="2000" b="1" dirty="0" smtClean="0">
                <a:solidFill>
                  <a:schemeClr val="tx1"/>
                </a:solidFill>
                <a:latin typeface="Arial" pitchFamily="34" charset="0"/>
                <a:cs typeface="Arial" pitchFamily="34" charset="0"/>
              </a:rPr>
              <a:t>Enter a Business </a:t>
            </a:r>
            <a:r>
              <a:rPr lang="en-US" sz="2000" b="1" dirty="0" err="1" smtClean="0">
                <a:solidFill>
                  <a:schemeClr val="accent3">
                    <a:lumMod val="75000"/>
                  </a:schemeClr>
                </a:solidFill>
                <a:latin typeface="Arial" pitchFamily="34" charset="0"/>
                <a:cs typeface="Arial" pitchFamily="34" charset="0"/>
              </a:rPr>
              <a:t>Category:</a:t>
            </a:r>
            <a:r>
              <a:rPr lang="en-US" sz="2000" dirty="0" err="1">
                <a:solidFill>
                  <a:schemeClr val="accent3">
                    <a:lumMod val="75000"/>
                  </a:schemeClr>
                </a:solidFill>
                <a:latin typeface="Arial" pitchFamily="34" charset="0"/>
                <a:cs typeface="Arial" pitchFamily="34" charset="0"/>
              </a:rPr>
              <a:t>Choose</a:t>
            </a:r>
            <a:r>
              <a:rPr lang="en-US" sz="2000" dirty="0">
                <a:solidFill>
                  <a:schemeClr val="accent3">
                    <a:lumMod val="75000"/>
                  </a:schemeClr>
                </a:solidFill>
                <a:latin typeface="Arial" pitchFamily="34" charset="0"/>
                <a:cs typeface="Arial" pitchFamily="34" charset="0"/>
              </a:rPr>
              <a:t> a category that best describes your business. This helps Google understand what your business is about.</a:t>
            </a:r>
            <a:endParaRPr lang="en-IN" sz="2000" dirty="0">
              <a:solidFill>
                <a:schemeClr val="accent3">
                  <a:lumMod val="75000"/>
                </a:schemeClr>
              </a:solidFill>
              <a:latin typeface="Arial" pitchFamily="34" charset="0"/>
              <a:cs typeface="Arial" pitchFamily="34" charset="0"/>
            </a:endParaRPr>
          </a:p>
        </p:txBody>
      </p:sp>
      <p:pic>
        <p:nvPicPr>
          <p:cNvPr id="12" name="Content Placeholder 1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38787" y="2590800"/>
            <a:ext cx="6666427"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311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accent3">
                    <a:lumMod val="75000"/>
                  </a:schemeClr>
                </a:solidFill>
                <a:latin typeface="Arial" pitchFamily="34" charset="0"/>
                <a:cs typeface="Arial" pitchFamily="34" charset="0"/>
              </a:rPr>
              <a:t>STEP 5:</a:t>
            </a:r>
            <a:br>
              <a:rPr lang="en-US" sz="3000" b="1" dirty="0" smtClean="0">
                <a:solidFill>
                  <a:schemeClr val="accent3">
                    <a:lumMod val="75000"/>
                  </a:schemeClr>
                </a:solidFill>
                <a:latin typeface="Arial" pitchFamily="34" charset="0"/>
                <a:cs typeface="Arial" pitchFamily="34" charset="0"/>
              </a:rPr>
            </a:br>
            <a:r>
              <a:rPr lang="en-US" sz="2000" b="1" dirty="0" smtClean="0">
                <a:solidFill>
                  <a:schemeClr val="accent3">
                    <a:lumMod val="75000"/>
                  </a:schemeClr>
                </a:solidFill>
                <a:latin typeface="Arial" pitchFamily="34" charset="0"/>
                <a:cs typeface="Arial" pitchFamily="34" charset="0"/>
              </a:rPr>
              <a:t/>
            </a:r>
            <a:br>
              <a:rPr lang="en-US" sz="2000" b="1" dirty="0" smtClean="0">
                <a:solidFill>
                  <a:schemeClr val="accent3">
                    <a:lumMod val="75000"/>
                  </a:schemeClr>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Enter </a:t>
            </a:r>
            <a:r>
              <a:rPr lang="en-US" sz="2000" b="1" dirty="0">
                <a:solidFill>
                  <a:schemeClr val="tx1"/>
                </a:solidFill>
                <a:latin typeface="Arial" pitchFamily="34" charset="0"/>
                <a:cs typeface="Arial" pitchFamily="34" charset="0"/>
              </a:rPr>
              <a:t>Your Business Location:</a:t>
            </a:r>
            <a:r>
              <a:rPr lang="en-US" sz="2000" dirty="0">
                <a:solidFill>
                  <a:schemeClr val="tx1"/>
                </a:solidFill>
                <a:latin typeface="Arial" pitchFamily="34" charset="0"/>
                <a:cs typeface="Arial" pitchFamily="34" charset="0"/>
              </a:rPr>
              <a:t> </a:t>
            </a:r>
            <a:r>
              <a:rPr lang="en-US" sz="2000" dirty="0">
                <a:solidFill>
                  <a:schemeClr val="accent3">
                    <a:lumMod val="75000"/>
                  </a:schemeClr>
                </a:solidFill>
                <a:latin typeface="Arial" pitchFamily="34" charset="0"/>
                <a:cs typeface="Arial" pitchFamily="34" charset="0"/>
              </a:rPr>
              <a:t>If your business has a physical location that customers visit, enter the address. If your business is online or doesn't have a physical storefront, you can select "I deliver goods and services to my customers" and then choose to hide your address if necessary</a:t>
            </a:r>
            <a:r>
              <a:rPr lang="en-US" sz="2000" dirty="0">
                <a:solidFill>
                  <a:schemeClr val="accent4">
                    <a:lumMod val="75000"/>
                  </a:schemeClr>
                </a:solidFill>
                <a:latin typeface="Arial" pitchFamily="34" charset="0"/>
                <a:cs typeface="Arial" pitchFamily="34" charset="0"/>
              </a:rPr>
              <a:t>.</a:t>
            </a:r>
            <a:endParaRPr lang="en-IN" sz="2000" b="1" dirty="0">
              <a:solidFill>
                <a:schemeClr val="accent4">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81001" y="3200400"/>
            <a:ext cx="3886200" cy="26955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200400"/>
            <a:ext cx="4419600" cy="266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81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Arial" pitchFamily="34" charset="0"/>
                <a:cs typeface="Arial" pitchFamily="34" charset="0"/>
              </a:rPr>
              <a:t>STEP 6:</a:t>
            </a:r>
            <a:br>
              <a:rPr lang="en-US" sz="3000" b="1" dirty="0" smtClean="0">
                <a:latin typeface="Arial" pitchFamily="34" charset="0"/>
                <a:cs typeface="Arial" pitchFamily="34" charset="0"/>
              </a:rPr>
            </a:br>
            <a:r>
              <a:rPr lang="en-US" sz="3000" b="1" dirty="0" smtClean="0">
                <a:latin typeface="Arial" pitchFamily="34" charset="0"/>
                <a:cs typeface="Arial" pitchFamily="34" charset="0"/>
              </a:rPr>
              <a:t/>
            </a:r>
            <a:br>
              <a:rPr lang="en-US" sz="3000" b="1" dirty="0" smtClean="0">
                <a:latin typeface="Arial" pitchFamily="34" charset="0"/>
                <a:cs typeface="Arial" pitchFamily="34" charset="0"/>
              </a:rPr>
            </a:br>
            <a:r>
              <a:rPr lang="en-US" sz="2000" b="1" dirty="0" smtClean="0">
                <a:solidFill>
                  <a:schemeClr val="tx1"/>
                </a:solidFill>
                <a:latin typeface="Arial" pitchFamily="34" charset="0"/>
                <a:cs typeface="Arial" pitchFamily="34" charset="0"/>
              </a:rPr>
              <a:t>Add </a:t>
            </a:r>
            <a:r>
              <a:rPr lang="en-US" sz="2000" b="1" dirty="0">
                <a:solidFill>
                  <a:schemeClr val="tx1"/>
                </a:solidFill>
                <a:latin typeface="Arial" pitchFamily="34" charset="0"/>
                <a:cs typeface="Arial" pitchFamily="34" charset="0"/>
              </a:rPr>
              <a:t>Contact Information:</a:t>
            </a:r>
            <a:r>
              <a:rPr lang="en-US" sz="2000" dirty="0">
                <a:solidFill>
                  <a:schemeClr val="accent3">
                    <a:lumMod val="75000"/>
                  </a:schemeClr>
                </a:solidFill>
                <a:latin typeface="Arial" pitchFamily="34" charset="0"/>
                <a:cs typeface="Arial" pitchFamily="34" charset="0"/>
              </a:rPr>
              <a:t> Enter your business phone number and website (if applicable). These details help customers contact you and find more information.</a:t>
            </a:r>
            <a:endParaRPr lang="en-IN" sz="2000" b="1" dirty="0">
              <a:solidFill>
                <a:schemeClr val="accent3">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3401" y="3048000"/>
            <a:ext cx="3809999" cy="28479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3047999"/>
            <a:ext cx="4114800" cy="28176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96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tx1"/>
                </a:solidFill>
                <a:latin typeface="Arial" pitchFamily="34" charset="0"/>
                <a:cs typeface="Arial" pitchFamily="34" charset="0"/>
              </a:rPr>
              <a:t>STEP 7:</a:t>
            </a:r>
            <a:r>
              <a:rPr lang="en-US" dirty="0" smtClean="0"/>
              <a:t/>
            </a:r>
            <a:br>
              <a:rPr lang="en-US" dirty="0" smtClean="0"/>
            </a:br>
            <a:r>
              <a:rPr lang="en-US" dirty="0" smtClean="0"/>
              <a:t> </a:t>
            </a:r>
            <a:r>
              <a:rPr lang="en-US" sz="2000" b="1" dirty="0" smtClean="0">
                <a:solidFill>
                  <a:schemeClr val="tx1"/>
                </a:solidFill>
                <a:latin typeface="Arial" pitchFamily="34" charset="0"/>
                <a:cs typeface="Arial" pitchFamily="34" charset="0"/>
              </a:rPr>
              <a:t>Adding Business Hours and Add Dining Modes: </a:t>
            </a:r>
            <a:r>
              <a:rPr lang="en-US" sz="2000" dirty="0" smtClean="0">
                <a:solidFill>
                  <a:schemeClr val="accent3">
                    <a:lumMod val="75000"/>
                  </a:schemeClr>
                </a:solidFill>
                <a:latin typeface="Arial" pitchFamily="34" charset="0"/>
                <a:cs typeface="Arial" pitchFamily="34" charset="0"/>
              </a:rPr>
              <a:t>It's </a:t>
            </a:r>
            <a:r>
              <a:rPr lang="en-US" sz="2000" dirty="0">
                <a:solidFill>
                  <a:schemeClr val="accent3">
                    <a:lumMod val="75000"/>
                  </a:schemeClr>
                </a:solidFill>
                <a:latin typeface="Arial" pitchFamily="34" charset="0"/>
                <a:cs typeface="Arial" pitchFamily="34" charset="0"/>
              </a:rPr>
              <a:t>important to keep your GMB profile updated with any changes to your business, such as new hours, special promotions, or different products or services.</a:t>
            </a:r>
            <a:endParaRPr lang="en-IN" sz="2000" b="1" dirty="0">
              <a:solidFill>
                <a:schemeClr val="accent3">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81001" y="3276600"/>
            <a:ext cx="4038599" cy="26193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3276599"/>
            <a:ext cx="4114800" cy="2589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089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tx1"/>
                </a:solidFill>
              </a:rPr>
              <a:t>STEP </a:t>
            </a:r>
            <a:r>
              <a:rPr lang="en-US" sz="3000" b="1" dirty="0" smtClean="0">
                <a:solidFill>
                  <a:schemeClr val="tx1"/>
                </a:solidFill>
                <a:latin typeface="Arial" pitchFamily="34" charset="0"/>
                <a:cs typeface="Arial" pitchFamily="34" charset="0"/>
              </a:rPr>
              <a:t>8:</a:t>
            </a:r>
            <a:br>
              <a:rPr lang="en-US" sz="3000" b="1" dirty="0" smtClean="0">
                <a:solidFill>
                  <a:schemeClr val="tx1"/>
                </a:solidFill>
                <a:latin typeface="Arial" pitchFamily="34" charset="0"/>
                <a:cs typeface="Arial" pitchFamily="34" charset="0"/>
              </a:rPr>
            </a:br>
            <a:r>
              <a:rPr lang="en-US" sz="2000" dirty="0" smtClean="0">
                <a:solidFill>
                  <a:schemeClr val="accent3">
                    <a:lumMod val="75000"/>
                  </a:schemeClr>
                </a:solidFill>
                <a:latin typeface="Arial" pitchFamily="34" charset="0"/>
                <a:cs typeface="Arial" pitchFamily="34" charset="0"/>
              </a:rPr>
              <a:t/>
            </a:r>
            <a:br>
              <a:rPr lang="en-US" sz="2000" dirty="0" smtClean="0">
                <a:solidFill>
                  <a:schemeClr val="accent3">
                    <a:lumMod val="75000"/>
                  </a:schemeClr>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Add Photos </a:t>
            </a:r>
            <a:r>
              <a:rPr lang="en-US" sz="2000" b="1" dirty="0">
                <a:solidFill>
                  <a:schemeClr val="tx1"/>
                </a:solidFill>
                <a:latin typeface="Arial" pitchFamily="34" charset="0"/>
                <a:cs typeface="Arial" pitchFamily="34" charset="0"/>
              </a:rPr>
              <a:t>O</a:t>
            </a:r>
            <a:r>
              <a:rPr lang="en-US" sz="2000" b="1" dirty="0" smtClean="0">
                <a:solidFill>
                  <a:schemeClr val="tx1"/>
                </a:solidFill>
                <a:latin typeface="Arial" pitchFamily="34" charset="0"/>
                <a:cs typeface="Arial" pitchFamily="34" charset="0"/>
              </a:rPr>
              <a:t>f Your Menus And Dishes: </a:t>
            </a:r>
            <a:r>
              <a:rPr lang="en-US" sz="2000" dirty="0">
                <a:solidFill>
                  <a:schemeClr val="accent3">
                    <a:lumMod val="75000"/>
                  </a:schemeClr>
                </a:solidFill>
                <a:latin typeface="Arial" pitchFamily="34" charset="0"/>
                <a:cs typeface="Arial" pitchFamily="34" charset="0"/>
              </a:rPr>
              <a:t>you can enhance your profile by adding more details. This includes uploading photos of your business, adding hours of operation, writing a business description, and providing information about products or services you offer.</a:t>
            </a:r>
            <a:endParaRPr lang="en-IN" sz="2000" b="1" dirty="0">
              <a:solidFill>
                <a:schemeClr val="accent3">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04801" y="3581400"/>
            <a:ext cx="3962400" cy="23145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3581399"/>
            <a:ext cx="4191000" cy="22842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134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Arial" pitchFamily="34" charset="0"/>
                <a:cs typeface="Arial" pitchFamily="34" charset="0"/>
              </a:rPr>
              <a:t>STEP 9:</a:t>
            </a:r>
            <a:br>
              <a:rPr lang="en-US" sz="3000" b="1" dirty="0" smtClean="0">
                <a:latin typeface="Arial" pitchFamily="34" charset="0"/>
                <a:cs typeface="Arial" pitchFamily="34" charset="0"/>
              </a:rPr>
            </a:br>
            <a:r>
              <a:rPr lang="en-US" dirty="0" smtClean="0"/>
              <a:t/>
            </a:r>
            <a:br>
              <a:rPr lang="en-US" dirty="0" smtClean="0"/>
            </a:br>
            <a:r>
              <a:rPr lang="en-US" sz="2000" b="1" dirty="0" smtClean="0">
                <a:solidFill>
                  <a:schemeClr val="tx1"/>
                </a:solidFill>
                <a:latin typeface="Arial" pitchFamily="34" charset="0"/>
                <a:cs typeface="Arial" pitchFamily="34" charset="0"/>
              </a:rPr>
              <a:t>After Enter Business Description The Business Profile Get Verified</a:t>
            </a:r>
            <a:endParaRPr lang="en-IN" sz="2000" b="1" dirty="0">
              <a:solidFill>
                <a:schemeClr val="tx1"/>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3401" y="2895600"/>
            <a:ext cx="3809999" cy="30003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895599"/>
            <a:ext cx="4114800" cy="2970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307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tx1"/>
                </a:solidFill>
                <a:latin typeface="Arial" pitchFamily="34" charset="0"/>
                <a:cs typeface="Arial" pitchFamily="34" charset="0"/>
              </a:rPr>
              <a:t>STEP 10: </a:t>
            </a:r>
            <a:br>
              <a:rPr lang="en-US" sz="3000" b="1" dirty="0" smtClean="0">
                <a:solidFill>
                  <a:schemeClr val="tx1"/>
                </a:solidFill>
                <a:latin typeface="Arial" pitchFamily="34" charset="0"/>
                <a:cs typeface="Arial" pitchFamily="34" charset="0"/>
              </a:rPr>
            </a:br>
            <a:r>
              <a:rPr lang="en-US" dirty="0" smtClean="0"/>
              <a:t/>
            </a:r>
            <a:br>
              <a:rPr lang="en-US" dirty="0" smtClean="0"/>
            </a:br>
            <a:r>
              <a:rPr lang="en-US" sz="2000" b="1" dirty="0" smtClean="0">
                <a:solidFill>
                  <a:schemeClr val="tx1"/>
                </a:solidFill>
                <a:latin typeface="Arial" pitchFamily="34" charset="0"/>
                <a:cs typeface="Arial" pitchFamily="34" charset="0"/>
              </a:rPr>
              <a:t>It is the Final Step Your Google Business Profile Created </a:t>
            </a:r>
            <a:r>
              <a:rPr lang="en-US" sz="2000" b="1" dirty="0" err="1" smtClean="0">
                <a:solidFill>
                  <a:schemeClr val="tx1"/>
                </a:solidFill>
                <a:latin typeface="Arial" pitchFamily="34" charset="0"/>
                <a:cs typeface="Arial" pitchFamily="34" charset="0"/>
              </a:rPr>
              <a:t>Succesfully</a:t>
            </a:r>
            <a:endParaRPr lang="en-IN" sz="2000" b="1" dirty="0">
              <a:solidFill>
                <a:schemeClr val="tx1"/>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0" y="2590800"/>
            <a:ext cx="7620000" cy="3781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122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90800"/>
            <a:ext cx="8382000" cy="3733800"/>
          </a:xfrm>
        </p:spPr>
        <p:txBody>
          <a:bodyPr>
            <a:normAutofit/>
          </a:bodyPr>
          <a:lstStyle/>
          <a:p>
            <a:r>
              <a:rPr lang="en-US" sz="2400" b="1" dirty="0" smtClean="0">
                <a:solidFill>
                  <a:schemeClr val="tx1"/>
                </a:solidFill>
                <a:latin typeface="Arial" pitchFamily="34" charset="0"/>
                <a:cs typeface="Arial" pitchFamily="34" charset="0"/>
              </a:rPr>
              <a:t/>
            </a:r>
            <a:br>
              <a:rPr lang="en-US" sz="2400" b="1" dirty="0" smtClean="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
            </a:r>
            <a:br>
              <a:rPr lang="en-US" sz="2400" b="1" dirty="0" smtClean="0">
                <a:solidFill>
                  <a:schemeClr val="tx1"/>
                </a:solidFill>
                <a:latin typeface="Arial" pitchFamily="34" charset="0"/>
                <a:cs typeface="Arial" pitchFamily="34" charset="0"/>
              </a:rPr>
            </a:br>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Business Profile </a:t>
            </a:r>
            <a:r>
              <a:rPr lang="en-US" sz="2400" b="1" dirty="0">
                <a:solidFill>
                  <a:schemeClr val="tx1"/>
                </a:solidFill>
                <a:latin typeface="Arial" pitchFamily="34" charset="0"/>
                <a:cs typeface="Arial" pitchFamily="34" charset="0"/>
              </a:rPr>
              <a:t>Website Link</a:t>
            </a:r>
            <a:r>
              <a:rPr lang="en-US" sz="2400" b="1" dirty="0" smtClean="0">
                <a:solidFill>
                  <a:schemeClr val="tx1"/>
                </a:solidFill>
                <a:latin typeface="Arial" pitchFamily="34" charset="0"/>
                <a:cs typeface="Arial" pitchFamily="34" charset="0"/>
              </a:rPr>
              <a:t>:</a:t>
            </a:r>
            <a:br>
              <a:rPr lang="en-US" sz="2400" b="1" dirty="0" smtClean="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   </a:t>
            </a:r>
            <a:r>
              <a:rPr lang="en-US" sz="2000" b="1" dirty="0" smtClean="0">
                <a:solidFill>
                  <a:schemeClr val="accent5">
                    <a:lumMod val="50000"/>
                  </a:schemeClr>
                </a:solidFill>
                <a:latin typeface="Arial" pitchFamily="34" charset="0"/>
                <a:cs typeface="Arial" pitchFamily="34" charset="0"/>
                <a:hlinkClick r:id="rId2"/>
              </a:rPr>
              <a:t>https</a:t>
            </a:r>
            <a:r>
              <a:rPr lang="en-US" sz="2000" b="1" dirty="0">
                <a:solidFill>
                  <a:schemeClr val="accent5">
                    <a:lumMod val="50000"/>
                  </a:schemeClr>
                </a:solidFill>
                <a:latin typeface="Arial" pitchFamily="34" charset="0"/>
                <a:cs typeface="Arial" pitchFamily="34" charset="0"/>
                <a:hlinkClick r:id="rId2"/>
              </a:rPr>
              <a:t>://</a:t>
            </a:r>
            <a:r>
              <a:rPr lang="en-US" sz="2000" b="1" dirty="0" smtClean="0">
                <a:solidFill>
                  <a:schemeClr val="accent5">
                    <a:lumMod val="50000"/>
                  </a:schemeClr>
                </a:solidFill>
                <a:latin typeface="Arial" pitchFamily="34" charset="0"/>
                <a:cs typeface="Arial" pitchFamily="34" charset="0"/>
                <a:hlinkClick r:id="rId2"/>
              </a:rPr>
              <a:t>maps.app.goo.gl/j8vEQsw8zn7d9WCL6</a:t>
            </a:r>
            <a:r>
              <a:rPr lang="en-US" sz="2000" b="1" dirty="0" smtClean="0">
                <a:solidFill>
                  <a:schemeClr val="accent5">
                    <a:lumMod val="50000"/>
                  </a:schemeClr>
                </a:solidFill>
                <a:latin typeface="Arial" pitchFamily="34" charset="0"/>
                <a:cs typeface="Arial" pitchFamily="34" charset="0"/>
              </a:rPr>
              <a:t/>
            </a:r>
            <a:br>
              <a:rPr lang="en-US" sz="2000" b="1" dirty="0" smtClean="0">
                <a:solidFill>
                  <a:schemeClr val="accent5">
                    <a:lumMod val="50000"/>
                  </a:schemeClr>
                </a:solidFill>
                <a:latin typeface="Arial" pitchFamily="34" charset="0"/>
                <a:cs typeface="Arial" pitchFamily="34" charset="0"/>
              </a:rPr>
            </a:br>
            <a:r>
              <a:rPr lang="en-US" sz="2000" b="1" dirty="0" smtClean="0">
                <a:solidFill>
                  <a:schemeClr val="accent5">
                    <a:lumMod val="50000"/>
                  </a:schemeClr>
                </a:solidFill>
                <a:latin typeface="Arial" pitchFamily="34" charset="0"/>
                <a:cs typeface="Arial" pitchFamily="34" charset="0"/>
              </a:rPr>
              <a:t/>
            </a:r>
            <a:br>
              <a:rPr lang="en-US" sz="2000" b="1" dirty="0" smtClean="0">
                <a:solidFill>
                  <a:schemeClr val="accent5">
                    <a:lumMod val="50000"/>
                  </a:schemeClr>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YouTube Video </a:t>
            </a:r>
            <a:r>
              <a:rPr lang="en-US" sz="2400" b="1" dirty="0">
                <a:solidFill>
                  <a:schemeClr val="tx1"/>
                </a:solidFill>
                <a:latin typeface="Arial" pitchFamily="34" charset="0"/>
                <a:cs typeface="Arial" pitchFamily="34" charset="0"/>
              </a:rPr>
              <a:t>Link:</a:t>
            </a:r>
            <a:br>
              <a:rPr lang="en-US" sz="2400" b="1" dirty="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  </a:t>
            </a:r>
            <a:r>
              <a:rPr lang="en-US" sz="2000" b="1" dirty="0" smtClean="0">
                <a:solidFill>
                  <a:schemeClr val="tx1"/>
                </a:solidFill>
                <a:latin typeface="Arial" pitchFamily="34" charset="0"/>
                <a:cs typeface="Arial" pitchFamily="34" charset="0"/>
                <a:hlinkClick r:id="rId3"/>
              </a:rPr>
              <a:t>https</a:t>
            </a:r>
            <a:r>
              <a:rPr lang="en-US" sz="2000" b="1" dirty="0">
                <a:solidFill>
                  <a:schemeClr val="tx1"/>
                </a:solidFill>
                <a:latin typeface="Arial" pitchFamily="34" charset="0"/>
                <a:cs typeface="Arial" pitchFamily="34" charset="0"/>
                <a:hlinkClick r:id="rId3"/>
              </a:rPr>
              <a:t>://</a:t>
            </a:r>
            <a:r>
              <a:rPr lang="en-US" sz="2000" b="1" dirty="0" smtClean="0">
                <a:solidFill>
                  <a:schemeClr val="tx1"/>
                </a:solidFill>
                <a:latin typeface="Arial" pitchFamily="34" charset="0"/>
                <a:cs typeface="Arial" pitchFamily="34" charset="0"/>
                <a:hlinkClick r:id="rId3"/>
              </a:rPr>
              <a:t>youtu.be/bVBpd8Q46FU?si=RldHv8_D5nuSZARx</a:t>
            </a:r>
            <a:r>
              <a:rPr lang="en-US" sz="2400" b="1" dirty="0" smtClean="0">
                <a:solidFill>
                  <a:schemeClr val="tx1"/>
                </a:solidFill>
                <a:latin typeface="Arial" pitchFamily="34" charset="0"/>
                <a:cs typeface="Arial" pitchFamily="34" charset="0"/>
              </a:rPr>
              <a:t/>
            </a:r>
            <a:br>
              <a:rPr lang="en-US" sz="2400" b="1" dirty="0" smtClean="0">
                <a:solidFill>
                  <a:schemeClr val="tx1"/>
                </a:solidFill>
                <a:latin typeface="Arial" pitchFamily="34" charset="0"/>
                <a:cs typeface="Arial" pitchFamily="34" charset="0"/>
              </a:rPr>
            </a:br>
            <a:endParaRPr lang="en-IN" sz="2400" b="1" dirty="0">
              <a:solidFill>
                <a:schemeClr val="tx1"/>
              </a:solidFill>
              <a:latin typeface="Arial" pitchFamily="34" charset="0"/>
              <a:cs typeface="Arial" pitchFamily="34" charset="0"/>
            </a:endParaRPr>
          </a:p>
        </p:txBody>
      </p:sp>
      <p:pic>
        <p:nvPicPr>
          <p:cNvPr id="5" name="Picture Placeholder 4"/>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9425" b="9425"/>
          <a:stretch>
            <a:fillRect/>
          </a:stretch>
        </p:blipFill>
        <p:spPr/>
      </p:pic>
    </p:spTree>
    <p:extLst>
      <p:ext uri="{BB962C8B-B14F-4D97-AF65-F5344CB8AC3E}">
        <p14:creationId xmlns:p14="http://schemas.microsoft.com/office/powerpoint/2010/main" val="48042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pitchFamily="34" charset="0"/>
                <a:cs typeface="Arial" pitchFamily="34" charset="0"/>
              </a:rPr>
              <a:t>About Google My business Profile</a:t>
            </a:r>
            <a:endParaRPr lang="en-IN" sz="3200" dirty="0">
              <a:latin typeface="Arial" pitchFamily="34" charset="0"/>
              <a:cs typeface="Arial" pitchFamily="34" charset="0"/>
            </a:endParaRPr>
          </a:p>
        </p:txBody>
      </p:sp>
      <p:sp>
        <p:nvSpPr>
          <p:cNvPr id="3" name="Content Placeholder 2"/>
          <p:cNvSpPr>
            <a:spLocks noGrp="1"/>
          </p:cNvSpPr>
          <p:nvPr>
            <p:ph sz="quarter" idx="13"/>
          </p:nvPr>
        </p:nvSpPr>
        <p:spPr>
          <a:xfrm>
            <a:off x="304800" y="1752600"/>
            <a:ext cx="4343400" cy="2819400"/>
          </a:xfrm>
        </p:spPr>
        <p:txBody>
          <a:bodyPr/>
          <a:lstStyle/>
          <a:p>
            <a:endParaRPr lang="en-US" sz="1400" dirty="0" smtClean="0">
              <a:latin typeface="Arial" pitchFamily="34" charset="0"/>
              <a:cs typeface="Arial" pitchFamily="34" charset="0"/>
            </a:endParaRPr>
          </a:p>
          <a:p>
            <a:r>
              <a:rPr lang="en-US" sz="2000" dirty="0" smtClean="0">
                <a:solidFill>
                  <a:schemeClr val="accent3">
                    <a:lumMod val="75000"/>
                  </a:schemeClr>
                </a:solidFill>
                <a:latin typeface="Arial" pitchFamily="34" charset="0"/>
                <a:cs typeface="Arial" pitchFamily="34" charset="0"/>
              </a:rPr>
              <a:t>Google </a:t>
            </a:r>
            <a:r>
              <a:rPr lang="en-US" sz="2000" dirty="0">
                <a:solidFill>
                  <a:schemeClr val="accent3">
                    <a:lumMod val="75000"/>
                  </a:schemeClr>
                </a:solidFill>
                <a:latin typeface="Arial" pitchFamily="34" charset="0"/>
                <a:cs typeface="Arial" pitchFamily="34" charset="0"/>
              </a:rPr>
              <a:t>My Business (GMB) is a free and user-friendly tool provided by Google to help businesses and organizations manage their online presence on Google's search engine and Google Maps. It's a critical component of local search engine optimization (SEO) and is particularly useful for brick-and-mortar businesses, service providers, </a:t>
            </a:r>
            <a:r>
              <a:rPr lang="en-US" sz="2000" dirty="0" smtClean="0">
                <a:solidFill>
                  <a:schemeClr val="accent3">
                    <a:lumMod val="75000"/>
                  </a:schemeClr>
                </a:solidFill>
                <a:latin typeface="Arial" pitchFamily="34" charset="0"/>
                <a:cs typeface="Arial" pitchFamily="34" charset="0"/>
              </a:rPr>
              <a:t>and other </a:t>
            </a:r>
            <a:r>
              <a:rPr lang="en-US" sz="2000" dirty="0">
                <a:solidFill>
                  <a:schemeClr val="accent3">
                    <a:lumMod val="75000"/>
                  </a:schemeClr>
                </a:solidFill>
                <a:latin typeface="Arial" pitchFamily="34" charset="0"/>
                <a:cs typeface="Arial" pitchFamily="34" charset="0"/>
              </a:rPr>
              <a:t>entities with a physical location.</a:t>
            </a:r>
            <a:endParaRPr lang="en-IN" sz="2000" dirty="0">
              <a:solidFill>
                <a:schemeClr val="accent3">
                  <a:lumMod val="75000"/>
                </a:schemeClr>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24000"/>
            <a:ext cx="4038599" cy="4191000"/>
          </a:xfrm>
          <a:prstGeom prst="rect">
            <a:avLst/>
          </a:prstGeom>
        </p:spPr>
      </p:pic>
    </p:spTree>
    <p:extLst>
      <p:ext uri="{BB962C8B-B14F-4D97-AF65-F5344CB8AC3E}">
        <p14:creationId xmlns:p14="http://schemas.microsoft.com/office/powerpoint/2010/main" val="7960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pitchFamily="34" charset="0"/>
                <a:cs typeface="Arial" pitchFamily="34" charset="0"/>
              </a:rPr>
              <a:t>Here are some key aspects and features of a Google My Business profile:</a:t>
            </a:r>
            <a:endParaRPr lang="en-IN" sz="3200" b="1" dirty="0">
              <a:latin typeface="Arial" pitchFamily="34" charset="0"/>
              <a:cs typeface="Arial" pitchFamily="34" charset="0"/>
            </a:endParaRPr>
          </a:p>
        </p:txBody>
      </p:sp>
      <p:sp>
        <p:nvSpPr>
          <p:cNvPr id="3" name="Content Placeholder 2"/>
          <p:cNvSpPr>
            <a:spLocks noGrp="1"/>
          </p:cNvSpPr>
          <p:nvPr>
            <p:ph sz="quarter" idx="13"/>
          </p:nvPr>
        </p:nvSpPr>
        <p:spPr/>
        <p:txBody>
          <a:bodyPr/>
          <a:lstStyle/>
          <a:p>
            <a:r>
              <a:rPr lang="en-US" sz="1400" b="1" dirty="0">
                <a:solidFill>
                  <a:schemeClr val="tx1"/>
                </a:solidFill>
                <a:latin typeface="Arial" pitchFamily="34" charset="0"/>
                <a:cs typeface="Arial" pitchFamily="34" charset="0"/>
              </a:rPr>
              <a:t>Business Information</a:t>
            </a:r>
            <a:r>
              <a:rPr lang="en-US" sz="1400" dirty="0">
                <a:latin typeface="Arial" pitchFamily="34" charset="0"/>
                <a:cs typeface="Arial" pitchFamily="34" charset="0"/>
              </a:rPr>
              <a:t>: You can </a:t>
            </a:r>
            <a:r>
              <a:rPr lang="en-US" sz="1400" dirty="0">
                <a:solidFill>
                  <a:schemeClr val="accent3">
                    <a:lumMod val="75000"/>
                  </a:schemeClr>
                </a:solidFill>
                <a:latin typeface="Arial" pitchFamily="34" charset="0"/>
                <a:cs typeface="Arial" pitchFamily="34" charset="0"/>
              </a:rPr>
              <a:t>provide detailed information about your business, including its name, address, phone number, website, business category, and hours of operation. This data helps potential customers find and contact your business.</a:t>
            </a:r>
          </a:p>
          <a:p>
            <a:r>
              <a:rPr lang="en-US" sz="1400" b="1" dirty="0">
                <a:solidFill>
                  <a:schemeClr val="tx1"/>
                </a:solidFill>
                <a:latin typeface="Arial" pitchFamily="34" charset="0"/>
                <a:cs typeface="Arial" pitchFamily="34" charset="0"/>
              </a:rPr>
              <a:t>Location on Google Maps</a:t>
            </a:r>
            <a:r>
              <a:rPr lang="en-US" sz="1400" dirty="0">
                <a:solidFill>
                  <a:schemeClr val="accent3">
                    <a:lumMod val="75000"/>
                  </a:schemeClr>
                </a:solidFill>
                <a:latin typeface="Arial" pitchFamily="34" charset="0"/>
                <a:cs typeface="Arial" pitchFamily="34" charset="0"/>
              </a:rPr>
              <a:t>: Your business's location is displayed on Google Maps, making it easy for customers to find your physical address. It's </a:t>
            </a:r>
            <a:r>
              <a:rPr lang="en-US" sz="1400" dirty="0">
                <a:latin typeface="Arial" pitchFamily="34" charset="0"/>
                <a:cs typeface="Arial" pitchFamily="34" charset="0"/>
              </a:rPr>
              <a:t>especially valuable for local businesses.</a:t>
            </a:r>
          </a:p>
          <a:p>
            <a:r>
              <a:rPr lang="en-US" sz="1400" b="1" dirty="0">
                <a:solidFill>
                  <a:schemeClr val="tx1"/>
                </a:solidFill>
                <a:latin typeface="Arial" pitchFamily="34" charset="0"/>
                <a:cs typeface="Arial" pitchFamily="34" charset="0"/>
              </a:rPr>
              <a:t>Photos and Videos</a:t>
            </a:r>
            <a:r>
              <a:rPr lang="en-US" sz="1400" dirty="0">
                <a:latin typeface="Arial" pitchFamily="34" charset="0"/>
                <a:cs typeface="Arial" pitchFamily="34" charset="0"/>
              </a:rPr>
              <a:t>: You can upload images and videos to showcase your products, services, interior, exterior, and team. High-quality visuals can help attract potential customers.</a:t>
            </a:r>
          </a:p>
          <a:p>
            <a:r>
              <a:rPr lang="en-US" sz="1400" b="1" dirty="0">
                <a:solidFill>
                  <a:schemeClr val="tx1"/>
                </a:solidFill>
                <a:latin typeface="Arial" pitchFamily="34" charset="0"/>
                <a:cs typeface="Arial" pitchFamily="34" charset="0"/>
              </a:rPr>
              <a:t>Customer Reviews</a:t>
            </a:r>
            <a:r>
              <a:rPr lang="en-US" sz="1400" dirty="0">
                <a:latin typeface="Arial" pitchFamily="34" charset="0"/>
                <a:cs typeface="Arial" pitchFamily="34" charset="0"/>
              </a:rPr>
              <a:t>: Customers can leave reviews and ratings for your business. Managing and responding to these reviews is important for building and maintaining your online reputation.</a:t>
            </a:r>
          </a:p>
          <a:p>
            <a:r>
              <a:rPr lang="en-US" sz="1400" b="1" dirty="0">
                <a:solidFill>
                  <a:schemeClr val="tx1"/>
                </a:solidFill>
                <a:latin typeface="Arial" pitchFamily="34" charset="0"/>
                <a:cs typeface="Arial" pitchFamily="34" charset="0"/>
              </a:rPr>
              <a:t>Posts and Updates</a:t>
            </a:r>
            <a:r>
              <a:rPr lang="en-US" sz="1400" dirty="0">
                <a:latin typeface="Arial" pitchFamily="34" charset="0"/>
                <a:cs typeface="Arial" pitchFamily="34" charset="0"/>
              </a:rPr>
              <a:t>: You can create and publish posts to share updates, offers, events, or news about your business. These posts can appear in Google search results.</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39384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762000"/>
            <a:ext cx="7162800" cy="5562600"/>
          </a:xfrm>
        </p:spPr>
        <p:txBody>
          <a:bodyPr/>
          <a:lstStyle/>
          <a:p>
            <a:r>
              <a:rPr lang="en-US" sz="1400" b="1" dirty="0" smtClean="0">
                <a:solidFill>
                  <a:schemeClr val="tx1"/>
                </a:solidFill>
                <a:effectLst/>
                <a:latin typeface="Arial" pitchFamily="34" charset="0"/>
                <a:cs typeface="Arial" pitchFamily="34" charset="0"/>
              </a:rPr>
              <a:t/>
            </a:r>
            <a:br>
              <a:rPr lang="en-US" sz="1400" b="1" dirty="0" smtClean="0">
                <a:solidFill>
                  <a:schemeClr val="tx1"/>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
            </a:r>
            <a:br>
              <a:rPr lang="en-US" sz="1400" b="1" dirty="0">
                <a:solidFill>
                  <a:schemeClr val="tx1"/>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
            </a:r>
            <a:br>
              <a:rPr lang="en-US" sz="1400" b="1" dirty="0" smtClean="0">
                <a:solidFill>
                  <a:schemeClr val="tx1"/>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
            </a:r>
            <a:br>
              <a:rPr lang="en-US" sz="1400" b="1" dirty="0">
                <a:solidFill>
                  <a:schemeClr val="tx1"/>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
            </a:r>
            <a:br>
              <a:rPr lang="en-US" sz="1400" b="1" dirty="0" smtClean="0">
                <a:solidFill>
                  <a:schemeClr val="tx1"/>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Analytics</a:t>
            </a:r>
            <a:r>
              <a:rPr lang="en-US" sz="1400" b="1" dirty="0">
                <a:solidFill>
                  <a:schemeClr val="tx1"/>
                </a:solidFill>
                <a:effectLst/>
                <a:latin typeface="Arial" pitchFamily="34" charset="0"/>
                <a:cs typeface="Arial" pitchFamily="34" charset="0"/>
              </a:rPr>
              <a:t>:</a:t>
            </a:r>
            <a:r>
              <a:rPr lang="en-US" sz="1400" dirty="0">
                <a:solidFill>
                  <a:schemeClr val="tx1"/>
                </a:solidFill>
                <a:effectLst/>
                <a:latin typeface="Arial" pitchFamily="34" charset="0"/>
                <a:cs typeface="Arial" pitchFamily="34" charset="0"/>
              </a:rPr>
              <a:t> </a:t>
            </a:r>
            <a:r>
              <a:rPr lang="en-US" sz="1400" dirty="0">
                <a:solidFill>
                  <a:schemeClr val="accent3">
                    <a:lumMod val="75000"/>
                  </a:schemeClr>
                </a:solidFill>
                <a:effectLst/>
                <a:latin typeface="Arial" pitchFamily="34" charset="0"/>
                <a:cs typeface="Arial" pitchFamily="34" charset="0"/>
              </a:rPr>
              <a:t>GMB provides insights into how users interact with your profile. You can see data on how often your profile appears in search results, how many users click on your website link, and more</a:t>
            </a:r>
            <a:r>
              <a:rPr lang="en-US" sz="1400" dirty="0" smtClean="0">
                <a:solidFill>
                  <a:schemeClr val="accent3">
                    <a:lumMod val="75000"/>
                  </a:schemeClr>
                </a:solidFill>
                <a:effectLst/>
                <a:latin typeface="Arial" pitchFamily="34" charset="0"/>
                <a:cs typeface="Arial" pitchFamily="34" charset="0"/>
              </a:rPr>
              <a:t>. </a:t>
            </a:r>
            <a:br>
              <a:rPr lang="en-US" sz="1400" dirty="0" smtClean="0">
                <a:solidFill>
                  <a:schemeClr val="accent3">
                    <a:lumMod val="75000"/>
                  </a:schemeClr>
                </a:solidFill>
                <a:effectLst/>
                <a:latin typeface="Arial" pitchFamily="34" charset="0"/>
                <a:cs typeface="Arial" pitchFamily="34" charset="0"/>
              </a:rPr>
            </a:br>
            <a:r>
              <a:rPr lang="en-US" sz="1400" dirty="0" smtClean="0">
                <a:solidFill>
                  <a:schemeClr val="accent3">
                    <a:lumMod val="75000"/>
                  </a:schemeClr>
                </a:solidFill>
                <a:effectLst/>
                <a:latin typeface="Arial" pitchFamily="34" charset="0"/>
                <a:cs typeface="Arial" pitchFamily="34" charset="0"/>
              </a:rPr>
              <a:t/>
            </a:r>
            <a:br>
              <a:rPr lang="en-US" sz="1400" dirty="0" smtClean="0">
                <a:solidFill>
                  <a:schemeClr val="accent3">
                    <a:lumMod val="75000"/>
                  </a:schemeClr>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Booking </a:t>
            </a:r>
            <a:r>
              <a:rPr lang="en-US" sz="1400" b="1" dirty="0">
                <a:solidFill>
                  <a:schemeClr val="tx1"/>
                </a:solidFill>
                <a:effectLst/>
                <a:latin typeface="Arial" pitchFamily="34" charset="0"/>
                <a:cs typeface="Arial" pitchFamily="34" charset="0"/>
              </a:rPr>
              <a:t>and Appointments</a:t>
            </a:r>
            <a:r>
              <a:rPr lang="en-US" sz="1400" dirty="0">
                <a:solidFill>
                  <a:schemeClr val="accent3">
                    <a:lumMod val="75000"/>
                  </a:schemeClr>
                </a:solidFill>
                <a:effectLst/>
                <a:latin typeface="Arial" pitchFamily="34" charset="0"/>
                <a:cs typeface="Arial" pitchFamily="34" charset="0"/>
              </a:rPr>
              <a:t>: If your business offers appointments or reservations, you can integrate this feature into your GMB profile, making it easier for customers to schedule</a:t>
            </a:r>
            <a:r>
              <a:rPr lang="en-US" sz="1400" dirty="0" smtClean="0">
                <a:solidFill>
                  <a:schemeClr val="accent3">
                    <a:lumMod val="75000"/>
                  </a:schemeClr>
                </a:solidFill>
                <a:effectLst/>
                <a:latin typeface="Arial" pitchFamily="34" charset="0"/>
                <a:cs typeface="Arial" pitchFamily="34" charset="0"/>
              </a:rPr>
              <a:t>.</a:t>
            </a:r>
            <a:br>
              <a:rPr lang="en-US" sz="1400" dirty="0" smtClean="0">
                <a:solidFill>
                  <a:schemeClr val="accent3">
                    <a:lumMod val="75000"/>
                  </a:schemeClr>
                </a:solidFill>
                <a:effectLst/>
                <a:latin typeface="Arial" pitchFamily="34" charset="0"/>
                <a:cs typeface="Arial" pitchFamily="34" charset="0"/>
              </a:rPr>
            </a:br>
            <a:r>
              <a:rPr lang="en-US" sz="1400" dirty="0" smtClean="0">
                <a:solidFill>
                  <a:schemeClr val="accent3">
                    <a:lumMod val="75000"/>
                  </a:schemeClr>
                </a:solidFill>
                <a:effectLst/>
                <a:latin typeface="Arial" pitchFamily="34" charset="0"/>
                <a:cs typeface="Arial" pitchFamily="34" charset="0"/>
              </a:rPr>
              <a:t/>
            </a:r>
            <a:br>
              <a:rPr lang="en-US" sz="1400" dirty="0" smtClean="0">
                <a:solidFill>
                  <a:schemeClr val="accent3">
                    <a:lumMod val="75000"/>
                  </a:schemeClr>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Products </a:t>
            </a:r>
            <a:r>
              <a:rPr lang="en-US" sz="1400" b="1" dirty="0">
                <a:solidFill>
                  <a:schemeClr val="tx1"/>
                </a:solidFill>
                <a:effectLst/>
                <a:latin typeface="Arial" pitchFamily="34" charset="0"/>
                <a:cs typeface="Arial" pitchFamily="34" charset="0"/>
              </a:rPr>
              <a:t>and Services</a:t>
            </a:r>
            <a:r>
              <a:rPr lang="en-US" sz="1400" dirty="0">
                <a:solidFill>
                  <a:schemeClr val="accent3">
                    <a:lumMod val="75000"/>
                  </a:schemeClr>
                </a:solidFill>
                <a:effectLst/>
                <a:latin typeface="Arial" pitchFamily="34" charset="0"/>
                <a:cs typeface="Arial" pitchFamily="34" charset="0"/>
              </a:rPr>
              <a:t>: You can list your products and services with descriptions and pricing, making it convenient for customers to see what you offer</a:t>
            </a:r>
            <a:r>
              <a:rPr lang="en-US" sz="1400" dirty="0" smtClean="0">
                <a:solidFill>
                  <a:schemeClr val="accent3">
                    <a:lumMod val="75000"/>
                  </a:schemeClr>
                </a:solidFill>
                <a:effectLst/>
                <a:latin typeface="Arial" pitchFamily="34" charset="0"/>
                <a:cs typeface="Arial" pitchFamily="34" charset="0"/>
              </a:rPr>
              <a:t>.</a:t>
            </a:r>
            <a:br>
              <a:rPr lang="en-US" sz="1400" dirty="0" smtClean="0">
                <a:solidFill>
                  <a:schemeClr val="accent3">
                    <a:lumMod val="75000"/>
                  </a:schemeClr>
                </a:solidFill>
                <a:effectLst/>
                <a:latin typeface="Arial" pitchFamily="34" charset="0"/>
                <a:cs typeface="Arial" pitchFamily="34" charset="0"/>
              </a:rPr>
            </a:br>
            <a:r>
              <a:rPr lang="en-US" sz="1400" dirty="0" smtClean="0">
                <a:solidFill>
                  <a:schemeClr val="accent3">
                    <a:lumMod val="75000"/>
                  </a:schemeClr>
                </a:solidFill>
                <a:effectLst/>
                <a:latin typeface="Arial" pitchFamily="34" charset="0"/>
                <a:cs typeface="Arial" pitchFamily="34" charset="0"/>
              </a:rPr>
              <a:t/>
            </a:r>
            <a:br>
              <a:rPr lang="en-US" sz="1400" dirty="0" smtClean="0">
                <a:solidFill>
                  <a:schemeClr val="accent3">
                    <a:lumMod val="75000"/>
                  </a:schemeClr>
                </a:solidFill>
                <a:effectLst/>
                <a:latin typeface="Arial" pitchFamily="34" charset="0"/>
                <a:cs typeface="Arial" pitchFamily="34" charset="0"/>
              </a:rPr>
            </a:br>
            <a:r>
              <a:rPr lang="en-US" sz="1400" b="1" dirty="0" smtClean="0">
                <a:solidFill>
                  <a:schemeClr val="tx1"/>
                </a:solidFill>
                <a:effectLst/>
                <a:latin typeface="Arial" pitchFamily="34" charset="0"/>
                <a:cs typeface="Arial" pitchFamily="34" charset="0"/>
              </a:rPr>
              <a:t>Website </a:t>
            </a:r>
            <a:r>
              <a:rPr lang="en-US" sz="1400" b="1" dirty="0">
                <a:solidFill>
                  <a:schemeClr val="tx1"/>
                </a:solidFill>
                <a:effectLst/>
                <a:latin typeface="Arial" pitchFamily="34" charset="0"/>
                <a:cs typeface="Arial" pitchFamily="34" charset="0"/>
              </a:rPr>
              <a:t>Builder:</a:t>
            </a:r>
            <a:r>
              <a:rPr lang="en-US" sz="1400" dirty="0">
                <a:solidFill>
                  <a:schemeClr val="accent3">
                    <a:lumMod val="75000"/>
                  </a:schemeClr>
                </a:solidFill>
                <a:effectLst/>
                <a:latin typeface="Arial" pitchFamily="34" charset="0"/>
                <a:cs typeface="Arial" pitchFamily="34" charset="0"/>
              </a:rPr>
              <a:t> Google My Business offers a simple website builder that allows you to create a basic website for your business, including a custom domain.</a:t>
            </a:r>
            <a:br>
              <a:rPr lang="en-US" sz="1400" dirty="0">
                <a:solidFill>
                  <a:schemeClr val="accent3">
                    <a:lumMod val="75000"/>
                  </a:schemeClr>
                </a:solidFill>
                <a:effectLst/>
                <a:latin typeface="Arial" pitchFamily="34" charset="0"/>
                <a:cs typeface="Arial" pitchFamily="34" charset="0"/>
              </a:rPr>
            </a:br>
            <a:r>
              <a:rPr lang="en-US" sz="1400" dirty="0">
                <a:solidFill>
                  <a:schemeClr val="accent3">
                    <a:lumMod val="75000"/>
                  </a:schemeClr>
                </a:solidFill>
                <a:effectLst/>
                <a:latin typeface="Arial" pitchFamily="34" charset="0"/>
                <a:cs typeface="Arial" pitchFamily="34" charset="0"/>
              </a:rPr>
              <a:t/>
            </a:r>
            <a:br>
              <a:rPr lang="en-US" sz="1400" dirty="0">
                <a:solidFill>
                  <a:schemeClr val="accent3">
                    <a:lumMod val="75000"/>
                  </a:schemeClr>
                </a:solidFill>
                <a:effectLst/>
                <a:latin typeface="Arial" pitchFamily="34" charset="0"/>
                <a:cs typeface="Arial" pitchFamily="34" charset="0"/>
              </a:rPr>
            </a:br>
            <a:endParaRPr lang="en-IN" sz="1400" dirty="0">
              <a:solidFill>
                <a:schemeClr val="accent3">
                  <a:lumMod val="75000"/>
                </a:schemeClr>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733800"/>
            <a:ext cx="6781800" cy="2362200"/>
          </a:xfrm>
          <a:prstGeom prst="rect">
            <a:avLst/>
          </a:prstGeom>
        </p:spPr>
      </p:pic>
    </p:spTree>
    <p:extLst>
      <p:ext uri="{BB962C8B-B14F-4D97-AF65-F5344CB8AC3E}">
        <p14:creationId xmlns:p14="http://schemas.microsoft.com/office/powerpoint/2010/main" val="285180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529" r="13529"/>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quarter" idx="15"/>
          </p:nvPr>
        </p:nvSpPr>
        <p:spPr>
          <a:xfrm>
            <a:off x="4267200" y="4495800"/>
            <a:ext cx="4631531" cy="1752600"/>
          </a:xfrm>
        </p:spPr>
        <p:txBody>
          <a:bodyPr/>
          <a:lstStyle/>
          <a:p>
            <a:endParaRPr lang="en-US" sz="1400" dirty="0" smtClean="0">
              <a:solidFill>
                <a:schemeClr val="tx1">
                  <a:lumMod val="85000"/>
                  <a:lumOff val="15000"/>
                </a:schemeClr>
              </a:solidFill>
              <a:effectLst/>
            </a:endParaRPr>
          </a:p>
          <a:p>
            <a:r>
              <a:rPr lang="en-US" sz="1400" dirty="0" smtClean="0">
                <a:solidFill>
                  <a:schemeClr val="accent3">
                    <a:lumMod val="75000"/>
                  </a:schemeClr>
                </a:solidFill>
                <a:effectLst/>
              </a:rPr>
              <a:t>Google </a:t>
            </a:r>
            <a:r>
              <a:rPr lang="en-US" sz="1400" dirty="0">
                <a:solidFill>
                  <a:schemeClr val="accent3">
                    <a:lumMod val="75000"/>
                  </a:schemeClr>
                </a:solidFill>
                <a:effectLst/>
              </a:rPr>
              <a:t>My Business (GMB) profiles are beneficial to both small and large businesses for several reasons, as they help enhance their online presence, engage with customers, and drive growth. Here's how GMB can be useful to businesses of all sizes:</a:t>
            </a:r>
            <a:endParaRPr lang="en-IN" sz="1400" dirty="0">
              <a:solidFill>
                <a:schemeClr val="accent3">
                  <a:lumMod val="75000"/>
                </a:schemeClr>
              </a:solidFill>
            </a:endParaRPr>
          </a:p>
        </p:txBody>
      </p:sp>
    </p:spTree>
    <p:extLst>
      <p:ext uri="{BB962C8B-B14F-4D97-AF65-F5344CB8AC3E}">
        <p14:creationId xmlns:p14="http://schemas.microsoft.com/office/powerpoint/2010/main" val="333619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rial" pitchFamily="34" charset="0"/>
                <a:cs typeface="Arial" pitchFamily="34" charset="0"/>
              </a:rPr>
              <a:t>Create My Business Profile For South Indian Restaurant </a:t>
            </a:r>
            <a:endParaRPr lang="en-IN" sz="3200" b="1" dirty="0">
              <a:latin typeface="Arial" pitchFamily="34" charset="0"/>
              <a:cs typeface="Arial" pitchFamily="34" charset="0"/>
            </a:endParaRPr>
          </a:p>
        </p:txBody>
      </p:sp>
      <p:sp>
        <p:nvSpPr>
          <p:cNvPr id="3" name="Content Placeholder 2"/>
          <p:cNvSpPr>
            <a:spLocks noGrp="1"/>
          </p:cNvSpPr>
          <p:nvPr>
            <p:ph sz="quarter" idx="13"/>
          </p:nvPr>
        </p:nvSpPr>
        <p:spPr>
          <a:xfrm>
            <a:off x="1371600" y="2057400"/>
            <a:ext cx="6825854" cy="3309937"/>
          </a:xfrm>
        </p:spPr>
        <p:txBody>
          <a:bodyPr/>
          <a:lstStyle/>
          <a:p>
            <a:r>
              <a:rPr lang="en-US" dirty="0" smtClean="0">
                <a:solidFill>
                  <a:schemeClr val="tx1"/>
                </a:solidFill>
              </a:rPr>
              <a:t>Following are the steps to create My Business Profile: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505200"/>
            <a:ext cx="4419600" cy="2514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595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086600" cy="1600200"/>
          </a:xfrm>
        </p:spPr>
        <p:txBody>
          <a:bodyPr/>
          <a:lstStyle/>
          <a:p>
            <a:r>
              <a:rPr lang="en-US" sz="3000" b="1" dirty="0" smtClean="0">
                <a:solidFill>
                  <a:schemeClr val="tx1"/>
                </a:solidFill>
                <a:latin typeface="Arial" pitchFamily="34" charset="0"/>
                <a:cs typeface="Arial" pitchFamily="34" charset="0"/>
              </a:rPr>
              <a:t>STEP 1:</a:t>
            </a:r>
            <a:r>
              <a:rPr lang="en-US" sz="3200" dirty="0" smtClean="0">
                <a:solidFill>
                  <a:schemeClr val="tx1"/>
                </a:solidFill>
                <a:latin typeface="Arial" pitchFamily="34" charset="0"/>
                <a:cs typeface="Arial" pitchFamily="34" charset="0"/>
              </a:rPr>
              <a:t/>
            </a:r>
            <a:br>
              <a:rPr lang="en-US" sz="3200" dirty="0" smtClean="0">
                <a:solidFill>
                  <a:schemeClr val="tx1"/>
                </a:solidFill>
                <a:latin typeface="Arial" pitchFamily="34" charset="0"/>
                <a:cs typeface="Arial" pitchFamily="34" charset="0"/>
              </a:rPr>
            </a:br>
            <a:r>
              <a:rPr lang="en-US" sz="3200" dirty="0" smtClean="0">
                <a:solidFill>
                  <a:schemeClr val="tx1"/>
                </a:solidFill>
                <a:latin typeface="Arial" pitchFamily="34" charset="0"/>
                <a:cs typeface="Arial" pitchFamily="34" charset="0"/>
              </a:rPr>
              <a:t> </a:t>
            </a:r>
            <a:r>
              <a:rPr lang="en-US" sz="2000" b="1" dirty="0">
                <a:latin typeface="Arial" pitchFamily="34" charset="0"/>
                <a:cs typeface="Arial" pitchFamily="34" charset="0"/>
              </a:rPr>
              <a:t>Visit Google My Business:</a:t>
            </a:r>
            <a:r>
              <a:rPr lang="en-US" sz="2000" dirty="0">
                <a:latin typeface="Arial" pitchFamily="34" charset="0"/>
                <a:cs typeface="Arial" pitchFamily="34" charset="0"/>
              </a:rPr>
              <a:t> Go to the Google My Business website </a:t>
            </a:r>
            <a:r>
              <a:rPr lang="en-US" sz="2000" dirty="0" smtClean="0">
                <a:latin typeface="Arial" pitchFamily="34" charset="0"/>
                <a:cs typeface="Arial" pitchFamily="34" charset="0"/>
              </a:rPr>
              <a:t>at </a:t>
            </a:r>
            <a:r>
              <a:rPr lang="en-US" sz="2000" dirty="0" smtClean="0">
                <a:solidFill>
                  <a:schemeClr val="accent2">
                    <a:lumMod val="75000"/>
                  </a:schemeClr>
                </a:solidFill>
                <a:latin typeface="Arial" pitchFamily="34" charset="0"/>
                <a:cs typeface="Arial" pitchFamily="34" charset="0"/>
              </a:rPr>
              <a:t>https</a:t>
            </a:r>
            <a:r>
              <a:rPr lang="en-US" sz="2000" dirty="0">
                <a:solidFill>
                  <a:schemeClr val="accent2">
                    <a:lumMod val="75000"/>
                  </a:schemeClr>
                </a:solidFill>
                <a:latin typeface="Arial" pitchFamily="34" charset="0"/>
                <a:cs typeface="Arial" pitchFamily="34" charset="0"/>
              </a:rPr>
              <a:t>://www.google.com/business</a:t>
            </a:r>
            <a:r>
              <a:rPr lang="en-US" sz="2000" dirty="0" smtClean="0">
                <a:solidFill>
                  <a:schemeClr val="accent2">
                    <a:lumMod val="75000"/>
                  </a:schemeClr>
                </a:solidFill>
                <a:latin typeface="Arial" pitchFamily="34" charset="0"/>
                <a:cs typeface="Arial" pitchFamily="34" charset="0"/>
              </a:rPr>
              <a:t>/</a:t>
            </a:r>
            <a:br>
              <a:rPr lang="en-US" sz="2000" dirty="0" smtClean="0">
                <a:solidFill>
                  <a:schemeClr val="accent2">
                    <a:lumMod val="75000"/>
                  </a:schemeClr>
                </a:solidFill>
                <a:latin typeface="Arial" pitchFamily="34" charset="0"/>
                <a:cs typeface="Arial" pitchFamily="34" charset="0"/>
              </a:rPr>
            </a:br>
            <a:r>
              <a:rPr lang="en-US" sz="2000" dirty="0">
                <a:solidFill>
                  <a:schemeClr val="accent2">
                    <a:lumMod val="75000"/>
                  </a:schemeClr>
                </a:solidFill>
                <a:latin typeface="Arial" pitchFamily="34" charset="0"/>
                <a:cs typeface="Arial" pitchFamily="34" charset="0"/>
              </a:rPr>
              <a:t/>
            </a:r>
            <a:br>
              <a:rPr lang="en-US" sz="2000" dirty="0">
                <a:solidFill>
                  <a:schemeClr val="accent2">
                    <a:lumMod val="75000"/>
                  </a:schemeClr>
                </a:solidFill>
                <a:latin typeface="Arial" pitchFamily="34" charset="0"/>
                <a:cs typeface="Arial" pitchFamily="34" charset="0"/>
              </a:rPr>
            </a:br>
            <a:r>
              <a:rPr lang="en-US" sz="2000" dirty="0" smtClean="0">
                <a:latin typeface="Arial" pitchFamily="34" charset="0"/>
                <a:cs typeface="Arial" pitchFamily="34" charset="0"/>
              </a:rPr>
              <a:t>                       </a:t>
            </a:r>
            <a:endParaRPr lang="en-IN" sz="2000" dirty="0">
              <a:solidFill>
                <a:schemeClr val="tx1"/>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43000" y="2590800"/>
            <a:ext cx="6781800"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688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14400"/>
            <a:ext cx="7246761" cy="1676400"/>
          </a:xfrm>
        </p:spPr>
        <p:txBody>
          <a:bodyPr/>
          <a:lstStyle/>
          <a:p>
            <a:r>
              <a:rPr lang="en-US" sz="3000" b="1" dirty="0" smtClean="0">
                <a:solidFill>
                  <a:schemeClr val="tx1"/>
                </a:solidFill>
                <a:latin typeface="Arial" pitchFamily="34" charset="0"/>
                <a:cs typeface="Arial" pitchFamily="34" charset="0"/>
              </a:rPr>
              <a:t>STEP 2:</a:t>
            </a:r>
            <a:br>
              <a:rPr lang="en-US" sz="3000" b="1" dirty="0" smtClean="0">
                <a:solidFill>
                  <a:schemeClr val="tx1"/>
                </a:solidFill>
                <a:latin typeface="Arial" pitchFamily="34" charset="0"/>
                <a:cs typeface="Arial" pitchFamily="34" charset="0"/>
              </a:rPr>
            </a:br>
            <a:r>
              <a:rPr lang="en-US" sz="3000" dirty="0" smtClean="0">
                <a:solidFill>
                  <a:schemeClr val="tx1"/>
                </a:solidFill>
                <a:latin typeface="Arial" pitchFamily="34" charset="0"/>
                <a:cs typeface="Arial" pitchFamily="34" charset="0"/>
              </a:rPr>
              <a:t/>
            </a:r>
            <a:br>
              <a:rPr lang="en-US" sz="3000" dirty="0" smtClean="0">
                <a:solidFill>
                  <a:schemeClr val="tx1"/>
                </a:solidFill>
                <a:latin typeface="Arial" pitchFamily="34" charset="0"/>
                <a:cs typeface="Arial" pitchFamily="34" charset="0"/>
              </a:rPr>
            </a:br>
            <a:r>
              <a:rPr lang="en-US" sz="2000" b="1" dirty="0" smtClean="0">
                <a:solidFill>
                  <a:schemeClr val="tx1"/>
                </a:solidFill>
                <a:latin typeface="Arial" pitchFamily="34" charset="0"/>
                <a:cs typeface="Arial" pitchFamily="34" charset="0"/>
              </a:rPr>
              <a:t>Sign </a:t>
            </a:r>
            <a:r>
              <a:rPr lang="en-US" sz="2000" b="1" dirty="0">
                <a:solidFill>
                  <a:schemeClr val="tx1"/>
                </a:solidFill>
                <a:latin typeface="Arial" pitchFamily="34" charset="0"/>
                <a:cs typeface="Arial" pitchFamily="34" charset="0"/>
              </a:rPr>
              <a:t>In or Create an Account:</a:t>
            </a:r>
            <a:r>
              <a:rPr lang="en-US" sz="2000" dirty="0">
                <a:solidFill>
                  <a:schemeClr val="tx1"/>
                </a:solidFill>
                <a:latin typeface="Arial" pitchFamily="34" charset="0"/>
                <a:cs typeface="Arial" pitchFamily="34" charset="0"/>
              </a:rPr>
              <a:t> </a:t>
            </a:r>
            <a:r>
              <a:rPr lang="en-US" sz="2000" dirty="0">
                <a:solidFill>
                  <a:schemeClr val="accent3">
                    <a:lumMod val="75000"/>
                  </a:schemeClr>
                </a:solidFill>
                <a:latin typeface="Arial" pitchFamily="34" charset="0"/>
                <a:cs typeface="Arial" pitchFamily="34" charset="0"/>
              </a:rPr>
              <a:t>If you already have a Google account, sign in. If not, you'll need to create one. Follow the prompts to either sign in or create a new Google account.</a:t>
            </a:r>
            <a:endParaRPr lang="en-IN" sz="2000" dirty="0">
              <a:solidFill>
                <a:schemeClr val="accent3">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676401" y="3200400"/>
            <a:ext cx="5638800"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875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6" y="762000"/>
            <a:ext cx="7491125" cy="1600200"/>
          </a:xfrm>
        </p:spPr>
        <p:txBody>
          <a:bodyPr/>
          <a:lstStyle/>
          <a:p>
            <a:r>
              <a:rPr lang="en-US" sz="3000" b="1" dirty="0" smtClean="0">
                <a:latin typeface="Arial" pitchFamily="34" charset="0"/>
                <a:cs typeface="Arial" pitchFamily="34" charset="0"/>
              </a:rPr>
              <a:t>STEP 3:</a:t>
            </a:r>
            <a:br>
              <a:rPr lang="en-US" sz="3000" b="1" dirty="0" smtClean="0">
                <a:latin typeface="Arial" pitchFamily="34" charset="0"/>
                <a:cs typeface="Arial" pitchFamily="34" charset="0"/>
              </a:rPr>
            </a:br>
            <a:r>
              <a:rPr lang="en-US" sz="3000" b="1" dirty="0" smtClean="0">
                <a:latin typeface="Arial" pitchFamily="34" charset="0"/>
                <a:cs typeface="Arial" pitchFamily="34" charset="0"/>
              </a:rPr>
              <a:t/>
            </a:r>
            <a:br>
              <a:rPr lang="en-US" sz="3000" b="1" dirty="0" smtClean="0">
                <a:latin typeface="Arial" pitchFamily="34" charset="0"/>
                <a:cs typeface="Arial" pitchFamily="34" charset="0"/>
              </a:rPr>
            </a:br>
            <a:r>
              <a:rPr lang="en-US" sz="2000" b="1" dirty="0" smtClean="0">
                <a:latin typeface="Arial" pitchFamily="34" charset="0"/>
                <a:cs typeface="Arial" pitchFamily="34" charset="0"/>
              </a:rPr>
              <a:t>Enter </a:t>
            </a:r>
            <a:r>
              <a:rPr lang="en-US" sz="2000" b="1" dirty="0">
                <a:latin typeface="Arial" pitchFamily="34" charset="0"/>
                <a:cs typeface="Arial" pitchFamily="34" charset="0"/>
              </a:rPr>
              <a:t>Your Business Name</a:t>
            </a:r>
            <a:r>
              <a:rPr lang="en-US" sz="2000" b="1" dirty="0">
                <a:solidFill>
                  <a:schemeClr val="accent3">
                    <a:lumMod val="75000"/>
                  </a:schemeClr>
                </a:solidFill>
                <a:latin typeface="Arial" pitchFamily="34" charset="0"/>
                <a:cs typeface="Arial" pitchFamily="34" charset="0"/>
              </a:rPr>
              <a:t>:</a:t>
            </a:r>
            <a:r>
              <a:rPr lang="en-US" sz="2000" dirty="0">
                <a:solidFill>
                  <a:schemeClr val="accent3">
                    <a:lumMod val="75000"/>
                  </a:schemeClr>
                </a:solidFill>
                <a:latin typeface="Arial" pitchFamily="34" charset="0"/>
                <a:cs typeface="Arial" pitchFamily="34" charset="0"/>
              </a:rPr>
              <a:t> Enter the name of your business. Make sure it matches your official business name.</a:t>
            </a:r>
            <a:endParaRPr lang="en-IN" sz="2000" dirty="0">
              <a:solidFill>
                <a:schemeClr val="accent3">
                  <a:lumMod val="75000"/>
                </a:schemeClr>
              </a:solidFill>
              <a:latin typeface="Arial" pitchFamily="34" charset="0"/>
              <a:cs typeface="Arial" pitchFamily="34" charset="0"/>
            </a:endParaRPr>
          </a:p>
        </p:txBody>
      </p:sp>
      <p:pic>
        <p:nvPicPr>
          <p:cNvPr id="12" name="Content Placeholder 1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0" y="2590800"/>
            <a:ext cx="6666427" cy="350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463635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Explore design</Template>
  <TotalTime>264</TotalTime>
  <Words>356</Words>
  <Application>Microsoft Office PowerPoint</Application>
  <PresentationFormat>On-screen Show (4:3)</PresentationFormat>
  <Paragraphs>28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ExploreVTI</vt:lpstr>
      <vt:lpstr>Create a Google My Business Profile</vt:lpstr>
      <vt:lpstr>About Google My business Profile</vt:lpstr>
      <vt:lpstr>Here are some key aspects and features of a Google My Business profile:</vt:lpstr>
      <vt:lpstr>     Analytics: GMB provides insights into how users interact with your profile. You can see data on how often your profile appears in search results, how many users click on your website link, and more.   Booking and Appointments: If your business offers appointments or reservations, you can integrate this feature into your GMB profile, making it easier for customers to schedule.  Products and Services: You can list your products and services with descriptions and pricing, making it convenient for customers to see what you offer.  Website Builder: Google My Business offers a simple website builder that allows you to create a basic website for your business, including a custom domain.  </vt:lpstr>
      <vt:lpstr>PowerPoint Presentation</vt:lpstr>
      <vt:lpstr>Create My Business Profile For South Indian Restaurant </vt:lpstr>
      <vt:lpstr>STEP 1:  Visit Google My Business: Go to the Google My Business website at https://www.google.com/business/                         </vt:lpstr>
      <vt:lpstr>STEP 2:  Sign In or Create an Account: If you already have a Google account, sign in. If not, you'll need to create one. Follow the prompts to either sign in or create a new Google account.</vt:lpstr>
      <vt:lpstr>STEP 3:  Enter Your Business Name: Enter the name of your business. Make sure it matches your official business name.</vt:lpstr>
      <vt:lpstr>STEP 4:  Enter a Business Category:Choose a category that best describes your business. This helps Google understand what your business is about.</vt:lpstr>
      <vt:lpstr>STEP 5:  Enter Your Business Location: If your business has a physical location that customers visit, enter the address. If your business is online or doesn't have a physical storefront, you can select "I deliver goods and services to my customers" and then choose to hide your address if necessary.</vt:lpstr>
      <vt:lpstr>STEP 6:  Add Contact Information: Enter your business phone number and website (if applicable). These details help customers contact you and find more information.</vt:lpstr>
      <vt:lpstr>STEP 7:  Adding Business Hours and Add Dining Modes: It's important to keep your GMB profile updated with any changes to your business, such as new hours, special promotions, or different products or services.</vt:lpstr>
      <vt:lpstr>STEP 8:  Add Photos Of Your Menus And Dishes: you can enhance your profile by adding more details. This includes uploading photos of your business, adding hours of operation, writing a business description, and providing information about products or services you offer.</vt:lpstr>
      <vt:lpstr>STEP 9:  After Enter Business Description The Business Profile Get Verified</vt:lpstr>
      <vt:lpstr>STEP 10:   It is the Final Step Your Google Business Profile Created Succesfully</vt:lpstr>
      <vt:lpstr>   Business Profile Website Link:    https://maps.app.goo.gl/j8vEQsw8zn7d9WCL6  YouTube Video Link:   https://youtu.be/bVBpd8Q46FU?si=RldHv8_D5nuSZARx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2006-08-16T00:00:00Z</dcterms:created>
  <dcterms:modified xsi:type="dcterms:W3CDTF">2023-10-18T17:40:12Z</dcterms:modified>
</cp:coreProperties>
</file>