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cx="9144000" cy="5143500" type="screen16x9"/>
  <p:notesSz cx="6858000" cy="9144000"/>
  <p:custShowLst>
    <p:custShow name="Custom Show 1" id="0">
      <p:sldLst>
        <p:sld r:id="rId3"/>
        <p:sld r:id="rId5"/>
        <p:sld r:id="rId6"/>
        <p:sld r:id="rId7"/>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2" d="100"/>
          <a:sy n="102" d="100"/>
        </p:scale>
        <p:origin x="-672" y="24"/>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8809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Slide Image Placeholder 1"/>
          <p:cNvSpPr>
            <a:spLocks noGrp="1" noRot="1" noChangeAspect="1"/>
          </p:cNvSpPr>
          <p:nvPr>
            <p:ph type="sldImg"/>
          </p:nvPr>
        </p:nvSpPr>
        <p:spPr>
          <a:xfrm>
            <a:off x="381000" y="685800"/>
            <a:ext cx="6096000" cy="3429000"/>
          </a:xfrm>
        </p:spPr>
      </p:sp>
      <p:sp>
        <p:nvSpPr>
          <p:cNvPr id="1048665"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8"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9"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0"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1"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6"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7"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1"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4" y="3956068"/>
            <a:ext cx="2385223"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IN" sz="1100" b="0" i="0" u="none" strike="noStrike" cap="none" dirty="0" err="1" smtClean="0">
                <a:solidFill>
                  <a:schemeClr val="tx1"/>
                </a:solidFill>
                <a:latin typeface="Arial"/>
                <a:ea typeface="Arial"/>
                <a:cs typeface="Arial"/>
                <a:sym typeface="Arial"/>
              </a:rPr>
              <a:t>Govindh</a:t>
            </a:r>
            <a:r>
              <a:rPr lang="en-IN" sz="1100" b="0" i="0" u="none" strike="noStrike" cap="none" dirty="0" smtClean="0">
                <a:solidFill>
                  <a:schemeClr val="tx1"/>
                </a:solidFill>
                <a:latin typeface="Arial"/>
                <a:ea typeface="Arial"/>
                <a:cs typeface="Arial"/>
                <a:sym typeface="Arial"/>
              </a:rPr>
              <a:t> Kumar SR</a:t>
            </a:r>
            <a:endParaRPr lang="zh-CN" altLang="en-US" dirty="0"/>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720921104034</a:t>
            </a:r>
            <a:endParaRPr lang="zh-CN" altLang="en-US" dirty="0"/>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a:t>Homepage</a:t>
            </a:r>
          </a:p>
        </p:txBody>
      </p:sp>
      <p:pic>
        <p:nvPicPr>
          <p:cNvPr id="2097162" name="Picture 3"/>
          <p:cNvPicPr>
            <a:picLocks noChangeAspect="1"/>
          </p:cNvPicPr>
          <p:nvPr/>
        </p:nvPicPr>
        <p:blipFill>
          <a:blip r:embed="rId2"/>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lstStyle/>
          <a:p>
            <a:pPr algn="ctr"/>
            <a:r>
              <a:rPr lang="en-US" b="1" dirty="0"/>
              <a:t>User-Profile</a:t>
            </a:r>
          </a:p>
        </p:txBody>
      </p:sp>
      <p:pic>
        <p:nvPicPr>
          <p:cNvPr id="2097163" name="Picture 2"/>
          <p:cNvPicPr>
            <a:picLocks noChangeAspect="1"/>
          </p:cNvPicPr>
          <p:nvPr/>
        </p:nvPicPr>
        <p:blipFill>
          <a:blip r:embed="rId2"/>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lstStyle/>
          <a:p>
            <a:pPr algn="ctr"/>
            <a:r>
              <a:rPr lang="en-US" b="1" dirty="0"/>
              <a:t>Admin-Page</a:t>
            </a:r>
          </a:p>
        </p:txBody>
      </p:sp>
      <p:pic>
        <p:nvPicPr>
          <p:cNvPr id="2097164" name="Picture 2"/>
          <p:cNvPicPr>
            <a:picLocks noChangeAspect="1"/>
          </p:cNvPicPr>
          <p:nvPr/>
        </p:nvPicPr>
        <p:blipFill>
          <a:blip r:embed="rId2"/>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lstStyle/>
          <a:p>
            <a:pPr algn="ctr"/>
            <a:r>
              <a:rPr lang="en-US" b="1"/>
              <a:t>Departments-Page</a:t>
            </a:r>
          </a:p>
        </p:txBody>
      </p:sp>
      <p:pic>
        <p:nvPicPr>
          <p:cNvPr id="2097165" name="Picture 2"/>
          <p:cNvPicPr>
            <a:picLocks noChangeAspect="1"/>
          </p:cNvPicPr>
          <p:nvPr/>
        </p:nvPicPr>
        <p:blipFill>
          <a:blip r:embed="rId2"/>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1048652"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5"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1048610" name="TextBox 1"/>
          <p:cNvSpPr txBox="1"/>
          <p:nvPr/>
        </p:nvSpPr>
        <p:spPr>
          <a:xfrm>
            <a:off x="138651" y="1184467"/>
            <a:ext cx="8751093" cy="29362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138652" y="1171576"/>
            <a:ext cx="8636793" cy="17170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2097158" name="Picture 4"/>
          <p:cNvPicPr>
            <a:picLocks noChangeAspect="1"/>
          </p:cNvPicPr>
          <p:nvPr/>
        </p:nvPicPr>
        <p:blipFill>
          <a:blip r:embed="rId3"/>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1048625"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1048630" name="TextBox 4"/>
          <p:cNvSpPr txBox="1"/>
          <p:nvPr/>
        </p:nvSpPr>
        <p:spPr>
          <a:xfrm>
            <a:off x="235744" y="678657"/>
            <a:ext cx="8779669" cy="3545841"/>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9"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60"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3"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4"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2097161" name="Picture 3"/>
          <p:cNvPicPr>
            <a:picLocks noChangeAspect="1"/>
          </p:cNvPicPr>
          <p:nvPr/>
        </p:nvPicPr>
        <p:blipFill>
          <a:blip r:embed="rId3"/>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2AEF84-F492-4F65-8BF6-ED4AE2CF55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1180</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2</cp:revision>
  <dcterms:created xsi:type="dcterms:W3CDTF">2024-04-06T06:52:50Z</dcterms:created>
  <dcterms:modified xsi:type="dcterms:W3CDTF">2024-04-06T09:28:38Z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db68176ce42446a09edaf6c17f6cdde4</vt:lpwstr>
  </property>
</Properties>
</file>