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4" d="100"/>
          <a:sy n="74" d="100"/>
        </p:scale>
        <p:origin x="4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2/29/2020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7872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688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2824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4429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797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9524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7989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448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368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909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934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19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916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55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550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440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245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198857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479651"/>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1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658</TotalTime>
  <Words>859</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Ion Boardroom</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Govind V B</cp:lastModifiedBy>
  <cp:revision>32</cp:revision>
  <dcterms:created xsi:type="dcterms:W3CDTF">2018-11-10T16:12:56Z</dcterms:created>
  <dcterms:modified xsi:type="dcterms:W3CDTF">2020-02-29T18:01:03Z</dcterms:modified>
</cp:coreProperties>
</file>