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3546-AF1A-47E8-AAFC-758C3B6FC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EC6C1-4480-4161-AF30-443DE2AB7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F8352-3637-4029-BDEB-59D2CFC0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EECB-E4A6-4CCB-A075-16FAD8C1490B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9B9B8-236F-4BD6-82C2-E2C4CB8D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CF893-3829-4851-9A8F-3D2DA0AC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58F0-465A-40A7-AFD3-0FA38C4E2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9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AC4BE-6E99-40CE-AF10-5125F3B47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3A43D-2D1C-4439-BD6A-C85C001C4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26C20-B2F9-44DD-AB82-5B4514CD5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EECB-E4A6-4CCB-A075-16FAD8C1490B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1117C-A2D6-4955-8C89-BB14461A7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F97B1-38C8-43EB-969F-996DD7F7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58F0-465A-40A7-AFD3-0FA38C4E2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7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DB88D1-8AB4-4FF8-A04E-D97CC0EC5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34F74-0252-4738-BAF8-7B63A93D8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F7A55-9926-4C3C-B4B7-F304E30FA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EECB-E4A6-4CCB-A075-16FAD8C1490B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4A125-FCB8-42A2-943F-BAD8AAAFB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D2D4F-E8D2-4013-9888-009BB7BA5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58F0-465A-40A7-AFD3-0FA38C4E2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22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DC548-A221-4C7A-A49F-CE09565D9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9D322-9DFF-4F1A-8B1E-233ED3F9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0B452-7768-4D97-82F6-1EFA5BA7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EECB-E4A6-4CCB-A075-16FAD8C1490B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C2B43-F171-4991-87D0-974FAB12A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573DA-A558-466D-8DD8-AB1A72908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58F0-465A-40A7-AFD3-0FA38C4E2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4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C9E8-E8F7-4191-B909-858BEB702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16909-CB7A-4008-BB3F-03AE84D43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8D8E2-69E3-459F-A04A-1F1904AF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EECB-E4A6-4CCB-A075-16FAD8C1490B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77374-DD3B-4714-8609-8B7CF15B8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E348-767C-4AE2-A33E-E71A125B5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58F0-465A-40A7-AFD3-0FA38C4E2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96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64480-D69E-404A-84B7-688769BC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80DB9-961D-41E2-A3B2-9698C070D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216E6-0E72-48EC-85AA-7ADA88599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6DB9F-9491-439D-AFCF-B414C0B8A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EECB-E4A6-4CCB-A075-16FAD8C1490B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A2720-B09D-4EA7-AEA2-651EE2952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34FF3-1D4C-4544-8D95-C04BC66EB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58F0-465A-40A7-AFD3-0FA38C4E2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94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0DF92-016B-44F2-B13C-99D2410D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37A64-0050-427A-8F4B-EE2BC677B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89D14-C13E-4405-9D5B-93A737B88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073C9-F7CE-47B2-BC6D-5C210A7310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DF6D23-2511-42D5-AAD3-9BCE4FFB9F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D6023B-A989-4727-B93F-5BB83E31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EECB-E4A6-4CCB-A075-16FAD8C1490B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BA415C-CD27-4AE6-8EA5-5857FE51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9E0C26-298C-4544-99C3-60077AB4E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58F0-465A-40A7-AFD3-0FA38C4E2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6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F806C-AE37-4C34-A5C0-020150646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01372-3395-4FA6-A4BE-CA8BEA61E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EECB-E4A6-4CCB-A075-16FAD8C1490B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3D71AD-2E75-4872-B1DB-3490E1072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397B3-5CC7-40A5-BDF7-F351FF2D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58F0-465A-40A7-AFD3-0FA38C4E2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2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5BAF64-FD0D-49CF-A777-0A20E85CB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EECB-E4A6-4CCB-A075-16FAD8C1490B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F377C9-69E7-4EE8-AB44-6E9FCEFB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0D1BE-8E0B-451E-9948-E96438297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58F0-465A-40A7-AFD3-0FA38C4E2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9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4D9A1-1EEC-4C24-9A6F-76F50F995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C4335-3094-4479-B3B1-279CCE7DD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DE321-8B13-4D5E-B56F-3B8D862E0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7ED47-F0C4-4A1E-9F1E-6B766D0CA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EECB-E4A6-4CCB-A075-16FAD8C1490B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D87ED-13E2-4CDC-8C1E-A3A1F1880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DEB2E-5150-4D02-95AA-EACB62AA7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58F0-465A-40A7-AFD3-0FA38C4E2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67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7C3C7-5F05-4034-B2D8-3997C2318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7D401C-6DC5-40AC-A6A1-B48C9B8BB6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CB5DE-3282-485D-8270-AA2787B39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CE625-F4A7-40B6-812B-B8C48404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EECB-E4A6-4CCB-A075-16FAD8C1490B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D57C6-9FAD-453C-9780-168800800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D2753-DE20-4CF0-B40C-EC408B8A9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58F0-465A-40A7-AFD3-0FA38C4E2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7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355AA4-9C2B-4313-91CA-5CD24A0CA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C9266-A3B1-4B2F-9876-54C06799F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D4942-AD31-41DE-AF4C-D96AE4786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4EECB-E4A6-4CCB-A075-16FAD8C1490B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291CF-02C3-4469-86D9-4D02D4CE4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5E0C4-9B9B-4B94-9E52-FB7EA7251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358F0-465A-40A7-AFD3-0FA38C4E2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A67038F-2C79-4A31-9D65-BBA86752D44F}"/>
              </a:ext>
            </a:extLst>
          </p:cNvPr>
          <p:cNvGrpSpPr/>
          <p:nvPr/>
        </p:nvGrpSpPr>
        <p:grpSpPr>
          <a:xfrm>
            <a:off x="3352799" y="921403"/>
            <a:ext cx="5486401" cy="5584905"/>
            <a:chOff x="3352799" y="921403"/>
            <a:chExt cx="5486401" cy="5584905"/>
          </a:xfrm>
        </p:grpSpPr>
        <p:sp>
          <p:nvSpPr>
            <p:cNvPr id="13" name="Block Arc 12">
              <a:extLst>
                <a:ext uri="{FF2B5EF4-FFF2-40B4-BE49-F238E27FC236}">
                  <a16:creationId xmlns:a16="http://schemas.microsoft.com/office/drawing/2014/main" id="{A55FADAC-101E-4A30-B763-747FA0BD2EBE}"/>
                </a:ext>
              </a:extLst>
            </p:cNvPr>
            <p:cNvSpPr>
              <a:spLocks noChangeAspect="1"/>
            </p:cNvSpPr>
            <p:nvPr/>
          </p:nvSpPr>
          <p:spPr>
            <a:xfrm rot="-1800000">
              <a:off x="3352800" y="1019908"/>
              <a:ext cx="5486400" cy="5486400"/>
            </a:xfrm>
            <a:prstGeom prst="blockArc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Block Arc 13">
              <a:extLst>
                <a:ext uri="{FF2B5EF4-FFF2-40B4-BE49-F238E27FC236}">
                  <a16:creationId xmlns:a16="http://schemas.microsoft.com/office/drawing/2014/main" id="{5E3A2C1A-806A-41D5-BF8F-076C9161A325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3352800" y="1019908"/>
              <a:ext cx="5486400" cy="5486400"/>
            </a:xfrm>
            <a:prstGeom prst="blockArc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6AC4F7B-F36C-41BF-8208-363A4E114DD1}"/>
                </a:ext>
              </a:extLst>
            </p:cNvPr>
            <p:cNvGrpSpPr/>
            <p:nvPr/>
          </p:nvGrpSpPr>
          <p:grpSpPr>
            <a:xfrm>
              <a:off x="3352799" y="921403"/>
              <a:ext cx="5486400" cy="5584905"/>
              <a:chOff x="3352799" y="921403"/>
              <a:chExt cx="5486400" cy="5584905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D9F4915-5CE8-41FB-BF49-00D71C7540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2799" y="1019908"/>
                <a:ext cx="5486400" cy="54864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BEB6D4-E9FC-4E77-9A75-610008A9A25B}"/>
                  </a:ext>
                </a:extLst>
              </p:cNvPr>
              <p:cNvSpPr txBox="1"/>
              <p:nvPr/>
            </p:nvSpPr>
            <p:spPr>
              <a:xfrm>
                <a:off x="5365671" y="921403"/>
                <a:ext cx="1460656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600" b="1">
                    <a:solidFill>
                      <a:schemeClr val="bg1"/>
                    </a:solidFill>
                  </a:rPr>
                  <a:t>C1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A8034D-0A6F-4D6E-8A79-2AEE4A441003}"/>
                  </a:ext>
                </a:extLst>
              </p:cNvPr>
              <p:cNvSpPr txBox="1"/>
              <p:nvPr/>
            </p:nvSpPr>
            <p:spPr>
              <a:xfrm>
                <a:off x="3571793" y="2945788"/>
                <a:ext cx="407660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800" b="1" dirty="0">
                    <a:solidFill>
                      <a:schemeClr val="bg1"/>
                    </a:solidFill>
                  </a:rPr>
                  <a:t>+</a:t>
                </a:r>
                <a:endParaRPr lang="en-US" sz="4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20479B-2D50-4A52-8895-D914C2D921A1}"/>
                  </a:ext>
                </a:extLst>
              </p:cNvPr>
              <p:cNvSpPr txBox="1"/>
              <p:nvPr/>
            </p:nvSpPr>
            <p:spPr>
              <a:xfrm>
                <a:off x="7637176" y="2463176"/>
                <a:ext cx="782471" cy="3154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900" b="1" dirty="0">
                    <a:solidFill>
                      <a:schemeClr val="bg1"/>
                    </a:solidFill>
                  </a:rPr>
                  <a:t>-</a:t>
                </a:r>
                <a:endParaRPr lang="en-US" sz="40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3523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Ishaan</dc:creator>
  <cp:lastModifiedBy>Ishaan</cp:lastModifiedBy>
  <cp:revision>15</cp:revision>
  <dcterms:created xsi:type="dcterms:W3CDTF">2019-10-05T19:32:39Z</dcterms:created>
  <dcterms:modified xsi:type="dcterms:W3CDTF">2019-10-06T00:01:11Z</dcterms:modified>
</cp:coreProperties>
</file>