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16d9a3a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16d9a3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a05988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a05988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a05988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a05988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a05988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a05988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a05988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2a05988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a05988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a05988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a05988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a05988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16d9a3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16d9a3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216d9a3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216d9a3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16d9a3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16d9a3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16d9a3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16d9a3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16d9a3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16d9a3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16d9a3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16d9a3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16d9a3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16d9a3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16d9a3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16d9a3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16d9a3a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16d9a3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16d9a3a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16d9a3a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YzbGFNSXcyE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Vishruth-S/TeachEas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YzbGFNSXcyE&amp;feature=emb_logo&amp;ab_channel=Vishruth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 for MVP version of TeachEasy -  A video calling app made for education." id="100" name="Google Shape;100;p22" title="TeachEasy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82700" y="-1821675"/>
            <a:ext cx="9526700" cy="7145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3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20743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SCREENSHOTS OF ALL PAGES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75" y="-168375"/>
            <a:ext cx="9296352" cy="52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3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Technologies used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JavaScript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NodeJS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SocketIO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Github Repo Link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https://github.com/Vishruth-S/TeachEasy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325" y="-100325"/>
            <a:ext cx="9322325" cy="52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687" y="-122212"/>
            <a:ext cx="9321374" cy="538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350" y="-118925"/>
            <a:ext cx="9355416" cy="52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900" y="-118925"/>
            <a:ext cx="9333202" cy="53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3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DEMO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Because what’s better than seeing it in action for yourself ;)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Check out a short two minute demo in the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slide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 Youtube</a:t>
            </a: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(use fullscreen for better clarity)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Hope you enjoy!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