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3" r:id="rId15"/>
    <p:sldId id="304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2CD1-F9B0-4717-9800-1A3F85978604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4867-8FEA-4163-A71A-78C4CCB4A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8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EE73-BB66-43F7-9907-D140FBB2B77C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644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3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4549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444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638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825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9DCD-123B-4B76-8DD2-EAB5DF6874FB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2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18F-D820-4018-81D2-56797A2C0484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F4-1C80-468E-9F65-439AFBA3274A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0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3C71-696C-4281-9DFC-ACDBAA35652A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3F35-8565-47BB-8C2C-7E0174F2B6EB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EBD-4BB2-411D-B83D-D4088E355450}" type="datetime1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C122-43D9-4E99-AFE6-E0CBA4E87741}" type="datetime1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6B6-E62D-4A18-A0F6-0A648136786B}" type="datetime1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F54C-71CE-4C6D-913F-6451ACBA65B9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6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1B50-4972-4BFD-98C8-DEEF7EA634FB}" type="datetime1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9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85E4-9ECF-409C-AD37-FD006C9BF1F5}" type="datetime1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90FF-00F3-410E-B5B4-93478F8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2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ngeeth29/covid-19-kerala-analys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jamia/ocz130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doi.org/10.1016/S2589-7500(20)30226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how-to-connect-model-input-data-with-predictions-for-machine-learning/" TargetMode="External"/><Relationship Id="rId5" Type="http://schemas.openxmlformats.org/officeDocument/2006/relationships/hyperlink" Target="https://www.statista.com/statistics/1104054/india-coronavirus-covid-19-daily-confirmed-recovered-death-cases/" TargetMode="External"/><Relationship Id="rId4" Type="http://schemas.openxmlformats.org/officeDocument/2006/relationships/hyperlink" Target="https://www.kaggle.com/imdevskp/covid-19-in-ind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ANALYSNG COVID-19 CASES IN KERALA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Name : Amigos</a:t>
            </a:r>
          </a:p>
          <a:p>
            <a:r>
              <a:rPr lang="en-IN" dirty="0" smtClean="0"/>
              <a:t>Members : Sangeeth S, Roshan Antony, </a:t>
            </a:r>
            <a:r>
              <a:rPr lang="en-IN" dirty="0" err="1" smtClean="0"/>
              <a:t>Anagha</a:t>
            </a:r>
            <a:r>
              <a:rPr lang="en-IN" dirty="0" smtClean="0"/>
              <a:t> </a:t>
            </a:r>
            <a:r>
              <a:rPr lang="en-IN" dirty="0" err="1" smtClean="0"/>
              <a:t>Nageri</a:t>
            </a:r>
            <a:r>
              <a:rPr lang="en-IN" dirty="0" smtClean="0"/>
              <a:t>, </a:t>
            </a:r>
            <a:r>
              <a:rPr lang="en-IN" dirty="0" err="1" smtClean="0"/>
              <a:t>Vaishnav</a:t>
            </a:r>
            <a:r>
              <a:rPr lang="en-IN" dirty="0" smtClean="0"/>
              <a:t> V M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1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Analysis and Manipulation Tool.</a:t>
            </a:r>
          </a:p>
          <a:p>
            <a:r>
              <a:rPr lang="en-IN" dirty="0" smtClean="0"/>
              <a:t>Similar to 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Applications – Data Science and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8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Visualisation Tool</a:t>
            </a:r>
          </a:p>
          <a:p>
            <a:r>
              <a:rPr lang="en-IN" dirty="0" smtClean="0"/>
              <a:t>Different types of visualisation possible.</a:t>
            </a:r>
          </a:p>
          <a:p>
            <a:r>
              <a:rPr lang="en-IN" dirty="0" smtClean="0"/>
              <a:t>Capable of changing minute details of a figure.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SEABORN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Visualisation Library</a:t>
            </a:r>
          </a:p>
          <a:p>
            <a:r>
              <a:rPr lang="en-IN" dirty="0" smtClean="0"/>
              <a:t>High-level interface</a:t>
            </a:r>
          </a:p>
          <a:p>
            <a:r>
              <a:rPr lang="en-IN" dirty="0" smtClean="0"/>
              <a:t>Built on </a:t>
            </a:r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smtClean="0"/>
              <a:t>Higher quality visualisation compared to </a:t>
            </a:r>
            <a:r>
              <a:rPr lang="en-IN" dirty="0" err="1" smtClean="0"/>
              <a:t>MatPlotLib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FBPROPHET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Helps in time-series forecasting</a:t>
            </a:r>
          </a:p>
          <a:p>
            <a:r>
              <a:rPr lang="en-IN" dirty="0" smtClean="0"/>
              <a:t>Fits the data using linear model.</a:t>
            </a:r>
          </a:p>
          <a:p>
            <a:r>
              <a:rPr lang="en-IN" dirty="0" smtClean="0"/>
              <a:t>Useful for large datasets.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8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SCIKIT-LEARN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Free Machine Learning Software</a:t>
            </a:r>
          </a:p>
          <a:p>
            <a:r>
              <a:rPr lang="en-IN" dirty="0" smtClean="0"/>
              <a:t>Supports classification, regression and clustering algorithms.</a:t>
            </a:r>
          </a:p>
          <a:p>
            <a:r>
              <a:rPr lang="en-IN" dirty="0" smtClean="0"/>
              <a:t>Widely used in Machine Learning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2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 to Code : </a:t>
            </a:r>
            <a:r>
              <a:rPr lang="en-IN" dirty="0" smtClean="0">
                <a:hlinkClick r:id="rId2"/>
              </a:rPr>
              <a:t>COVID-19 Kerala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2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Realized the model of COVID-19 cases in </a:t>
            </a:r>
            <a:r>
              <a:rPr lang="en-IN" dirty="0" smtClean="0"/>
              <a:t>Kerala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Visualised the model for COVID-19 cases.</a:t>
            </a:r>
          </a:p>
          <a:p>
            <a:r>
              <a:rPr lang="en-IN" dirty="0" smtClean="0"/>
              <a:t>Learnt how to build a predictive model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9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600" dirty="0" smtClean="0"/>
              <a:t>“Prediction Models for COVID-19 clinical decision making”- </a:t>
            </a:r>
            <a:r>
              <a:rPr lang="en-IN" sz="2600" dirty="0" err="1" smtClean="0"/>
              <a:t>Artuur</a:t>
            </a:r>
            <a:r>
              <a:rPr lang="en-IN" sz="2600" dirty="0" smtClean="0"/>
              <a:t> M </a:t>
            </a:r>
            <a:r>
              <a:rPr lang="en-IN" sz="2600" dirty="0" err="1" smtClean="0"/>
              <a:t>Leeuwenberg</a:t>
            </a:r>
            <a:r>
              <a:rPr lang="en-IN" sz="2600" dirty="0" smtClean="0"/>
              <a:t>, Ewoud </a:t>
            </a:r>
            <a:r>
              <a:rPr lang="en-IN" sz="2600" dirty="0" err="1" smtClean="0"/>
              <a:t>Schuit</a:t>
            </a:r>
            <a:r>
              <a:rPr lang="en-IN" sz="2600" dirty="0" smtClean="0"/>
              <a:t> : </a:t>
            </a:r>
            <a:r>
              <a:rPr lang="en-IN" sz="2600" dirty="0" smtClean="0">
                <a:hlinkClick r:id="rId2"/>
              </a:rPr>
              <a:t>https://doi.org/10.1016/S2589-7500(20)30226-0</a:t>
            </a:r>
            <a:endParaRPr lang="en-IN" sz="2600" dirty="0" smtClean="0"/>
          </a:p>
          <a:p>
            <a:r>
              <a:rPr lang="en-IN" sz="2600" dirty="0" smtClean="0"/>
              <a:t>“Predictive </a:t>
            </a:r>
            <a:r>
              <a:rPr lang="en-IN" sz="2600" dirty="0"/>
              <a:t>analytics in health care: how can we know it works</a:t>
            </a:r>
            <a:r>
              <a:rPr lang="en-IN" sz="2600" dirty="0" smtClean="0"/>
              <a:t>?” – Ben Van </a:t>
            </a:r>
            <a:r>
              <a:rPr lang="en-IN" sz="2600" dirty="0" err="1" smtClean="0"/>
              <a:t>Calster</a:t>
            </a:r>
            <a:r>
              <a:rPr lang="en-IN" sz="2600" dirty="0" smtClean="0"/>
              <a:t>, Laure </a:t>
            </a:r>
            <a:r>
              <a:rPr lang="en-IN" sz="2600" dirty="0" err="1" smtClean="0"/>
              <a:t>Wynants</a:t>
            </a:r>
            <a:r>
              <a:rPr lang="en-IN" sz="2600" dirty="0" smtClean="0"/>
              <a:t>, Dirk Timmerman, </a:t>
            </a:r>
            <a:r>
              <a:rPr lang="en-IN" sz="2600" dirty="0" err="1" smtClean="0"/>
              <a:t>Ewout</a:t>
            </a:r>
            <a:r>
              <a:rPr lang="en-IN" sz="2600" dirty="0" smtClean="0"/>
              <a:t> W </a:t>
            </a:r>
            <a:r>
              <a:rPr lang="en-IN" sz="2600" dirty="0" err="1" smtClean="0"/>
              <a:t>Steyerberg</a:t>
            </a:r>
            <a:r>
              <a:rPr lang="en-IN" sz="2600" dirty="0" smtClean="0"/>
              <a:t>, Gary S Collins : </a:t>
            </a:r>
            <a:r>
              <a:rPr lang="en-IN" sz="2600" dirty="0" smtClean="0">
                <a:hlinkClick r:id="rId3"/>
              </a:rPr>
              <a:t>https://doi.org/10.1093/jamia/ocz130</a:t>
            </a:r>
            <a:endParaRPr lang="en-IN" sz="2600" dirty="0" smtClean="0"/>
          </a:p>
          <a:p>
            <a:r>
              <a:rPr lang="en-IN" sz="2600" dirty="0" err="1" smtClean="0"/>
              <a:t>Kaggle</a:t>
            </a:r>
            <a:r>
              <a:rPr lang="en-IN" sz="2600" dirty="0" smtClean="0"/>
              <a:t> : </a:t>
            </a:r>
            <a:r>
              <a:rPr lang="en-IN" sz="2600" dirty="0" smtClean="0">
                <a:hlinkClick r:id="rId4"/>
              </a:rPr>
              <a:t>https://www.kaggle.com/imdevskp/covid-19-in-india</a:t>
            </a:r>
            <a:endParaRPr lang="en-IN" sz="2600" dirty="0" smtClean="0"/>
          </a:p>
          <a:p>
            <a:r>
              <a:rPr lang="en-IN" sz="2600" dirty="0" smtClean="0"/>
              <a:t>Statista(As of December 10, 2020) : </a:t>
            </a:r>
            <a:r>
              <a:rPr lang="en-IN" sz="2600" dirty="0" smtClean="0">
                <a:hlinkClick r:id="rId5"/>
              </a:rPr>
              <a:t>https://www.statista.com/statistics/1104054/india-coronavirus-covid-19-daily-confirmed-recovered-death-cases/</a:t>
            </a:r>
            <a:endParaRPr lang="en-IN" sz="2600" dirty="0" smtClean="0"/>
          </a:p>
          <a:p>
            <a:r>
              <a:rPr lang="en-IN" sz="2600" dirty="0" smtClean="0"/>
              <a:t>Machine Learning Mastery : </a:t>
            </a:r>
            <a:r>
              <a:rPr lang="en-IN" sz="2600" dirty="0" smtClean="0">
                <a:hlinkClick r:id="rId6"/>
              </a:rPr>
              <a:t>https://machinelearningmastery.com/how-to-connect-model-input-data-with-predictions-for-machine-learning/</a:t>
            </a:r>
            <a:endParaRPr lang="en-IN" sz="2600" dirty="0" smtClean="0"/>
          </a:p>
          <a:p>
            <a:r>
              <a:rPr lang="en-IN" sz="2600" dirty="0" smtClean="0"/>
              <a:t>GitHub : </a:t>
            </a:r>
            <a:r>
              <a:rPr lang="en-IN" sz="2600" dirty="0" smtClean="0">
                <a:hlinkClick r:id="rId7"/>
              </a:rPr>
              <a:t>https://github.com/CSSEGISandData/COVID-19</a:t>
            </a:r>
            <a:endParaRPr lang="en-IN" sz="2600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9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Tools 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COVID-19 Cases 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Description of Tools </a:t>
            </a:r>
            <a:r>
              <a:rPr lang="en-IN" dirty="0" smtClean="0"/>
              <a:t>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Code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COVID-19 has disrupted the livelihood of many people.</a:t>
            </a:r>
          </a:p>
          <a:p>
            <a:r>
              <a:rPr lang="en-IN" dirty="0" smtClean="0"/>
              <a:t>The number of cases in India has been on the rise.</a:t>
            </a:r>
          </a:p>
          <a:p>
            <a:r>
              <a:rPr lang="en-IN" dirty="0"/>
              <a:t>M</a:t>
            </a:r>
            <a:r>
              <a:rPr lang="en-IN" dirty="0" smtClean="0"/>
              <a:t>any people have lost their jobs and hence their earnings.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This project aims to build a predictive model to analyse COVID-19 cases in </a:t>
            </a:r>
            <a:r>
              <a:rPr lang="en-IN" dirty="0" smtClean="0"/>
              <a:t>Kerala </a:t>
            </a:r>
            <a:r>
              <a:rPr lang="en-IN" dirty="0" smtClean="0"/>
              <a:t>and hence identify a possible year by which the number of cases comes down to nil.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err="1" smtClean="0"/>
              <a:t>FBProphet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3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December 9, 2020 -  COVID-19 deaths in India - 141,000.[6]</a:t>
            </a:r>
          </a:p>
          <a:p>
            <a:r>
              <a:rPr lang="en-IN" dirty="0" smtClean="0"/>
              <a:t>Started in India in January 2020.</a:t>
            </a:r>
          </a:p>
          <a:p>
            <a:r>
              <a:rPr lang="en-IN" dirty="0" smtClean="0"/>
              <a:t>Deaths grew alarmingly for first 3-4 months.</a:t>
            </a:r>
          </a:p>
          <a:p>
            <a:r>
              <a:rPr lang="en-IN" dirty="0" smtClean="0"/>
              <a:t>Government regulations, social distancing etc. reduced the cases.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COVID-19 CASES TIMELINE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22" y="1620799"/>
            <a:ext cx="7020905" cy="425826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71989" y="5879068"/>
            <a:ext cx="68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1 : COVID-19 Cases Timeline in India[4]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80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259317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DESCRIPTION OF TOOLS USED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Package in Python.</a:t>
            </a:r>
          </a:p>
          <a:p>
            <a:r>
              <a:rPr lang="en-IN" dirty="0" smtClean="0"/>
              <a:t>Used for scientific computing.</a:t>
            </a:r>
          </a:p>
          <a:p>
            <a:r>
              <a:rPr lang="en-IN" dirty="0" smtClean="0"/>
              <a:t>Performs different operations.</a:t>
            </a:r>
          </a:p>
          <a:p>
            <a:r>
              <a:rPr lang="en-IN" dirty="0" smtClean="0"/>
              <a:t>Useful tool for data analysis.</a:t>
            </a:r>
          </a:p>
          <a:p>
            <a:r>
              <a:rPr lang="en-IN" dirty="0" smtClean="0"/>
              <a:t>Fast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90FF-00F3-410E-B5B4-93478F8076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04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167</TotalTime>
  <Words>414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ANALYSNG COVID-19 CASES IN KERALA</vt:lpstr>
      <vt:lpstr>CONTENTS</vt:lpstr>
      <vt:lpstr>INTRODUCTION</vt:lpstr>
      <vt:lpstr>OBJECTIVE</vt:lpstr>
      <vt:lpstr>TOOLS USED</vt:lpstr>
      <vt:lpstr>OVERVIEW</vt:lpstr>
      <vt:lpstr>COVID-19 CASES TIMELINE</vt:lpstr>
      <vt:lpstr>DESCRIPTION OF TOOLS USED</vt:lpstr>
      <vt:lpstr>NUMPY</vt:lpstr>
      <vt:lpstr>PANDAS</vt:lpstr>
      <vt:lpstr>MATPLOTLIB</vt:lpstr>
      <vt:lpstr>SEABORN</vt:lpstr>
      <vt:lpstr>FBPROPHET</vt:lpstr>
      <vt:lpstr>SCIKIT-LEARN</vt:lpstr>
      <vt:lpstr>CODE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Predictive Model of COVID-19 Cases in India</dc:title>
  <dc:creator>Santhosh Nair</dc:creator>
  <cp:lastModifiedBy>Santhosh Nair</cp:lastModifiedBy>
  <cp:revision>18</cp:revision>
  <dcterms:created xsi:type="dcterms:W3CDTF">2020-12-07T10:04:34Z</dcterms:created>
  <dcterms:modified xsi:type="dcterms:W3CDTF">2020-12-24T17:45:50Z</dcterms:modified>
</cp:coreProperties>
</file>