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ilita One" charset="0"/>
      <p:regular r:id="rId25"/>
    </p:embeddedFont>
    <p:embeddedFont>
      <p:font typeface="Josefin Sans"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3" d="100"/>
          <a:sy n="113" d="100"/>
        </p:scale>
        <p:origin x="-56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37260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70bd74de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Google Shape;1778;gb2786be943_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9" name="Google Shape;1779;gb2786be943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a96f3bfa32_1_9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6" name="Google Shape;1786;ga96f3bfa32_1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a96f3bfa32_1_3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a96f3bfa32_1_3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5"/>
        <p:cNvGrpSpPr/>
        <p:nvPr/>
      </p:nvGrpSpPr>
      <p:grpSpPr>
        <a:xfrm>
          <a:off x="0" y="0"/>
          <a:ext cx="0" cy="0"/>
          <a:chOff x="0" y="0"/>
          <a:chExt cx="0" cy="0"/>
        </a:xfrm>
      </p:grpSpPr>
      <p:sp>
        <p:nvSpPr>
          <p:cNvPr id="2026" name="Google Shape;2026;gb2786be943_0_1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7" name="Google Shape;2027;gb2786be943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0"/>
        <p:cNvGrpSpPr/>
        <p:nvPr/>
      </p:nvGrpSpPr>
      <p:grpSpPr>
        <a:xfrm>
          <a:off x="0" y="0"/>
          <a:ext cx="0" cy="0"/>
          <a:chOff x="0" y="0"/>
          <a:chExt cx="0" cy="0"/>
        </a:xfrm>
      </p:grpSpPr>
      <p:sp>
        <p:nvSpPr>
          <p:cNvPr id="2161" name="Google Shape;2161;ga96f3bfa32_1_3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2" name="Google Shape;2162;ga96f3bfa32_1_3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b2786be943_0_1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b2786be943_0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1"/>
        <p:cNvGrpSpPr/>
        <p:nvPr/>
      </p:nvGrpSpPr>
      <p:grpSpPr>
        <a:xfrm>
          <a:off x="0" y="0"/>
          <a:ext cx="0" cy="0"/>
          <a:chOff x="0" y="0"/>
          <a:chExt cx="0" cy="0"/>
        </a:xfrm>
      </p:grpSpPr>
      <p:sp>
        <p:nvSpPr>
          <p:cNvPr id="2282" name="Google Shape;2282;ga96f3bfa32_1_3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3" name="Google Shape;2283;ga96f3bfa32_1_3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gb2786be943_0_1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7" name="Google Shape;2347;gb2786be943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5"/>
        <p:cNvGrpSpPr/>
        <p:nvPr/>
      </p:nvGrpSpPr>
      <p:grpSpPr>
        <a:xfrm>
          <a:off x="0" y="0"/>
          <a:ext cx="0" cy="0"/>
          <a:chOff x="0" y="0"/>
          <a:chExt cx="0" cy="0"/>
        </a:xfrm>
      </p:grpSpPr>
      <p:sp>
        <p:nvSpPr>
          <p:cNvPr id="2566" name="Google Shape;2566;ga96f3bfa32_1_39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7" name="Google Shape;2567;ga96f3bfa32_1_3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rgbClr val="263238"/>
                </a:solidFill>
                <a:latin typeface="Josefin Sans"/>
                <a:ea typeface="Josefin Sans"/>
                <a:cs typeface="Josefin Sans"/>
                <a:sym typeface="Josefin Sans"/>
              </a:rPr>
              <a:t>STORE AND ORGANISE YOUR HEALTH REPORTS AS SOFT COPY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a9fdf87055_1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a9fdf87055_1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1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9"/>
        <p:cNvGrpSpPr/>
        <p:nvPr/>
      </p:nvGrpSpPr>
      <p:grpSpPr>
        <a:xfrm>
          <a:off x="0" y="0"/>
          <a:ext cx="0" cy="0"/>
          <a:chOff x="0" y="0"/>
          <a:chExt cx="0" cy="0"/>
        </a:xfrm>
      </p:grpSpPr>
      <p:sp>
        <p:nvSpPr>
          <p:cNvPr id="3010" name="Google Shape;3010;g707a6dabb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1" name="Google Shape;3011;g707a6dab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707a6dabbc_0_1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707a6dabbc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0"/>
        <p:cNvGrpSpPr/>
        <p:nvPr/>
      </p:nvGrpSpPr>
      <p:grpSpPr>
        <a:xfrm>
          <a:off x="0" y="0"/>
          <a:ext cx="0" cy="0"/>
          <a:chOff x="0" y="0"/>
          <a:chExt cx="0" cy="0"/>
        </a:xfrm>
      </p:grpSpPr>
      <p:sp>
        <p:nvSpPr>
          <p:cNvPr id="3241" name="Google Shape;3241;g70bd74dec0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2" name="Google Shape;3242;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70bd74dec0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263238"/>
                </a:solidFill>
                <a:latin typeface="Josefin Sans"/>
                <a:ea typeface="Josefin Sans"/>
                <a:cs typeface="Josefin Sans"/>
                <a:sym typeface="Josefin Sans"/>
              </a:rPr>
              <a:t>1.Even though there are many health related apps that cater to specific user needs, there is a need for a general health care app to cater to all these needs alike.</a:t>
            </a:r>
            <a:endParaRPr sz="1300">
              <a:solidFill>
                <a:srgbClr val="263238"/>
              </a:solidFill>
              <a:latin typeface="Josefin Sans"/>
              <a:ea typeface="Josefin Sans"/>
              <a:cs typeface="Josefin Sans"/>
              <a:sym typeface="Josefin Sans"/>
            </a:endParaRPr>
          </a:p>
          <a:p>
            <a:pPr marL="0" lvl="0" indent="0" algn="l" rtl="0">
              <a:spcBef>
                <a:spcPts val="0"/>
              </a:spcBef>
              <a:spcAft>
                <a:spcPts val="0"/>
              </a:spcAft>
              <a:buNone/>
            </a:pPr>
            <a:r>
              <a:rPr lang="en" sz="1300">
                <a:solidFill>
                  <a:srgbClr val="263238"/>
                </a:solidFill>
                <a:latin typeface="Josefin Sans"/>
                <a:ea typeface="Josefin Sans"/>
                <a:cs typeface="Josefin Sans"/>
                <a:sym typeface="Josefin Sans"/>
              </a:rPr>
              <a:t>2.Available blood bank support facilities does not have features that verify user’s eligibility to donate blood, provisions to send blood request to relevant users and to connect donors and receiver.</a:t>
            </a:r>
            <a:endParaRPr sz="1300">
              <a:solidFill>
                <a:srgbClr val="263238"/>
              </a:solidFill>
              <a:latin typeface="Josefin Sans"/>
              <a:ea typeface="Josefin Sans"/>
              <a:cs typeface="Josefin Sans"/>
              <a:sym typeface="Josefin Sans"/>
            </a:endParaRPr>
          </a:p>
          <a:p>
            <a:pPr marL="0" lvl="0" indent="0" algn="l" rtl="0">
              <a:spcBef>
                <a:spcPts val="0"/>
              </a:spcBef>
              <a:spcAft>
                <a:spcPts val="0"/>
              </a:spcAft>
              <a:buNone/>
            </a:pPr>
            <a:r>
              <a:rPr lang="en" sz="1300">
                <a:solidFill>
                  <a:srgbClr val="263238"/>
                </a:solidFill>
                <a:latin typeface="Josefin Sans"/>
                <a:ea typeface="Josefin Sans"/>
                <a:cs typeface="Josefin Sans"/>
                <a:sym typeface="Josefin Sans"/>
              </a:rPr>
              <a:t>3.Health tips are featured in many available applications and yet there isn’t many platforms that provide notices for region specific health camps, NGO supports, financial aids etc.</a:t>
            </a:r>
            <a:endParaRPr sz="1300">
              <a:solidFill>
                <a:srgbClr val="263238"/>
              </a:solidFill>
              <a:latin typeface="Josefin Sans"/>
              <a:ea typeface="Josefin Sans"/>
              <a:cs typeface="Josefin Sans"/>
              <a:sym typeface="Josefin Sans"/>
            </a:endParaRPr>
          </a:p>
          <a:p>
            <a:pPr marL="0" lvl="0" indent="0" algn="l" rtl="0">
              <a:spcBef>
                <a:spcPts val="0"/>
              </a:spcBef>
              <a:spcAft>
                <a:spcPts val="0"/>
              </a:spcAft>
              <a:buClr>
                <a:schemeClr val="dk1"/>
              </a:buClr>
              <a:buSzPts val="1100"/>
              <a:buFont typeface="Arial"/>
              <a:buNone/>
            </a:pPr>
            <a:endParaRPr sz="1300">
              <a:solidFill>
                <a:srgbClr val="263238"/>
              </a:solidFill>
              <a:latin typeface="Josefin Sans"/>
              <a:ea typeface="Josefin Sans"/>
              <a:cs typeface="Josefin Sans"/>
              <a:sym typeface="Josefi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b2786be943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b2786be943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r>
              <a:rPr lang="en" sz="1300">
                <a:solidFill>
                  <a:srgbClr val="263238"/>
                </a:solidFill>
                <a:latin typeface="Josefin Sans"/>
                <a:ea typeface="Josefin Sans"/>
                <a:cs typeface="Josefin Sans"/>
                <a:sym typeface="Josefin Sans"/>
              </a:rPr>
              <a:t>Medical history is highly important data of any person. Even with the expansion of technology, medical history management isn’t prioritised by most health are applications</a:t>
            </a:r>
            <a:endParaRPr sz="1300">
              <a:solidFill>
                <a:srgbClr val="263238"/>
              </a:solidFill>
              <a:latin typeface="Josefin Sans"/>
              <a:ea typeface="Josefin Sans"/>
              <a:cs typeface="Josefin Sans"/>
              <a:sym typeface="Josefin Sans"/>
            </a:endParaRPr>
          </a:p>
          <a:p>
            <a:pPr marL="0" lvl="0" indent="0" algn="l" rtl="0">
              <a:spcBef>
                <a:spcPts val="0"/>
              </a:spcBef>
              <a:spcAft>
                <a:spcPts val="0"/>
              </a:spcAft>
              <a:buNone/>
            </a:pPr>
            <a:r>
              <a:rPr lang="en"/>
              <a:t>2.</a:t>
            </a:r>
            <a:r>
              <a:rPr lang="en" sz="1300">
                <a:solidFill>
                  <a:srgbClr val="263238"/>
                </a:solidFill>
                <a:latin typeface="Josefin Sans"/>
                <a:ea typeface="Josefin Sans"/>
                <a:cs typeface="Josefin Sans"/>
                <a:sym typeface="Josefin Sans"/>
              </a:rPr>
              <a:t>All medical data are important but still some previous health conditions can impact future diagnosis drastically. Current technology does not try to classify these and provide it to a doctor during emergency.</a:t>
            </a:r>
            <a:endParaRPr sz="1300">
              <a:solidFill>
                <a:srgbClr val="263238"/>
              </a:solidFill>
              <a:latin typeface="Josefin Sans"/>
              <a:ea typeface="Josefin Sans"/>
              <a:cs typeface="Josefin Sans"/>
              <a:sym typeface="Josefin Sans"/>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6b373fa0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70bd74dec0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707a6dabbc_0_1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707a6dabbc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b2786be943_0_1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b2786be943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a96f3bfa32_0_1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a96f3bfa32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p:cSld name="CUSTOM">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360"/>
        <p:cNvGrpSpPr/>
        <p:nvPr/>
      </p:nvGrpSpPr>
      <p:grpSpPr>
        <a:xfrm>
          <a:off x="0" y="0"/>
          <a:ext cx="0" cy="0"/>
          <a:chOff x="0" y="0"/>
          <a:chExt cx="0" cy="0"/>
        </a:xfrm>
      </p:grpSpPr>
      <p:sp>
        <p:nvSpPr>
          <p:cNvPr id="361" name="Google Shape;361;p1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2">
    <p:spTree>
      <p:nvGrpSpPr>
        <p:cNvPr id="1" name="Shape 393"/>
        <p:cNvGrpSpPr/>
        <p:nvPr/>
      </p:nvGrpSpPr>
      <p:grpSpPr>
        <a:xfrm>
          <a:off x="0" y="0"/>
          <a:ext cx="0" cy="0"/>
          <a:chOff x="0" y="0"/>
          <a:chExt cx="0" cy="0"/>
        </a:xfrm>
      </p:grpSpPr>
      <p:sp>
        <p:nvSpPr>
          <p:cNvPr id="394" name="Google Shape;394;p1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2">
  <p:cSld name="CUSTOM_12">
    <p:spTree>
      <p:nvGrpSpPr>
        <p:cNvPr id="1" name="Shape 493"/>
        <p:cNvGrpSpPr/>
        <p:nvPr/>
      </p:nvGrpSpPr>
      <p:grpSpPr>
        <a:xfrm>
          <a:off x="0" y="0"/>
          <a:ext cx="0" cy="0"/>
          <a:chOff x="0" y="0"/>
          <a:chExt cx="0" cy="0"/>
        </a:xfrm>
      </p:grpSpPr>
      <p:sp>
        <p:nvSpPr>
          <p:cNvPr id="494" name="Google Shape;494;p2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3" name="Google Shape;513;p20"/>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5" name="Google Shape;515;p20"/>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7" name="Google Shape;517;p20"/>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5273301" y="2685897"/>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0"/>
          <p:cNvSpPr txBox="1">
            <a:spLocks noGrp="1"/>
          </p:cNvSpPr>
          <p:nvPr>
            <p:ph type="title" idx="8" hasCustomPrompt="1"/>
          </p:nvPr>
        </p:nvSpPr>
        <p:spPr>
          <a:xfrm>
            <a:off x="3757467" y="1983234"/>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0"/>
          <p:cNvSpPr txBox="1">
            <a:spLocks noGrp="1"/>
          </p:cNvSpPr>
          <p:nvPr>
            <p:ph type="title" idx="9" hasCustomPrompt="1"/>
          </p:nvPr>
        </p:nvSpPr>
        <p:spPr>
          <a:xfrm>
            <a:off x="2840762" y="3167156"/>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3">
  <p:cSld name="CUSTOM_3">
    <p:spTree>
      <p:nvGrpSpPr>
        <p:cNvPr id="1" name="Shape 539"/>
        <p:cNvGrpSpPr/>
        <p:nvPr/>
      </p:nvGrpSpPr>
      <p:grpSpPr>
        <a:xfrm>
          <a:off x="0" y="0"/>
          <a:ext cx="0" cy="0"/>
          <a:chOff x="0" y="0"/>
          <a:chExt cx="0" cy="0"/>
        </a:xfrm>
      </p:grpSpPr>
      <p:sp>
        <p:nvSpPr>
          <p:cNvPr id="540" name="Google Shape;540;p2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7947955"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8331761" y="4349214"/>
              <a:ext cx="99191" cy="321089"/>
            </a:xfrm>
            <a:custGeom>
              <a:avLst/>
              <a:gdLst/>
              <a:ahLst/>
              <a:cxnLst/>
              <a:rect l="l" t="t" r="r" b="b"/>
              <a:pathLst>
                <a:path w="3092" h="10009" extrusionOk="0">
                  <a:moveTo>
                    <a:pt x="0" y="0"/>
                  </a:moveTo>
                  <a:lnTo>
                    <a:pt x="1771" y="10009"/>
                  </a:lnTo>
                  <a:lnTo>
                    <a:pt x="3091" y="10009"/>
                  </a:lnTo>
                  <a:lnTo>
                    <a:pt x="3091" y="117"/>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8602965" y="4349214"/>
              <a:ext cx="99737" cy="321089"/>
            </a:xfrm>
            <a:custGeom>
              <a:avLst/>
              <a:gdLst/>
              <a:ahLst/>
              <a:cxnLst/>
              <a:rect l="l" t="t" r="r" b="b"/>
              <a:pathLst>
                <a:path w="3109" h="10009" extrusionOk="0">
                  <a:moveTo>
                    <a:pt x="1" y="0"/>
                  </a:moveTo>
                  <a:lnTo>
                    <a:pt x="1788" y="10009"/>
                  </a:lnTo>
                  <a:lnTo>
                    <a:pt x="3108" y="10009"/>
                  </a:lnTo>
                  <a:lnTo>
                    <a:pt x="3108" y="117"/>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7561488" y="3637167"/>
              <a:ext cx="310919" cy="722506"/>
            </a:xfrm>
            <a:custGeom>
              <a:avLst/>
              <a:gdLst/>
              <a:ahLst/>
              <a:cxnLst/>
              <a:rect l="l" t="t" r="r" b="b"/>
              <a:pathLst>
                <a:path w="9692" h="22522" extrusionOk="0">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7804301" y="2913763"/>
              <a:ext cx="897855" cy="1329876"/>
            </a:xfrm>
            <a:custGeom>
              <a:avLst/>
              <a:gdLst/>
              <a:ahLst/>
              <a:cxnLst/>
              <a:rect l="l" t="t" r="r" b="b"/>
              <a:pathLst>
                <a:path w="27988" h="41455" extrusionOk="0">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612944" y="4008172"/>
              <a:ext cx="1081192" cy="346945"/>
            </a:xfrm>
            <a:custGeom>
              <a:avLst/>
              <a:gdLst/>
              <a:ahLst/>
              <a:cxnLst/>
              <a:rect l="l" t="t" r="r" b="b"/>
              <a:pathLst>
                <a:path w="33703" h="10815" extrusionOk="0">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597963" y="4007659"/>
              <a:ext cx="749902" cy="341427"/>
            </a:xfrm>
            <a:custGeom>
              <a:avLst/>
              <a:gdLst/>
              <a:ahLst/>
              <a:cxnLst/>
              <a:rect l="l" t="t" r="r" b="b"/>
              <a:pathLst>
                <a:path w="23376" h="10643" extrusionOk="0">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929734" y="2934679"/>
              <a:ext cx="584818" cy="697900"/>
            </a:xfrm>
            <a:custGeom>
              <a:avLst/>
              <a:gdLst/>
              <a:ahLst/>
              <a:cxnLst/>
              <a:rect l="l" t="t" r="r" b="b"/>
              <a:pathLst>
                <a:path w="18230" h="21755" extrusionOk="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501111" y="3230906"/>
              <a:ext cx="62235" cy="21846"/>
            </a:xfrm>
            <a:custGeom>
              <a:avLst/>
              <a:gdLst/>
              <a:ahLst/>
              <a:cxnLst/>
              <a:rect l="l" t="t" r="r" b="b"/>
              <a:pathLst>
                <a:path w="1940" h="681" extrusionOk="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501111" y="3289901"/>
              <a:ext cx="28455" cy="4684"/>
            </a:xfrm>
            <a:custGeom>
              <a:avLst/>
              <a:gdLst/>
              <a:ahLst/>
              <a:cxnLst/>
              <a:rect l="l" t="t" r="r" b="b"/>
              <a:pathLst>
                <a:path w="887" h="146" extrusionOk="0">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258297"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8251881" y="3172680"/>
              <a:ext cx="38624" cy="101854"/>
            </a:xfrm>
            <a:custGeom>
              <a:avLst/>
              <a:gdLst/>
              <a:ahLst/>
              <a:cxnLst/>
              <a:rect l="l" t="t" r="r" b="b"/>
              <a:pathLst>
                <a:path w="1204" h="3175" extrusionOk="0">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8254576" y="3302508"/>
              <a:ext cx="26274" cy="109778"/>
            </a:xfrm>
            <a:custGeom>
              <a:avLst/>
              <a:gdLst/>
              <a:ahLst/>
              <a:cxnLst/>
              <a:rect l="l" t="t" r="r" b="b"/>
              <a:pathLst>
                <a:path w="819" h="3422" extrusionOk="0">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8218101"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8006373"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7999957" y="3172680"/>
              <a:ext cx="38624" cy="101854"/>
            </a:xfrm>
            <a:custGeom>
              <a:avLst/>
              <a:gdLst/>
              <a:ahLst/>
              <a:cxnLst/>
              <a:rect l="l" t="t" r="r" b="b"/>
              <a:pathLst>
                <a:path w="1204" h="3175" extrusionOk="0">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8002620" y="3302508"/>
              <a:ext cx="26306" cy="109778"/>
            </a:xfrm>
            <a:custGeom>
              <a:avLst/>
              <a:gdLst/>
              <a:ahLst/>
              <a:cxnLst/>
              <a:rect l="l" t="t" r="r" b="b"/>
              <a:pathLst>
                <a:path w="820" h="3422" extrusionOk="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7966177"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8331761" y="3623180"/>
              <a:ext cx="372545" cy="740246"/>
            </a:xfrm>
            <a:custGeom>
              <a:avLst/>
              <a:gdLst/>
              <a:ahLst/>
              <a:cxnLst/>
              <a:rect l="l" t="t" r="r" b="b"/>
              <a:pathLst>
                <a:path w="11613" h="23075" extrusionOk="0">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8428770" y="3630013"/>
              <a:ext cx="281951" cy="735306"/>
            </a:xfrm>
            <a:custGeom>
              <a:avLst/>
              <a:gdLst/>
              <a:ahLst/>
              <a:cxnLst/>
              <a:rect l="l" t="t" r="r" b="b"/>
              <a:pathLst>
                <a:path w="8789" h="22921" extrusionOk="0">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8591705" y="3954470"/>
              <a:ext cx="26306" cy="33620"/>
            </a:xfrm>
            <a:custGeom>
              <a:avLst/>
              <a:gdLst/>
              <a:ahLst/>
              <a:cxnLst/>
              <a:rect l="l" t="t" r="r" b="b"/>
              <a:pathLst>
                <a:path w="820" h="1048" extrusionOk="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8554717" y="3844275"/>
              <a:ext cx="51488" cy="116354"/>
            </a:xfrm>
            <a:custGeom>
              <a:avLst/>
              <a:gdLst/>
              <a:ahLst/>
              <a:cxnLst/>
              <a:rect l="l" t="t" r="r" b="b"/>
              <a:pathLst>
                <a:path w="1605" h="3627" extrusionOk="0">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8609413" y="3854990"/>
              <a:ext cx="48794" cy="107243"/>
            </a:xfrm>
            <a:custGeom>
              <a:avLst/>
              <a:gdLst/>
              <a:ahLst/>
              <a:cxnLst/>
              <a:rect l="l" t="t" r="r" b="b"/>
              <a:pathLst>
                <a:path w="1521" h="3343" extrusionOk="0">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8556866" y="3984176"/>
              <a:ext cx="40774" cy="180129"/>
            </a:xfrm>
            <a:custGeom>
              <a:avLst/>
              <a:gdLst/>
              <a:ahLst/>
              <a:cxnLst/>
              <a:rect l="l" t="t" r="r" b="b"/>
              <a:pathLst>
                <a:path w="1271" h="5615" extrusionOk="0">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8610472" y="3984722"/>
              <a:ext cx="46131" cy="110451"/>
            </a:xfrm>
            <a:custGeom>
              <a:avLst/>
              <a:gdLst/>
              <a:ahLst/>
              <a:cxnLst/>
              <a:rect l="l" t="t" r="r" b="b"/>
              <a:pathLst>
                <a:path w="1438" h="3443" extrusionOk="0">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avLst/>
              <a:gdLst/>
              <a:ahLst/>
              <a:cxnLst/>
              <a:rect l="l" t="t" r="r" b="b"/>
              <a:pathLst>
                <a:path w="13351" h="10745" extrusionOk="0">
                  <a:moveTo>
                    <a:pt x="150" y="1"/>
                  </a:moveTo>
                  <a:lnTo>
                    <a:pt x="0" y="10560"/>
                  </a:lnTo>
                  <a:lnTo>
                    <a:pt x="13200" y="10744"/>
                  </a:lnTo>
                  <a:lnTo>
                    <a:pt x="13350" y="184"/>
                  </a:lnTo>
                  <a:lnTo>
                    <a:pt x="15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842075" y="2661839"/>
              <a:ext cx="398819" cy="301809"/>
            </a:xfrm>
            <a:custGeom>
              <a:avLst/>
              <a:gdLst/>
              <a:ahLst/>
              <a:cxnLst/>
              <a:rect l="l" t="t" r="r" b="b"/>
              <a:pathLst>
                <a:path w="12432" h="9408" extrusionOk="0">
                  <a:moveTo>
                    <a:pt x="134" y="1"/>
                  </a:moveTo>
                  <a:lnTo>
                    <a:pt x="0" y="9241"/>
                  </a:lnTo>
                  <a:lnTo>
                    <a:pt x="12298" y="9408"/>
                  </a:lnTo>
                  <a:lnTo>
                    <a:pt x="12431" y="185"/>
                  </a:lnTo>
                  <a:lnTo>
                    <a:pt x="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842075" y="2776011"/>
              <a:ext cx="394520" cy="187636"/>
            </a:xfrm>
            <a:custGeom>
              <a:avLst/>
              <a:gdLst/>
              <a:ahLst/>
              <a:cxnLst/>
              <a:rect l="l" t="t" r="r" b="b"/>
              <a:pathLst>
                <a:path w="12298" h="5849" extrusionOk="0">
                  <a:moveTo>
                    <a:pt x="4378" y="1"/>
                  </a:moveTo>
                  <a:lnTo>
                    <a:pt x="0" y="5682"/>
                  </a:lnTo>
                  <a:lnTo>
                    <a:pt x="12298" y="5849"/>
                  </a:lnTo>
                  <a:lnTo>
                    <a:pt x="8822" y="1739"/>
                  </a:lnTo>
                  <a:lnTo>
                    <a:pt x="6984" y="3627"/>
                  </a:lnTo>
                  <a:lnTo>
                    <a:pt x="437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1031828" y="2723496"/>
              <a:ext cx="72918" cy="62556"/>
            </a:xfrm>
            <a:custGeom>
              <a:avLst/>
              <a:gdLst/>
              <a:ahLst/>
              <a:cxnLst/>
              <a:rect l="l" t="t" r="r" b="b"/>
              <a:pathLst>
                <a:path w="2273" h="1950" extrusionOk="0">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avLst/>
              <a:gdLst/>
              <a:ahLst/>
              <a:cxnLst/>
              <a:rect l="l" t="t" r="r" b="b"/>
              <a:pathLst>
                <a:path w="17211" h="13853" extrusionOk="0">
                  <a:moveTo>
                    <a:pt x="201" y="1"/>
                  </a:moveTo>
                  <a:lnTo>
                    <a:pt x="1" y="13602"/>
                  </a:lnTo>
                  <a:lnTo>
                    <a:pt x="17027" y="13852"/>
                  </a:lnTo>
                  <a:lnTo>
                    <a:pt x="17210" y="235"/>
                  </a:lnTo>
                  <a:lnTo>
                    <a:pt x="2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5480715" y="1911455"/>
              <a:ext cx="512991" cy="389162"/>
            </a:xfrm>
            <a:custGeom>
              <a:avLst/>
              <a:gdLst/>
              <a:ahLst/>
              <a:cxnLst/>
              <a:rect l="l" t="t" r="r" b="b"/>
              <a:pathLst>
                <a:path w="15991" h="12131" extrusionOk="0">
                  <a:moveTo>
                    <a:pt x="167" y="0"/>
                  </a:moveTo>
                  <a:lnTo>
                    <a:pt x="0" y="11897"/>
                  </a:lnTo>
                  <a:lnTo>
                    <a:pt x="15823" y="12130"/>
                  </a:lnTo>
                  <a:lnTo>
                    <a:pt x="15990" y="234"/>
                  </a:lnTo>
                  <a:lnTo>
                    <a:pt x="1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5480715" y="2058831"/>
              <a:ext cx="507634" cy="241787"/>
            </a:xfrm>
            <a:custGeom>
              <a:avLst/>
              <a:gdLst/>
              <a:ahLst/>
              <a:cxnLst/>
              <a:rect l="l" t="t" r="r" b="b"/>
              <a:pathLst>
                <a:path w="15824" h="7537" extrusionOk="0">
                  <a:moveTo>
                    <a:pt x="5631" y="1"/>
                  </a:moveTo>
                  <a:lnTo>
                    <a:pt x="0" y="7303"/>
                  </a:lnTo>
                  <a:lnTo>
                    <a:pt x="15823" y="7536"/>
                  </a:lnTo>
                  <a:lnTo>
                    <a:pt x="11345" y="2223"/>
                  </a:lnTo>
                  <a:lnTo>
                    <a:pt x="8989" y="4663"/>
                  </a:lnTo>
                  <a:lnTo>
                    <a:pt x="563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a:off x="5724747" y="1991302"/>
              <a:ext cx="93674" cy="79911"/>
            </a:xfrm>
            <a:custGeom>
              <a:avLst/>
              <a:gdLst/>
              <a:ahLst/>
              <a:cxnLst/>
              <a:rect l="l" t="t" r="r" b="b"/>
              <a:pathLst>
                <a:path w="2920" h="2491" extrusionOk="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avLst/>
              <a:gdLst/>
              <a:ahLst/>
              <a:cxnLst/>
              <a:rect l="l" t="t" r="r" b="b"/>
              <a:pathLst>
                <a:path w="18881" h="15189" extrusionOk="0">
                  <a:moveTo>
                    <a:pt x="218" y="1"/>
                  </a:moveTo>
                  <a:lnTo>
                    <a:pt x="0" y="14938"/>
                  </a:lnTo>
                  <a:lnTo>
                    <a:pt x="18664" y="15189"/>
                  </a:lnTo>
                  <a:lnTo>
                    <a:pt x="18881" y="268"/>
                  </a:lnTo>
                  <a:lnTo>
                    <a:pt x="21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349760" y="1626809"/>
              <a:ext cx="562844" cy="426696"/>
            </a:xfrm>
            <a:custGeom>
              <a:avLst/>
              <a:gdLst/>
              <a:ahLst/>
              <a:cxnLst/>
              <a:rect l="l" t="t" r="r" b="b"/>
              <a:pathLst>
                <a:path w="17545" h="13301" extrusionOk="0">
                  <a:moveTo>
                    <a:pt x="185" y="1"/>
                  </a:moveTo>
                  <a:lnTo>
                    <a:pt x="1" y="13050"/>
                  </a:lnTo>
                  <a:lnTo>
                    <a:pt x="17361" y="13301"/>
                  </a:lnTo>
                  <a:lnTo>
                    <a:pt x="17545" y="252"/>
                  </a:lnTo>
                  <a:lnTo>
                    <a:pt x="18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49760" y="1788172"/>
              <a:ext cx="556973" cy="265334"/>
            </a:xfrm>
            <a:custGeom>
              <a:avLst/>
              <a:gdLst/>
              <a:ahLst/>
              <a:cxnLst/>
              <a:rect l="l" t="t" r="r" b="b"/>
              <a:pathLst>
                <a:path w="17362" h="8271" extrusionOk="0">
                  <a:moveTo>
                    <a:pt x="6183" y="0"/>
                  </a:moveTo>
                  <a:lnTo>
                    <a:pt x="1" y="8020"/>
                  </a:lnTo>
                  <a:lnTo>
                    <a:pt x="17361" y="8271"/>
                  </a:lnTo>
                  <a:lnTo>
                    <a:pt x="12449" y="2440"/>
                  </a:lnTo>
                  <a:lnTo>
                    <a:pt x="9859" y="5113"/>
                  </a:lnTo>
                  <a:lnTo>
                    <a:pt x="61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617948" y="1714195"/>
              <a:ext cx="102784" cy="87835"/>
            </a:xfrm>
            <a:custGeom>
              <a:avLst/>
              <a:gdLst/>
              <a:ahLst/>
              <a:cxnLst/>
              <a:rect l="l" t="t" r="r" b="b"/>
              <a:pathLst>
                <a:path w="3204" h="2738" extrusionOk="0">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3048826" y="1435452"/>
              <a:ext cx="939110" cy="711342"/>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3048826" y="1704539"/>
              <a:ext cx="928941" cy="442255"/>
            </a:xfrm>
            <a:custGeom>
              <a:avLst/>
              <a:gdLst/>
              <a:ahLst/>
              <a:cxnLst/>
              <a:rect l="l" t="t" r="r" b="b"/>
              <a:pathLst>
                <a:path w="28957" h="13786" extrusionOk="0">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3496150" y="1581256"/>
              <a:ext cx="171275" cy="146189"/>
            </a:xfrm>
            <a:custGeom>
              <a:avLst/>
              <a:gdLst/>
              <a:ahLst/>
              <a:cxnLst/>
              <a:rect l="l" t="t" r="r" b="b"/>
              <a:pathLst>
                <a:path w="5339" h="4557" extrusionOk="0">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avLst/>
              <a:gdLst/>
              <a:ahLst/>
              <a:cxnLst/>
              <a:rect l="l" t="t" r="r" b="b"/>
              <a:pathLst>
                <a:path w="18130" h="14587" extrusionOk="0">
                  <a:moveTo>
                    <a:pt x="201" y="0"/>
                  </a:moveTo>
                  <a:lnTo>
                    <a:pt x="0" y="14336"/>
                  </a:lnTo>
                  <a:lnTo>
                    <a:pt x="17929" y="14586"/>
                  </a:lnTo>
                  <a:lnTo>
                    <a:pt x="18129" y="251"/>
                  </a:ln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2235694" y="2961466"/>
              <a:ext cx="540869" cy="409565"/>
            </a:xfrm>
            <a:custGeom>
              <a:avLst/>
              <a:gdLst/>
              <a:ahLst/>
              <a:cxnLst/>
              <a:rect l="l" t="t" r="r" b="b"/>
              <a:pathLst>
                <a:path w="16860" h="12767" extrusionOk="0">
                  <a:moveTo>
                    <a:pt x="184" y="1"/>
                  </a:moveTo>
                  <a:lnTo>
                    <a:pt x="0" y="12532"/>
                  </a:lnTo>
                  <a:lnTo>
                    <a:pt x="16676" y="12766"/>
                  </a:lnTo>
                  <a:lnTo>
                    <a:pt x="16859" y="235"/>
                  </a:lnTo>
                  <a:lnTo>
                    <a:pt x="18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235694" y="3115867"/>
              <a:ext cx="534966" cy="255164"/>
            </a:xfrm>
            <a:custGeom>
              <a:avLst/>
              <a:gdLst/>
              <a:ahLst/>
              <a:cxnLst/>
              <a:rect l="l" t="t" r="r" b="b"/>
              <a:pathLst>
                <a:path w="16676" h="7954" extrusionOk="0">
                  <a:moveTo>
                    <a:pt x="5949" y="0"/>
                  </a:moveTo>
                  <a:lnTo>
                    <a:pt x="0" y="7719"/>
                  </a:lnTo>
                  <a:lnTo>
                    <a:pt x="16676" y="7953"/>
                  </a:lnTo>
                  <a:lnTo>
                    <a:pt x="11964" y="2356"/>
                  </a:lnTo>
                  <a:lnTo>
                    <a:pt x="9474" y="4929"/>
                  </a:lnTo>
                  <a:lnTo>
                    <a:pt x="59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2493136" y="3045098"/>
              <a:ext cx="99031" cy="84435"/>
            </a:xfrm>
            <a:custGeom>
              <a:avLst/>
              <a:gdLst/>
              <a:ahLst/>
              <a:cxnLst/>
              <a:rect l="l" t="t" r="r" b="b"/>
              <a:pathLst>
                <a:path w="3087" h="2632" extrusionOk="0">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avLst/>
              <a:gdLst/>
              <a:ahLst/>
              <a:cxnLst/>
              <a:rect l="l" t="t" r="r" b="b"/>
              <a:pathLst>
                <a:path w="22574" h="18163" extrusionOk="0">
                  <a:moveTo>
                    <a:pt x="267" y="0"/>
                  </a:moveTo>
                  <a:lnTo>
                    <a:pt x="0" y="17845"/>
                  </a:lnTo>
                  <a:lnTo>
                    <a:pt x="22323" y="18162"/>
                  </a:lnTo>
                  <a:lnTo>
                    <a:pt x="22573" y="318"/>
                  </a:lnTo>
                  <a:lnTo>
                    <a:pt x="2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6615448" y="2609324"/>
              <a:ext cx="726323" cy="586422"/>
            </a:xfrm>
            <a:custGeom>
              <a:avLst/>
              <a:gdLst/>
              <a:ahLst/>
              <a:cxnLst/>
              <a:rect l="l" t="t" r="r" b="b"/>
              <a:pathLst>
                <a:path w="22641" h="18280" extrusionOk="0">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6642781" y="2647916"/>
              <a:ext cx="672718" cy="509783"/>
            </a:xfrm>
            <a:custGeom>
              <a:avLst/>
              <a:gdLst/>
              <a:ahLst/>
              <a:cxnLst/>
              <a:rect l="l" t="t" r="r" b="b"/>
              <a:pathLst>
                <a:path w="20970" h="15891" extrusionOk="0">
                  <a:moveTo>
                    <a:pt x="234" y="1"/>
                  </a:moveTo>
                  <a:lnTo>
                    <a:pt x="0" y="15590"/>
                  </a:lnTo>
                  <a:lnTo>
                    <a:pt x="20752" y="15890"/>
                  </a:lnTo>
                  <a:lnTo>
                    <a:pt x="20970" y="301"/>
                  </a:lnTo>
                  <a:lnTo>
                    <a:pt x="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6642781" y="2840332"/>
              <a:ext cx="665756" cy="317367"/>
            </a:xfrm>
            <a:custGeom>
              <a:avLst/>
              <a:gdLst/>
              <a:ahLst/>
              <a:cxnLst/>
              <a:rect l="l" t="t" r="r" b="b"/>
              <a:pathLst>
                <a:path w="20753" h="9893" extrusionOk="0">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8" name="Google Shape;598;p22"/>
            <p:cNvSpPr/>
            <p:nvPr/>
          </p:nvSpPr>
          <p:spPr>
            <a:xfrm>
              <a:off x="6962939" y="2751887"/>
              <a:ext cx="123155" cy="105222"/>
            </a:xfrm>
            <a:custGeom>
              <a:avLst/>
              <a:gdLst/>
              <a:ahLst/>
              <a:cxnLst/>
              <a:rect l="l" t="t" r="r" b="b"/>
              <a:pathLst>
                <a:path w="3839" h="3280" extrusionOk="0">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avLst/>
              <a:gdLst/>
              <a:ahLst/>
              <a:cxnLst/>
              <a:rect l="l" t="t" r="r" b="b"/>
              <a:pathLst>
                <a:path w="26902" h="21639" extrusionOk="0">
                  <a:moveTo>
                    <a:pt x="302" y="1"/>
                  </a:moveTo>
                  <a:lnTo>
                    <a:pt x="1" y="21254"/>
                  </a:lnTo>
                  <a:lnTo>
                    <a:pt x="26584" y="21638"/>
                  </a:lnTo>
                  <a:lnTo>
                    <a:pt x="26902" y="385"/>
                  </a:lnTo>
                  <a:lnTo>
                    <a:pt x="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359581" y="922525"/>
              <a:ext cx="865133" cy="698446"/>
            </a:xfrm>
            <a:custGeom>
              <a:avLst/>
              <a:gdLst/>
              <a:ahLst/>
              <a:cxnLst/>
              <a:rect l="l" t="t" r="r" b="b"/>
              <a:pathLst>
                <a:path w="26968" h="21772" extrusionOk="0">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5387426" y="968079"/>
              <a:ext cx="801904" cy="607306"/>
            </a:xfrm>
            <a:custGeom>
              <a:avLst/>
              <a:gdLst/>
              <a:ahLst/>
              <a:cxnLst/>
              <a:rect l="l" t="t" r="r" b="b"/>
              <a:pathLst>
                <a:path w="24997" h="18931" extrusionOk="0">
                  <a:moveTo>
                    <a:pt x="268" y="0"/>
                  </a:moveTo>
                  <a:lnTo>
                    <a:pt x="1" y="18580"/>
                  </a:lnTo>
                  <a:lnTo>
                    <a:pt x="24730" y="18931"/>
                  </a:lnTo>
                  <a:lnTo>
                    <a:pt x="24997" y="351"/>
                  </a:lnTo>
                  <a:lnTo>
                    <a:pt x="2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5391179" y="968079"/>
              <a:ext cx="801390" cy="607306"/>
            </a:xfrm>
            <a:custGeom>
              <a:avLst/>
              <a:gdLst/>
              <a:ahLst/>
              <a:cxnLst/>
              <a:rect l="l" t="t" r="r" b="b"/>
              <a:pathLst>
                <a:path w="24981" h="18931" extrusionOk="0">
                  <a:moveTo>
                    <a:pt x="251" y="0"/>
                  </a:moveTo>
                  <a:lnTo>
                    <a:pt x="1" y="18580"/>
                  </a:lnTo>
                  <a:lnTo>
                    <a:pt x="24713" y="18931"/>
                  </a:lnTo>
                  <a:lnTo>
                    <a:pt x="24980" y="351"/>
                  </a:lnTo>
                  <a:lnTo>
                    <a:pt x="25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5391725" y="1197483"/>
              <a:ext cx="793338" cy="377902"/>
            </a:xfrm>
            <a:custGeom>
              <a:avLst/>
              <a:gdLst/>
              <a:ahLst/>
              <a:cxnLst/>
              <a:rect l="l" t="t" r="r" b="b"/>
              <a:pathLst>
                <a:path w="24730" h="11780" extrusionOk="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5773669" y="1092421"/>
              <a:ext cx="146060" cy="124920"/>
            </a:xfrm>
            <a:custGeom>
              <a:avLst/>
              <a:gdLst/>
              <a:ahLst/>
              <a:cxnLst/>
              <a:rect l="l" t="t" r="r" b="b"/>
              <a:pathLst>
                <a:path w="4553" h="3894" extrusionOk="0">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avLst/>
              <a:gdLst/>
              <a:ahLst/>
              <a:cxnLst/>
              <a:rect l="l" t="t" r="r" b="b"/>
              <a:pathLst>
                <a:path w="11212" h="9007" extrusionOk="0">
                  <a:moveTo>
                    <a:pt x="134" y="0"/>
                  </a:moveTo>
                  <a:lnTo>
                    <a:pt x="0" y="8856"/>
                  </a:lnTo>
                  <a:lnTo>
                    <a:pt x="11078" y="9006"/>
                  </a:lnTo>
                  <a:lnTo>
                    <a:pt x="11212" y="167"/>
                  </a:lnTo>
                  <a:lnTo>
                    <a:pt x="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6614903" y="3328108"/>
              <a:ext cx="361830" cy="293243"/>
            </a:xfrm>
            <a:custGeom>
              <a:avLst/>
              <a:gdLst/>
              <a:ahLst/>
              <a:cxnLst/>
              <a:rect l="l" t="t" r="r" b="b"/>
              <a:pathLst>
                <a:path w="11279" h="9141" extrusionOk="0">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6627767" y="3348479"/>
              <a:ext cx="333953" cy="253015"/>
            </a:xfrm>
            <a:custGeom>
              <a:avLst/>
              <a:gdLst/>
              <a:ahLst/>
              <a:cxnLst/>
              <a:rect l="l" t="t" r="r" b="b"/>
              <a:pathLst>
                <a:path w="10410" h="7887" extrusionOk="0">
                  <a:moveTo>
                    <a:pt x="117" y="0"/>
                  </a:moveTo>
                  <a:lnTo>
                    <a:pt x="1" y="7736"/>
                  </a:lnTo>
                  <a:lnTo>
                    <a:pt x="10293" y="7887"/>
                  </a:lnTo>
                  <a:lnTo>
                    <a:pt x="10410" y="134"/>
                  </a:lnTo>
                  <a:lnTo>
                    <a:pt x="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6631521" y="3348479"/>
              <a:ext cx="333953" cy="253015"/>
            </a:xfrm>
            <a:custGeom>
              <a:avLst/>
              <a:gdLst/>
              <a:ahLst/>
              <a:cxnLst/>
              <a:rect l="l" t="t" r="r" b="b"/>
              <a:pathLst>
                <a:path w="10410" h="7887" extrusionOk="0">
                  <a:moveTo>
                    <a:pt x="101" y="0"/>
                  </a:moveTo>
                  <a:lnTo>
                    <a:pt x="0" y="7736"/>
                  </a:lnTo>
                  <a:lnTo>
                    <a:pt x="10293" y="7887"/>
                  </a:lnTo>
                  <a:lnTo>
                    <a:pt x="10410" y="134"/>
                  </a:lnTo>
                  <a:lnTo>
                    <a:pt x="10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22"/>
            <p:cNvSpPr/>
            <p:nvPr/>
          </p:nvSpPr>
          <p:spPr>
            <a:xfrm>
              <a:off x="6629917" y="3443885"/>
              <a:ext cx="330199" cy="157609"/>
            </a:xfrm>
            <a:custGeom>
              <a:avLst/>
              <a:gdLst/>
              <a:ahLst/>
              <a:cxnLst/>
              <a:rect l="l" t="t" r="r" b="b"/>
              <a:pathLst>
                <a:path w="10293" h="4913" extrusionOk="0">
                  <a:moveTo>
                    <a:pt x="3660" y="1"/>
                  </a:moveTo>
                  <a:lnTo>
                    <a:pt x="0" y="4762"/>
                  </a:lnTo>
                  <a:lnTo>
                    <a:pt x="10293" y="4913"/>
                  </a:lnTo>
                  <a:lnTo>
                    <a:pt x="7369" y="1454"/>
                  </a:lnTo>
                  <a:lnTo>
                    <a:pt x="5848" y="3042"/>
                  </a:lnTo>
                  <a:lnTo>
                    <a:pt x="3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6788584" y="3399935"/>
              <a:ext cx="61112" cy="52419"/>
            </a:xfrm>
            <a:custGeom>
              <a:avLst/>
              <a:gdLst/>
              <a:ahLst/>
              <a:cxnLst/>
              <a:rect l="l" t="t" r="r" b="b"/>
              <a:pathLst>
                <a:path w="1905" h="1634" extrusionOk="0">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avLst/>
              <a:gdLst/>
              <a:ahLst/>
              <a:cxnLst/>
              <a:rect l="l" t="t" r="r" b="b"/>
              <a:pathLst>
                <a:path w="15540" h="12515" extrusionOk="0">
                  <a:moveTo>
                    <a:pt x="167" y="0"/>
                  </a:moveTo>
                  <a:lnTo>
                    <a:pt x="0" y="12298"/>
                  </a:lnTo>
                  <a:lnTo>
                    <a:pt x="15355" y="12515"/>
                  </a:lnTo>
                  <a:lnTo>
                    <a:pt x="15539" y="234"/>
                  </a:lnTo>
                  <a:lnTo>
                    <a:pt x="1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844738" y="1529254"/>
              <a:ext cx="501218" cy="404721"/>
            </a:xfrm>
            <a:custGeom>
              <a:avLst/>
              <a:gdLst/>
              <a:ahLst/>
              <a:cxnLst/>
              <a:rect l="l" t="t" r="r" b="b"/>
              <a:pathLst>
                <a:path w="15624" h="12616" extrusionOk="0">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864563" y="1556073"/>
              <a:ext cx="463171" cy="351116"/>
            </a:xfrm>
            <a:custGeom>
              <a:avLst/>
              <a:gdLst/>
              <a:ahLst/>
              <a:cxnLst/>
              <a:rect l="l" t="t" r="r" b="b"/>
              <a:pathLst>
                <a:path w="14438" h="10945" extrusionOk="0">
                  <a:moveTo>
                    <a:pt x="151" y="0"/>
                  </a:moveTo>
                  <a:lnTo>
                    <a:pt x="1" y="10744"/>
                  </a:lnTo>
                  <a:lnTo>
                    <a:pt x="14287" y="10944"/>
                  </a:lnTo>
                  <a:lnTo>
                    <a:pt x="14437" y="201"/>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868316" y="1689013"/>
              <a:ext cx="458327" cy="218176"/>
            </a:xfrm>
            <a:custGeom>
              <a:avLst/>
              <a:gdLst/>
              <a:ahLst/>
              <a:cxnLst/>
              <a:rect l="l" t="t" r="r" b="b"/>
              <a:pathLst>
                <a:path w="14287" h="6801" extrusionOk="0">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1088770" y="1627900"/>
              <a:ext cx="84595" cy="72116"/>
            </a:xfrm>
            <a:custGeom>
              <a:avLst/>
              <a:gdLst/>
              <a:ahLst/>
              <a:cxnLst/>
              <a:rect l="l" t="t" r="r" b="b"/>
              <a:pathLst>
                <a:path w="2637" h="2248" extrusionOk="0">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avLst/>
              <a:gdLst/>
              <a:ahLst/>
              <a:cxnLst/>
              <a:rect l="l" t="t" r="r" b="b"/>
              <a:pathLst>
                <a:path w="10377" h="8355" extrusionOk="0">
                  <a:moveTo>
                    <a:pt x="117" y="0"/>
                  </a:moveTo>
                  <a:lnTo>
                    <a:pt x="0" y="8204"/>
                  </a:lnTo>
                  <a:lnTo>
                    <a:pt x="10259" y="8355"/>
                  </a:lnTo>
                  <a:lnTo>
                    <a:pt x="10376" y="151"/>
                  </a:lnTo>
                  <a:lnTo>
                    <a:pt x="1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6640599" y="1903403"/>
              <a:ext cx="335621" cy="272327"/>
            </a:xfrm>
            <a:custGeom>
              <a:avLst/>
              <a:gdLst/>
              <a:ahLst/>
              <a:cxnLst/>
              <a:rect l="l" t="t" r="r" b="b"/>
              <a:pathLst>
                <a:path w="10462" h="8489" extrusionOk="0">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6654554" y="1922170"/>
              <a:ext cx="309315" cy="234794"/>
            </a:xfrm>
            <a:custGeom>
              <a:avLst/>
              <a:gdLst/>
              <a:ahLst/>
              <a:cxnLst/>
              <a:rect l="l" t="t" r="r" b="b"/>
              <a:pathLst>
                <a:path w="9642" h="7319" extrusionOk="0">
                  <a:moveTo>
                    <a:pt x="101" y="0"/>
                  </a:moveTo>
                  <a:lnTo>
                    <a:pt x="1" y="7185"/>
                  </a:lnTo>
                  <a:lnTo>
                    <a:pt x="9542" y="7319"/>
                  </a:lnTo>
                  <a:lnTo>
                    <a:pt x="9642" y="151"/>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6654554" y="2011128"/>
              <a:ext cx="306107" cy="145836"/>
            </a:xfrm>
            <a:custGeom>
              <a:avLst/>
              <a:gdLst/>
              <a:ahLst/>
              <a:cxnLst/>
              <a:rect l="l" t="t" r="r" b="b"/>
              <a:pathLst>
                <a:path w="9542" h="4546" extrusionOk="0">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22"/>
            <p:cNvSpPr/>
            <p:nvPr/>
          </p:nvSpPr>
          <p:spPr>
            <a:xfrm>
              <a:off x="6801577" y="1970386"/>
              <a:ext cx="56717" cy="48280"/>
            </a:xfrm>
            <a:custGeom>
              <a:avLst/>
              <a:gdLst/>
              <a:ahLst/>
              <a:cxnLst/>
              <a:rect l="l" t="t" r="r" b="b"/>
              <a:pathLst>
                <a:path w="1768" h="1505" extrusionOk="0">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avLst/>
              <a:gdLst/>
              <a:ahLst/>
              <a:cxnLst/>
              <a:rect l="l" t="t" r="r" b="b"/>
              <a:pathLst>
                <a:path w="40302" h="32432" extrusionOk="0">
                  <a:moveTo>
                    <a:pt x="451" y="0"/>
                  </a:moveTo>
                  <a:lnTo>
                    <a:pt x="0" y="31864"/>
                  </a:lnTo>
                  <a:lnTo>
                    <a:pt x="39850" y="32432"/>
                  </a:lnTo>
                  <a:lnTo>
                    <a:pt x="40301" y="569"/>
                  </a:lnTo>
                  <a:lnTo>
                    <a:pt x="4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1474019" y="1756541"/>
              <a:ext cx="1295583" cy="1044172"/>
            </a:xfrm>
            <a:custGeom>
              <a:avLst/>
              <a:gdLst/>
              <a:ahLst/>
              <a:cxnLst/>
              <a:rect l="l" t="t" r="r" b="b"/>
              <a:pathLst>
                <a:path w="40386" h="32549" extrusionOk="0">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1521722" y="1823524"/>
              <a:ext cx="1201236" cy="910174"/>
            </a:xfrm>
            <a:custGeom>
              <a:avLst/>
              <a:gdLst/>
              <a:ahLst/>
              <a:cxnLst/>
              <a:rect l="l" t="t" r="r" b="b"/>
              <a:pathLst>
                <a:path w="37445" h="28372" extrusionOk="0">
                  <a:moveTo>
                    <a:pt x="385" y="1"/>
                  </a:moveTo>
                  <a:lnTo>
                    <a:pt x="1" y="27837"/>
                  </a:lnTo>
                  <a:lnTo>
                    <a:pt x="37044" y="28372"/>
                  </a:lnTo>
                  <a:lnTo>
                    <a:pt x="37445" y="519"/>
                  </a:ln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1521722" y="2167133"/>
              <a:ext cx="1188372" cy="566565"/>
            </a:xfrm>
            <a:custGeom>
              <a:avLst/>
              <a:gdLst/>
              <a:ahLst/>
              <a:cxnLst/>
              <a:rect l="l" t="t" r="r" b="b"/>
              <a:pathLst>
                <a:path w="37044" h="17661" extrusionOk="0">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22"/>
            <p:cNvSpPr/>
            <p:nvPr/>
          </p:nvSpPr>
          <p:spPr>
            <a:xfrm>
              <a:off x="2093420" y="2009524"/>
              <a:ext cx="218946" cy="187411"/>
            </a:xfrm>
            <a:custGeom>
              <a:avLst/>
              <a:gdLst/>
              <a:ahLst/>
              <a:cxnLst/>
              <a:rect l="l" t="t" r="r" b="b"/>
              <a:pathLst>
                <a:path w="6825" h="5842" extrusionOk="0">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631" name="Google Shape;631;p22"/>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632" name="Google Shape;632;p22"/>
          <p:cNvSpPr txBox="1">
            <a:spLocks noGrp="1"/>
          </p:cNvSpPr>
          <p:nvPr>
            <p:ph type="subTitle" idx="1"/>
          </p:nvPr>
        </p:nvSpPr>
        <p:spPr>
          <a:xfrm>
            <a:off x="2863575" y="3494775"/>
            <a:ext cx="3409500" cy="1106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4">
  <p:cSld name="CUSTOM_5">
    <p:spTree>
      <p:nvGrpSpPr>
        <p:cNvPr id="1" name="Shape 633"/>
        <p:cNvGrpSpPr/>
        <p:nvPr/>
      </p:nvGrpSpPr>
      <p:grpSpPr>
        <a:xfrm>
          <a:off x="0" y="0"/>
          <a:ext cx="0" cy="0"/>
          <a:chOff x="0" y="0"/>
          <a:chExt cx="0" cy="0"/>
        </a:xfrm>
      </p:grpSpPr>
      <p:sp>
        <p:nvSpPr>
          <p:cNvPr id="634" name="Google Shape;634;p2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6" name="Google Shape;636;p23"/>
          <p:cNvSpPr txBox="1">
            <a:spLocks noGrp="1"/>
          </p:cNvSpPr>
          <p:nvPr>
            <p:ph type="subTitle" idx="1"/>
          </p:nvPr>
        </p:nvSpPr>
        <p:spPr>
          <a:xfrm>
            <a:off x="2030400" y="885025"/>
            <a:ext cx="5076000" cy="764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avLst/>
              <a:gdLst/>
              <a:ahLst/>
              <a:cxnLst/>
              <a:rect l="l" t="t" r="r" b="b"/>
              <a:pathLst>
                <a:path w="35448" h="51664" extrusionOk="0">
                  <a:moveTo>
                    <a:pt x="665" y="1"/>
                  </a:moveTo>
                  <a:lnTo>
                    <a:pt x="0" y="51209"/>
                  </a:lnTo>
                  <a:lnTo>
                    <a:pt x="34782" y="51664"/>
                  </a:lnTo>
                  <a:lnTo>
                    <a:pt x="35447"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32205" y="2506798"/>
              <a:ext cx="517572" cy="8095"/>
            </a:xfrm>
            <a:custGeom>
              <a:avLst/>
              <a:gdLst/>
              <a:ahLst/>
              <a:cxnLst/>
              <a:rect l="l" t="t" r="r" b="b"/>
              <a:pathLst>
                <a:path w="15665" h="245" extrusionOk="0">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0586" y="2629145"/>
              <a:ext cx="858346" cy="11960"/>
            </a:xfrm>
            <a:custGeom>
              <a:avLst/>
              <a:gdLst/>
              <a:ahLst/>
              <a:cxnLst/>
              <a:rect l="l" t="t" r="r" b="b"/>
              <a:pathLst>
                <a:path w="25979" h="362" extrusionOk="0">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29000" y="2755820"/>
              <a:ext cx="858313" cy="12027"/>
            </a:xfrm>
            <a:custGeom>
              <a:avLst/>
              <a:gdLst/>
              <a:ahLst/>
              <a:cxnLst/>
              <a:rect l="l" t="t" r="r" b="b"/>
              <a:pathLst>
                <a:path w="25978" h="364" extrusionOk="0">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27381" y="2882496"/>
              <a:ext cx="858313" cy="12027"/>
            </a:xfrm>
            <a:custGeom>
              <a:avLst/>
              <a:gdLst/>
              <a:ahLst/>
              <a:cxnLst/>
              <a:rect l="l" t="t" r="r" b="b"/>
              <a:pathLst>
                <a:path w="25978" h="364" extrusionOk="0">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25762" y="3009006"/>
              <a:ext cx="858346" cy="12027"/>
            </a:xfrm>
            <a:custGeom>
              <a:avLst/>
              <a:gdLst/>
              <a:ahLst/>
              <a:cxnLst/>
              <a:rect l="l" t="t" r="r" b="b"/>
              <a:pathLst>
                <a:path w="25979" h="364" extrusionOk="0">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27381" y="3157884"/>
              <a:ext cx="857784" cy="12027"/>
            </a:xfrm>
            <a:custGeom>
              <a:avLst/>
              <a:gdLst/>
              <a:ahLst/>
              <a:cxnLst/>
              <a:rect l="l" t="t" r="r" b="b"/>
              <a:pathLst>
                <a:path w="25962" h="364" extrusionOk="0">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25233" y="3284394"/>
              <a:ext cx="858346" cy="12027"/>
            </a:xfrm>
            <a:custGeom>
              <a:avLst/>
              <a:gdLst/>
              <a:ahLst/>
              <a:cxnLst/>
              <a:rect l="l" t="t" r="r" b="b"/>
              <a:pathLst>
                <a:path w="25979" h="364" extrusionOk="0">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3648" y="3411070"/>
              <a:ext cx="858313" cy="11994"/>
            </a:xfrm>
            <a:custGeom>
              <a:avLst/>
              <a:gdLst/>
              <a:ahLst/>
              <a:cxnLst/>
              <a:rect l="l" t="t" r="r" b="b"/>
              <a:pathLst>
                <a:path w="25978" h="363" extrusionOk="0">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2029" y="3537811"/>
              <a:ext cx="858313" cy="11927"/>
            </a:xfrm>
            <a:custGeom>
              <a:avLst/>
              <a:gdLst/>
              <a:ahLst/>
              <a:cxnLst/>
              <a:rect l="l" t="t" r="r" b="b"/>
              <a:pathLst>
                <a:path w="25978" h="361" extrusionOk="0">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avLst/>
              <a:gdLst/>
              <a:ahLst/>
              <a:cxnLst/>
              <a:rect l="l" t="t" r="r" b="b"/>
              <a:pathLst>
                <a:path w="46361" h="68090" extrusionOk="0">
                  <a:moveTo>
                    <a:pt x="46134" y="1"/>
                  </a:moveTo>
                  <a:lnTo>
                    <a:pt x="1" y="163"/>
                  </a:lnTo>
                  <a:lnTo>
                    <a:pt x="228" y="68090"/>
                  </a:lnTo>
                  <a:lnTo>
                    <a:pt x="46361" y="67927"/>
                  </a:lnTo>
                  <a:lnTo>
                    <a:pt x="46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1419290" y="2297655"/>
              <a:ext cx="686340" cy="6311"/>
            </a:xfrm>
            <a:custGeom>
              <a:avLst/>
              <a:gdLst/>
              <a:ahLst/>
              <a:cxnLst/>
              <a:rect l="l" t="t" r="r" b="b"/>
              <a:pathLst>
                <a:path w="20773" h="191" extrusionOk="0">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1419819" y="2458361"/>
              <a:ext cx="1138525" cy="6872"/>
            </a:xfrm>
            <a:custGeom>
              <a:avLst/>
              <a:gdLst/>
              <a:ahLst/>
              <a:cxnLst/>
              <a:rect l="l" t="t" r="r" b="b"/>
              <a:pathLst>
                <a:path w="34459" h="208" extrusionOk="0">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1420347" y="2626237"/>
              <a:ext cx="1138525" cy="7038"/>
            </a:xfrm>
            <a:custGeom>
              <a:avLst/>
              <a:gdLst/>
              <a:ahLst/>
              <a:cxnLst/>
              <a:rect l="l" t="t" r="r" b="b"/>
              <a:pathLst>
                <a:path w="34459" h="213"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1420909" y="2794477"/>
              <a:ext cx="1139054" cy="7038"/>
            </a:xfrm>
            <a:custGeom>
              <a:avLst/>
              <a:gdLst/>
              <a:ahLst/>
              <a:cxnLst/>
              <a:rect l="l" t="t" r="r" b="b"/>
              <a:pathLst>
                <a:path w="34475" h="213" extrusionOk="0">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1421438" y="2962155"/>
              <a:ext cx="1139054" cy="7071"/>
            </a:xfrm>
            <a:custGeom>
              <a:avLst/>
              <a:gdLst/>
              <a:ahLst/>
              <a:cxnLst/>
              <a:rect l="l" t="t" r="r" b="b"/>
              <a:pathLst>
                <a:path w="34475" h="214" extrusionOk="0">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1426790" y="3159338"/>
              <a:ext cx="1138525" cy="7038"/>
            </a:xfrm>
            <a:custGeom>
              <a:avLst/>
              <a:gdLst/>
              <a:ahLst/>
              <a:cxnLst/>
              <a:rect l="l" t="t" r="r" b="b"/>
              <a:pathLst>
                <a:path w="34459" h="213" extrusionOk="0">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1427319" y="3327544"/>
              <a:ext cx="1138525" cy="7071"/>
            </a:xfrm>
            <a:custGeom>
              <a:avLst/>
              <a:gdLst/>
              <a:ahLst/>
              <a:cxnLst/>
              <a:rect l="l" t="t" r="r" b="b"/>
              <a:pathLst>
                <a:path w="34459" h="214" extrusionOk="0">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1427881" y="3495487"/>
              <a:ext cx="1138492" cy="7004"/>
            </a:xfrm>
            <a:custGeom>
              <a:avLst/>
              <a:gdLst/>
              <a:ahLst/>
              <a:cxnLst/>
              <a:rect l="l" t="t" r="r" b="b"/>
              <a:pathLst>
                <a:path w="34458" h="212" extrusionOk="0">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1428409" y="3663495"/>
              <a:ext cx="1138525" cy="7038"/>
            </a:xfrm>
            <a:custGeom>
              <a:avLst/>
              <a:gdLst/>
              <a:ahLst/>
              <a:cxnLst/>
              <a:rect l="l" t="t" r="r" b="b"/>
              <a:pathLst>
                <a:path w="34459" h="213" extrusionOk="0">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avLst/>
              <a:gdLst/>
              <a:ahLst/>
              <a:cxnLst/>
              <a:rect l="l" t="t" r="r" b="b"/>
              <a:pathLst>
                <a:path w="35448" h="51664" extrusionOk="0">
                  <a:moveTo>
                    <a:pt x="665" y="1"/>
                  </a:moveTo>
                  <a:lnTo>
                    <a:pt x="0" y="51209"/>
                  </a:lnTo>
                  <a:lnTo>
                    <a:pt x="34783" y="51664"/>
                  </a:lnTo>
                  <a:lnTo>
                    <a:pt x="35448"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8296335" y="2506798"/>
              <a:ext cx="517572" cy="8095"/>
            </a:xfrm>
            <a:custGeom>
              <a:avLst/>
              <a:gdLst/>
              <a:ahLst/>
              <a:cxnLst/>
              <a:rect l="l" t="t" r="r" b="b"/>
              <a:pathLst>
                <a:path w="15665" h="245" extrusionOk="0">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8294716" y="2629145"/>
              <a:ext cx="858313" cy="11960"/>
            </a:xfrm>
            <a:custGeom>
              <a:avLst/>
              <a:gdLst/>
              <a:ahLst/>
              <a:cxnLst/>
              <a:rect l="l" t="t" r="r" b="b"/>
              <a:pathLst>
                <a:path w="25978" h="362" extrusionOk="0">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8293097" y="2755820"/>
              <a:ext cx="858346" cy="12027"/>
            </a:xfrm>
            <a:custGeom>
              <a:avLst/>
              <a:gdLst/>
              <a:ahLst/>
              <a:cxnLst/>
              <a:rect l="l" t="t" r="r" b="b"/>
              <a:pathLst>
                <a:path w="25979" h="364" extrusionOk="0">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8291511" y="2882496"/>
              <a:ext cx="858313" cy="12027"/>
            </a:xfrm>
            <a:custGeom>
              <a:avLst/>
              <a:gdLst/>
              <a:ahLst/>
              <a:cxnLst/>
              <a:rect l="l" t="t" r="r" b="b"/>
              <a:pathLst>
                <a:path w="25978" h="364" extrusionOk="0">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8289892" y="3009006"/>
              <a:ext cx="858313" cy="12027"/>
            </a:xfrm>
            <a:custGeom>
              <a:avLst/>
              <a:gdLst/>
              <a:ahLst/>
              <a:cxnLst/>
              <a:rect l="l" t="t" r="r" b="b"/>
              <a:pathLst>
                <a:path w="25978" h="364" extrusionOk="0">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8290949" y="3157884"/>
              <a:ext cx="858346" cy="12027"/>
            </a:xfrm>
            <a:custGeom>
              <a:avLst/>
              <a:gdLst/>
              <a:ahLst/>
              <a:cxnLst/>
              <a:rect l="l" t="t" r="r" b="b"/>
              <a:pathLst>
                <a:path w="25979" h="364" extrusionOk="0">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8289363" y="3284394"/>
              <a:ext cx="858313" cy="12027"/>
            </a:xfrm>
            <a:custGeom>
              <a:avLst/>
              <a:gdLst/>
              <a:ahLst/>
              <a:cxnLst/>
              <a:rect l="l" t="t" r="r" b="b"/>
              <a:pathLst>
                <a:path w="25978" h="364" extrusionOk="0">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8287744" y="3411070"/>
              <a:ext cx="858313" cy="11994"/>
            </a:xfrm>
            <a:custGeom>
              <a:avLst/>
              <a:gdLst/>
              <a:ahLst/>
              <a:cxnLst/>
              <a:rect l="l" t="t" r="r" b="b"/>
              <a:pathLst>
                <a:path w="25978" h="363" extrusionOk="0">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8286126" y="3537811"/>
              <a:ext cx="858346" cy="11927"/>
            </a:xfrm>
            <a:custGeom>
              <a:avLst/>
              <a:gdLst/>
              <a:ahLst/>
              <a:cxnLst/>
              <a:rect l="l" t="t" r="r" b="b"/>
              <a:pathLst>
                <a:path w="25979" h="361" extrusionOk="0">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avLst/>
              <a:gdLst/>
              <a:ahLst/>
              <a:cxnLst/>
              <a:rect l="l" t="t" r="r" b="b"/>
              <a:pathLst>
                <a:path w="46361" h="68090" extrusionOk="0">
                  <a:moveTo>
                    <a:pt x="46133" y="1"/>
                  </a:moveTo>
                  <a:lnTo>
                    <a:pt x="0" y="163"/>
                  </a:lnTo>
                  <a:lnTo>
                    <a:pt x="227" y="68090"/>
                  </a:lnTo>
                  <a:lnTo>
                    <a:pt x="46360" y="67927"/>
                  </a:lnTo>
                  <a:lnTo>
                    <a:pt x="4613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6623123" y="2297655"/>
              <a:ext cx="686373" cy="6311"/>
            </a:xfrm>
            <a:custGeom>
              <a:avLst/>
              <a:gdLst/>
              <a:ahLst/>
              <a:cxnLst/>
              <a:rect l="l" t="t" r="r" b="b"/>
              <a:pathLst>
                <a:path w="20774" h="191" extrusionOk="0">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6623685" y="2458361"/>
              <a:ext cx="1138525" cy="6872"/>
            </a:xfrm>
            <a:custGeom>
              <a:avLst/>
              <a:gdLst/>
              <a:ahLst/>
              <a:cxnLst/>
              <a:rect l="l" t="t" r="r" b="b"/>
              <a:pathLst>
                <a:path w="34459" h="208" extrusionOk="0">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6624214" y="2626237"/>
              <a:ext cx="1138525" cy="7038"/>
            </a:xfrm>
            <a:custGeom>
              <a:avLst/>
              <a:gdLst/>
              <a:ahLst/>
              <a:cxnLst/>
              <a:rect l="l" t="t" r="r" b="b"/>
              <a:pathLst>
                <a:path w="34459" h="213" extrusionOk="0">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6624742" y="2794477"/>
              <a:ext cx="1138525" cy="7038"/>
            </a:xfrm>
            <a:custGeom>
              <a:avLst/>
              <a:gdLst/>
              <a:ahLst/>
              <a:cxnLst/>
              <a:rect l="l" t="t" r="r" b="b"/>
              <a:pathLst>
                <a:path w="34459" h="213" extrusionOk="0">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6625271" y="2962155"/>
              <a:ext cx="1138525" cy="7071"/>
            </a:xfrm>
            <a:custGeom>
              <a:avLst/>
              <a:gdLst/>
              <a:ahLst/>
              <a:cxnLst/>
              <a:rect l="l" t="t" r="r" b="b"/>
              <a:pathLst>
                <a:path w="34459" h="214" extrusionOk="0">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6630095" y="3159338"/>
              <a:ext cx="1138525" cy="7038"/>
            </a:xfrm>
            <a:custGeom>
              <a:avLst/>
              <a:gdLst/>
              <a:ahLst/>
              <a:cxnLst/>
              <a:rect l="l" t="t" r="r" b="b"/>
              <a:pathLst>
                <a:path w="34459" h="213" extrusionOk="0">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6630623" y="3327544"/>
              <a:ext cx="1138525" cy="7071"/>
            </a:xfrm>
            <a:custGeom>
              <a:avLst/>
              <a:gdLst/>
              <a:ahLst/>
              <a:cxnLst/>
              <a:rect l="l" t="t" r="r" b="b"/>
              <a:pathLst>
                <a:path w="34459" h="214"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6631185" y="3495487"/>
              <a:ext cx="1138525" cy="7004"/>
            </a:xfrm>
            <a:custGeom>
              <a:avLst/>
              <a:gdLst/>
              <a:ahLst/>
              <a:cxnLst/>
              <a:rect l="l" t="t" r="r" b="b"/>
              <a:pathLst>
                <a:path w="34459" h="212" extrusionOk="0">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6631714" y="3663495"/>
              <a:ext cx="1139054" cy="7038"/>
            </a:xfrm>
            <a:custGeom>
              <a:avLst/>
              <a:gdLst/>
              <a:ahLst/>
              <a:cxnLst/>
              <a:rect l="l" t="t" r="r" b="b"/>
              <a:pathLst>
                <a:path w="34475" h="213" extrusionOk="0">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title">
  <p:cSld name="CUSTOM_16">
    <p:spTree>
      <p:nvGrpSpPr>
        <p:cNvPr id="1" name="Shape 681"/>
        <p:cNvGrpSpPr/>
        <p:nvPr/>
      </p:nvGrpSpPr>
      <p:grpSpPr>
        <a:xfrm>
          <a:off x="0" y="0"/>
          <a:ext cx="0" cy="0"/>
          <a:chOff x="0" y="0"/>
          <a:chExt cx="0" cy="0"/>
        </a:xfrm>
      </p:grpSpPr>
      <p:sp>
        <p:nvSpPr>
          <p:cNvPr id="682" name="Google Shape;682;p24"/>
          <p:cNvSpPr txBox="1">
            <a:spLocks noGrp="1"/>
          </p:cNvSpPr>
          <p:nvPr>
            <p:ph type="title"/>
          </p:nvPr>
        </p:nvSpPr>
        <p:spPr>
          <a:xfrm>
            <a:off x="4572000" y="541350"/>
            <a:ext cx="3852000" cy="40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lumns 2">
  <p:cSld name="CUSTOM_10">
    <p:spTree>
      <p:nvGrpSpPr>
        <p:cNvPr id="1" name="Shape 683"/>
        <p:cNvGrpSpPr/>
        <p:nvPr/>
      </p:nvGrpSpPr>
      <p:grpSpPr>
        <a:xfrm>
          <a:off x="0" y="0"/>
          <a:ext cx="0" cy="0"/>
          <a:chOff x="0" y="0"/>
          <a:chExt cx="0" cy="0"/>
        </a:xfrm>
      </p:grpSpPr>
      <p:sp>
        <p:nvSpPr>
          <p:cNvPr id="684" name="Google Shape;684;p2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2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7" name="Google Shape;727;p25"/>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8" name="Google Shape;728;p25"/>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29" name="Google Shape;729;p25"/>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0" name="Google Shape;730;p25"/>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1" name="Google Shape;731;p25"/>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2" name="Google Shape;732;p25"/>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3" name="Google Shape;733;p25"/>
          <p:cNvSpPr txBox="1">
            <a:spLocks noGrp="1"/>
          </p:cNvSpPr>
          <p:nvPr>
            <p:ph type="subTitle" idx="7"/>
          </p:nvPr>
        </p:nvSpPr>
        <p:spPr>
          <a:xfrm>
            <a:off x="33464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25"/>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lumns 3">
  <p:cSld name="CUSTOM_17">
    <p:spTree>
      <p:nvGrpSpPr>
        <p:cNvPr id="1" name="Shape 735"/>
        <p:cNvGrpSpPr/>
        <p:nvPr/>
      </p:nvGrpSpPr>
      <p:grpSpPr>
        <a:xfrm>
          <a:off x="0" y="0"/>
          <a:ext cx="0" cy="0"/>
          <a:chOff x="0" y="0"/>
          <a:chExt cx="0" cy="0"/>
        </a:xfrm>
      </p:grpSpPr>
      <p:sp>
        <p:nvSpPr>
          <p:cNvPr id="736" name="Google Shape;736;p2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26"/>
          <p:cNvSpPr txBox="1">
            <a:spLocks noGrp="1"/>
          </p:cNvSpPr>
          <p:nvPr>
            <p:ph type="subTitle" idx="1"/>
          </p:nvPr>
        </p:nvSpPr>
        <p:spPr>
          <a:xfrm>
            <a:off x="6845725" y="13592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8" name="Google Shape;738;p26"/>
          <p:cNvSpPr txBox="1">
            <a:spLocks noGrp="1"/>
          </p:cNvSpPr>
          <p:nvPr>
            <p:ph type="subTitle" idx="2"/>
          </p:nvPr>
        </p:nvSpPr>
        <p:spPr>
          <a:xfrm>
            <a:off x="6845725" y="16365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9" name="Google Shape;739;p26"/>
          <p:cNvSpPr txBox="1">
            <a:spLocks noGrp="1"/>
          </p:cNvSpPr>
          <p:nvPr>
            <p:ph type="subTitle" idx="3"/>
          </p:nvPr>
        </p:nvSpPr>
        <p:spPr>
          <a:xfrm>
            <a:off x="6845725" y="32348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0" name="Google Shape;740;p26"/>
          <p:cNvSpPr txBox="1">
            <a:spLocks noGrp="1"/>
          </p:cNvSpPr>
          <p:nvPr>
            <p:ph type="subTitle" idx="4"/>
          </p:nvPr>
        </p:nvSpPr>
        <p:spPr>
          <a:xfrm>
            <a:off x="6845725" y="35121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1" name="Google Shape;741;p26"/>
          <p:cNvSpPr txBox="1">
            <a:spLocks noGrp="1"/>
          </p:cNvSpPr>
          <p:nvPr>
            <p:ph type="subTitle" idx="5"/>
          </p:nvPr>
        </p:nvSpPr>
        <p:spPr>
          <a:xfrm>
            <a:off x="6845725" y="22970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2" name="Google Shape;742;p26"/>
          <p:cNvSpPr txBox="1">
            <a:spLocks noGrp="1"/>
          </p:cNvSpPr>
          <p:nvPr>
            <p:ph type="subTitle" idx="6"/>
          </p:nvPr>
        </p:nvSpPr>
        <p:spPr>
          <a:xfrm>
            <a:off x="6845725" y="25743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ve columns">
  <p:cSld name="CUSTOM_11">
    <p:spTree>
      <p:nvGrpSpPr>
        <p:cNvPr id="1" name="Shape 743"/>
        <p:cNvGrpSpPr/>
        <p:nvPr/>
      </p:nvGrpSpPr>
      <p:grpSpPr>
        <a:xfrm>
          <a:off x="0" y="0"/>
          <a:ext cx="0" cy="0"/>
          <a:chOff x="0" y="0"/>
          <a:chExt cx="0" cy="0"/>
        </a:xfrm>
      </p:grpSpPr>
      <p:sp>
        <p:nvSpPr>
          <p:cNvPr id="744" name="Google Shape;744;p2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6" name="Google Shape;746;p27"/>
          <p:cNvSpPr txBox="1">
            <a:spLocks noGrp="1"/>
          </p:cNvSpPr>
          <p:nvPr>
            <p:ph type="subTitle" idx="1"/>
          </p:nvPr>
        </p:nvSpPr>
        <p:spPr>
          <a:xfrm>
            <a:off x="14929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7" name="Google Shape;747;p27"/>
          <p:cNvSpPr txBox="1">
            <a:spLocks noGrp="1"/>
          </p:cNvSpPr>
          <p:nvPr>
            <p:ph type="subTitle" idx="2"/>
          </p:nvPr>
        </p:nvSpPr>
        <p:spPr>
          <a:xfrm>
            <a:off x="14930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8" name="Google Shape;748;p27"/>
          <p:cNvSpPr txBox="1">
            <a:spLocks noGrp="1"/>
          </p:cNvSpPr>
          <p:nvPr>
            <p:ph type="subTitle" idx="3"/>
          </p:nvPr>
        </p:nvSpPr>
        <p:spPr>
          <a:xfrm>
            <a:off x="37241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9" name="Google Shape;749;p27"/>
          <p:cNvSpPr txBox="1">
            <a:spLocks noGrp="1"/>
          </p:cNvSpPr>
          <p:nvPr>
            <p:ph type="subTitle" idx="4"/>
          </p:nvPr>
        </p:nvSpPr>
        <p:spPr>
          <a:xfrm>
            <a:off x="37242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0" name="Google Shape;750;p27"/>
          <p:cNvSpPr txBox="1">
            <a:spLocks noGrp="1"/>
          </p:cNvSpPr>
          <p:nvPr>
            <p:ph type="subTitle" idx="5"/>
          </p:nvPr>
        </p:nvSpPr>
        <p:spPr>
          <a:xfrm>
            <a:off x="59553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1" name="Google Shape;751;p27"/>
          <p:cNvSpPr txBox="1">
            <a:spLocks noGrp="1"/>
          </p:cNvSpPr>
          <p:nvPr>
            <p:ph type="subTitle" idx="6"/>
          </p:nvPr>
        </p:nvSpPr>
        <p:spPr>
          <a:xfrm>
            <a:off x="59554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2" name="Google Shape;752;p27"/>
          <p:cNvSpPr txBox="1">
            <a:spLocks noGrp="1"/>
          </p:cNvSpPr>
          <p:nvPr>
            <p:ph type="subTitle" idx="7"/>
          </p:nvPr>
        </p:nvSpPr>
        <p:spPr>
          <a:xfrm>
            <a:off x="2591325"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3" name="Google Shape;753;p27"/>
          <p:cNvSpPr txBox="1">
            <a:spLocks noGrp="1"/>
          </p:cNvSpPr>
          <p:nvPr>
            <p:ph type="subTitle" idx="8"/>
          </p:nvPr>
        </p:nvSpPr>
        <p:spPr>
          <a:xfrm>
            <a:off x="2591350" y="1217625"/>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4" name="Google Shape;754;p27"/>
          <p:cNvSpPr txBox="1">
            <a:spLocks noGrp="1"/>
          </p:cNvSpPr>
          <p:nvPr>
            <p:ph type="subTitle" idx="9"/>
          </p:nvPr>
        </p:nvSpPr>
        <p:spPr>
          <a:xfrm>
            <a:off x="4839788"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5" name="Google Shape;755;p27"/>
          <p:cNvSpPr txBox="1">
            <a:spLocks noGrp="1"/>
          </p:cNvSpPr>
          <p:nvPr>
            <p:ph type="subTitle" idx="13"/>
          </p:nvPr>
        </p:nvSpPr>
        <p:spPr>
          <a:xfrm>
            <a:off x="4839825" y="1217863"/>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4 ">
  <p:cSld name="CUSTOM_13">
    <p:spTree>
      <p:nvGrpSpPr>
        <p:cNvPr id="1"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8"/>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0" name="Google Shape;790;p28"/>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1" name="Google Shape;791;p28"/>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2" name="Google Shape;792;p28"/>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3" name="Google Shape;793;p28"/>
          <p:cNvSpPr txBox="1">
            <a:spLocks noGrp="1"/>
          </p:cNvSpPr>
          <p:nvPr>
            <p:ph type="subTitle" idx="5"/>
          </p:nvPr>
        </p:nvSpPr>
        <p:spPr>
          <a:xfrm>
            <a:off x="60440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4" name="Google Shape;794;p28"/>
          <p:cNvSpPr txBox="1">
            <a:spLocks noGrp="1"/>
          </p:cNvSpPr>
          <p:nvPr>
            <p:ph type="subTitle" idx="6"/>
          </p:nvPr>
        </p:nvSpPr>
        <p:spPr>
          <a:xfrm>
            <a:off x="60440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columns 5">
  <p:cSld name="CUSTOM_4">
    <p:spTree>
      <p:nvGrpSpPr>
        <p:cNvPr id="1" name="Shape 795"/>
        <p:cNvGrpSpPr/>
        <p:nvPr/>
      </p:nvGrpSpPr>
      <p:grpSpPr>
        <a:xfrm>
          <a:off x="0" y="0"/>
          <a:ext cx="0" cy="0"/>
          <a:chOff x="0" y="0"/>
          <a:chExt cx="0" cy="0"/>
        </a:xfrm>
      </p:grpSpPr>
      <p:sp>
        <p:nvSpPr>
          <p:cNvPr id="796" name="Google Shape;796;p2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8" name="Google Shape;798;p29"/>
          <p:cNvSpPr txBox="1">
            <a:spLocks noGrp="1"/>
          </p:cNvSpPr>
          <p:nvPr>
            <p:ph type="subTitle" idx="1"/>
          </p:nvPr>
        </p:nvSpPr>
        <p:spPr>
          <a:xfrm>
            <a:off x="11898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9" name="Google Shape;799;p29"/>
          <p:cNvSpPr txBox="1">
            <a:spLocks noGrp="1"/>
          </p:cNvSpPr>
          <p:nvPr>
            <p:ph type="subTitle" idx="2"/>
          </p:nvPr>
        </p:nvSpPr>
        <p:spPr>
          <a:xfrm>
            <a:off x="11898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0" name="Google Shape;800;p29"/>
          <p:cNvSpPr txBox="1">
            <a:spLocks noGrp="1"/>
          </p:cNvSpPr>
          <p:nvPr>
            <p:ph type="subTitle" idx="3"/>
          </p:nvPr>
        </p:nvSpPr>
        <p:spPr>
          <a:xfrm>
            <a:off x="37242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1" name="Google Shape;801;p29"/>
          <p:cNvSpPr txBox="1">
            <a:spLocks noGrp="1"/>
          </p:cNvSpPr>
          <p:nvPr>
            <p:ph type="subTitle" idx="4"/>
          </p:nvPr>
        </p:nvSpPr>
        <p:spPr>
          <a:xfrm>
            <a:off x="37242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2" name="Google Shape;802;p29"/>
          <p:cNvSpPr txBox="1">
            <a:spLocks noGrp="1"/>
          </p:cNvSpPr>
          <p:nvPr>
            <p:ph type="subTitle" idx="5"/>
          </p:nvPr>
        </p:nvSpPr>
        <p:spPr>
          <a:xfrm>
            <a:off x="62586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3" name="Google Shape;803;p29"/>
          <p:cNvSpPr txBox="1">
            <a:spLocks noGrp="1"/>
          </p:cNvSpPr>
          <p:nvPr>
            <p:ph type="subTitle" idx="6"/>
          </p:nvPr>
        </p:nvSpPr>
        <p:spPr>
          <a:xfrm>
            <a:off x="62586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860400"/>
            <a:ext cx="5611200" cy="3740400"/>
          </a:xfrm>
          <a:prstGeom prst="rect">
            <a:avLst/>
          </a:prstGeom>
        </p:spPr>
        <p:txBody>
          <a:bodyPr spcFirstLastPara="1" wrap="square" lIns="91425" tIns="91425" rIns="91425" bIns="91425" anchor="b"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0"/>
              </a:spcBef>
              <a:spcAft>
                <a:spcPts val="0"/>
              </a:spcAft>
              <a:buSzPts val="1100"/>
              <a:buAutoNum type="alphaLcPeriod"/>
              <a:defRPr/>
            </a:lvl2pPr>
            <a:lvl3pPr marL="1371600" lvl="2" indent="-298450" rtl="0">
              <a:spcBef>
                <a:spcPts val="0"/>
              </a:spcBef>
              <a:spcAft>
                <a:spcPts val="0"/>
              </a:spcAft>
              <a:buSzPts val="1100"/>
              <a:buAutoNum type="romanLcPeriod"/>
              <a:defRPr/>
            </a:lvl3pPr>
            <a:lvl4pPr marL="1828800" lvl="3" indent="-298450" rtl="0">
              <a:spcBef>
                <a:spcPts val="1600"/>
              </a:spcBef>
              <a:spcAft>
                <a:spcPts val="0"/>
              </a:spcAft>
              <a:buSzPts val="1100"/>
              <a:buAutoNum type="arabicPeriod"/>
              <a:defRPr/>
            </a:lvl4pPr>
            <a:lvl5pPr marL="2286000" lvl="4" indent="-298450" rtl="0">
              <a:spcBef>
                <a:spcPts val="1600"/>
              </a:spcBef>
              <a:spcAft>
                <a:spcPts val="0"/>
              </a:spcAft>
              <a:buSzPts val="1100"/>
              <a:buAutoNum type="alphaLcPeriod"/>
              <a:defRPr/>
            </a:lvl5pPr>
            <a:lvl6pPr marL="2743200" lvl="5" indent="-298450" rtl="0">
              <a:spcBef>
                <a:spcPts val="1600"/>
              </a:spcBef>
              <a:spcAft>
                <a:spcPts val="0"/>
              </a:spcAft>
              <a:buSzPts val="1100"/>
              <a:buAutoNum type="romanLcPeriod"/>
              <a:defRPr/>
            </a:lvl6pPr>
            <a:lvl7pPr marL="3200400" lvl="6" indent="-298450" rtl="0">
              <a:spcBef>
                <a:spcPts val="1600"/>
              </a:spcBef>
              <a:spcAft>
                <a:spcPts val="0"/>
              </a:spcAft>
              <a:buSzPts val="1100"/>
              <a:buAutoNum type="arabicPeriod"/>
              <a:defRPr/>
            </a:lvl7pPr>
            <a:lvl8pPr marL="3657600" lvl="7" indent="-298450" rtl="0">
              <a:spcBef>
                <a:spcPts val="1600"/>
              </a:spcBef>
              <a:spcAft>
                <a:spcPts val="0"/>
              </a:spcAft>
              <a:buSzPts val="1100"/>
              <a:buAutoNum type="alphaLcPeriod"/>
              <a:defRPr/>
            </a:lvl8pPr>
            <a:lvl9pPr marL="4114800" lvl="8" indent="-298450" rtl="0">
              <a:spcBef>
                <a:spcPts val="1600"/>
              </a:spcBef>
              <a:spcAft>
                <a:spcPts val="1600"/>
              </a:spcAft>
              <a:buSzPts val="1100"/>
              <a:buAutoNum type="romanLcPeriod"/>
              <a:defRPr/>
            </a:lvl9pPr>
          </a:lstStyle>
          <a:p>
            <a:endParaRPr/>
          </a:p>
        </p:txBody>
      </p:sp>
      <p:sp>
        <p:nvSpPr>
          <p:cNvPr id="17" name="Google Shape;17;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0" name="Google Shape;150;p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8"/>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figma.com/proto/bSeewpm78ff8vvNbAQymXw/Mental-Scripts---Project?node-id=12%3A34&amp;scaling=scale-down" TargetMode="External"/><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9.xml"/><Relationship Id="rId6" Type="http://schemas.openxmlformats.org/officeDocument/2006/relationships/hyperlink" Target="http://drive.google.com/file/d/1U42iXl3TQOVRX7vJP22qnERTyhvfywVI/view" TargetMode="External"/><Relationship Id="rId5" Type="http://schemas.openxmlformats.org/officeDocument/2006/relationships/image" Target="../media/image10.png"/><Relationship Id="rId4" Type="http://schemas.openxmlformats.org/officeDocument/2006/relationships/hyperlink" Target="https://drive.google.com/file/d/1U42iXl3TQOVRX7vJP22qnERTyhvfywVI/view?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6"/>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0"/>
        <p:cNvGrpSpPr/>
        <p:nvPr/>
      </p:nvGrpSpPr>
      <p:grpSpPr>
        <a:xfrm>
          <a:off x="0" y="0"/>
          <a:ext cx="0" cy="0"/>
          <a:chOff x="0" y="0"/>
          <a:chExt cx="0" cy="0"/>
        </a:xfrm>
      </p:grpSpPr>
      <p:sp>
        <p:nvSpPr>
          <p:cNvPr id="1781" name="Google Shape;1781;p41"/>
          <p:cNvSpPr txBox="1">
            <a:spLocks noGrp="1"/>
          </p:cNvSpPr>
          <p:nvPr>
            <p:ph type="title"/>
          </p:nvPr>
        </p:nvSpPr>
        <p:spPr>
          <a:xfrm>
            <a:off x="227575" y="227375"/>
            <a:ext cx="2622300" cy="114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DONATE</a:t>
            </a:r>
            <a:endParaRPr/>
          </a:p>
        </p:txBody>
      </p:sp>
      <p:sp>
        <p:nvSpPr>
          <p:cNvPr id="1782" name="Google Shape;1782;p41"/>
          <p:cNvSpPr txBox="1"/>
          <p:nvPr/>
        </p:nvSpPr>
        <p:spPr>
          <a:xfrm rot="60123">
            <a:off x="4277041" y="741852"/>
            <a:ext cx="4168537" cy="3244695"/>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Blood donation toggle to make eligible to donors’ status visible.</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Eligibility check for interested donors based on weight and donate history.</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Receive only relevant blood request based on user’s blood group.</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Place valid requests for blood donors easily.</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Up-to-date Blood bank page.</a:t>
            </a:r>
            <a:endParaRPr sz="1500">
              <a:latin typeface="Josefin Sans"/>
              <a:ea typeface="Josefin Sans"/>
              <a:cs typeface="Josefin Sans"/>
              <a:sym typeface="Josefin Sans"/>
            </a:endParaRPr>
          </a:p>
        </p:txBody>
      </p:sp>
      <p:pic>
        <p:nvPicPr>
          <p:cNvPr id="1783" name="Google Shape;1783;p41"/>
          <p:cNvPicPr preferRelativeResize="0"/>
          <p:nvPr/>
        </p:nvPicPr>
        <p:blipFill>
          <a:blip r:embed="rId3">
            <a:alphaModFix/>
          </a:blip>
          <a:stretch>
            <a:fillRect/>
          </a:stretch>
        </p:blipFill>
        <p:spPr>
          <a:xfrm>
            <a:off x="1384725" y="1855250"/>
            <a:ext cx="2537225" cy="30446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grpSp>
        <p:nvGrpSpPr>
          <p:cNvPr id="1788" name="Google Shape;1788;p42"/>
          <p:cNvGrpSpPr/>
          <p:nvPr/>
        </p:nvGrpSpPr>
        <p:grpSpPr>
          <a:xfrm>
            <a:off x="1013157" y="1512733"/>
            <a:ext cx="6344201" cy="242261"/>
            <a:chOff x="1013157" y="1512733"/>
            <a:chExt cx="6344201" cy="242261"/>
          </a:xfrm>
        </p:grpSpPr>
        <p:sp>
          <p:nvSpPr>
            <p:cNvPr id="1789" name="Google Shape;1789;p42"/>
            <p:cNvSpPr/>
            <p:nvPr/>
          </p:nvSpPr>
          <p:spPr>
            <a:xfrm>
              <a:off x="1013157" y="1512733"/>
              <a:ext cx="6344201" cy="242074"/>
            </a:xfrm>
            <a:custGeom>
              <a:avLst/>
              <a:gdLst/>
              <a:ahLst/>
              <a:cxnLst/>
              <a:rect l="l" t="t" r="r" b="b"/>
              <a:pathLst>
                <a:path w="197947" h="7553" extrusionOk="0">
                  <a:moveTo>
                    <a:pt x="5631" y="0"/>
                  </a:moveTo>
                  <a:cubicBezTo>
                    <a:pt x="2523" y="0"/>
                    <a:pt x="0" y="1621"/>
                    <a:pt x="0" y="3626"/>
                  </a:cubicBezTo>
                  <a:lnTo>
                    <a:pt x="0" y="3927"/>
                  </a:lnTo>
                  <a:cubicBezTo>
                    <a:pt x="0" y="5932"/>
                    <a:pt x="2523" y="7552"/>
                    <a:pt x="5631" y="7552"/>
                  </a:cubicBezTo>
                  <a:lnTo>
                    <a:pt x="192316" y="7552"/>
                  </a:lnTo>
                  <a:cubicBezTo>
                    <a:pt x="195424" y="7552"/>
                    <a:pt x="197947" y="5932"/>
                    <a:pt x="197947" y="3927"/>
                  </a:cubicBezTo>
                  <a:lnTo>
                    <a:pt x="197947" y="3626"/>
                  </a:lnTo>
                  <a:cubicBezTo>
                    <a:pt x="197947" y="1621"/>
                    <a:pt x="195424" y="0"/>
                    <a:pt x="19231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2"/>
            <p:cNvSpPr/>
            <p:nvPr/>
          </p:nvSpPr>
          <p:spPr>
            <a:xfrm>
              <a:off x="5771140" y="1512921"/>
              <a:ext cx="1586219" cy="242074"/>
            </a:xfrm>
            <a:custGeom>
              <a:avLst/>
              <a:gdLst/>
              <a:ahLst/>
              <a:cxnLst/>
              <a:rect l="l" t="t" r="r" b="b"/>
              <a:pathLst>
                <a:path w="49492" h="7553" extrusionOk="0">
                  <a:moveTo>
                    <a:pt x="1" y="0"/>
                  </a:moveTo>
                  <a:lnTo>
                    <a:pt x="1" y="7552"/>
                  </a:lnTo>
                  <a:lnTo>
                    <a:pt x="43861" y="7552"/>
                  </a:lnTo>
                  <a:cubicBezTo>
                    <a:pt x="46969" y="7552"/>
                    <a:pt x="49492" y="5932"/>
                    <a:pt x="49492" y="3927"/>
                  </a:cubicBezTo>
                  <a:lnTo>
                    <a:pt x="49492" y="3626"/>
                  </a:lnTo>
                  <a:cubicBezTo>
                    <a:pt x="49492" y="1621"/>
                    <a:pt x="46969" y="0"/>
                    <a:pt x="43861"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1013157" y="1512921"/>
              <a:ext cx="1588879" cy="242074"/>
            </a:xfrm>
            <a:custGeom>
              <a:avLst/>
              <a:gdLst/>
              <a:ahLst/>
              <a:cxnLst/>
              <a:rect l="l" t="t" r="r" b="b"/>
              <a:pathLst>
                <a:path w="49575" h="7553" extrusionOk="0">
                  <a:moveTo>
                    <a:pt x="5631" y="0"/>
                  </a:moveTo>
                  <a:cubicBezTo>
                    <a:pt x="2523" y="0"/>
                    <a:pt x="0" y="1621"/>
                    <a:pt x="0" y="3626"/>
                  </a:cubicBezTo>
                  <a:lnTo>
                    <a:pt x="0" y="3927"/>
                  </a:lnTo>
                  <a:cubicBezTo>
                    <a:pt x="0" y="5932"/>
                    <a:pt x="2523" y="7552"/>
                    <a:pt x="5631" y="7552"/>
                  </a:cubicBezTo>
                  <a:lnTo>
                    <a:pt x="49575" y="7552"/>
                  </a:lnTo>
                  <a:lnTo>
                    <a:pt x="49575"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2602004" y="1512921"/>
              <a:ext cx="1588879" cy="242074"/>
            </a:xfrm>
            <a:custGeom>
              <a:avLst/>
              <a:gdLst/>
              <a:ahLst/>
              <a:cxnLst/>
              <a:rect l="l" t="t" r="r" b="b"/>
              <a:pathLst>
                <a:path w="49575" h="7553" extrusionOk="0">
                  <a:moveTo>
                    <a:pt x="1" y="0"/>
                  </a:moveTo>
                  <a:lnTo>
                    <a:pt x="1" y="7552"/>
                  </a:lnTo>
                  <a:lnTo>
                    <a:pt x="49575" y="7552"/>
                  </a:lnTo>
                  <a:lnTo>
                    <a:pt x="49575" y="0"/>
                  </a:lnTo>
                  <a:close/>
                </a:path>
              </a:pathLst>
            </a:custGeom>
            <a:solidFill>
              <a:srgbClr val="FFFFFF">
                <a:alpha val="2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4187646" y="1512921"/>
              <a:ext cx="1586219" cy="242074"/>
            </a:xfrm>
            <a:custGeom>
              <a:avLst/>
              <a:gdLst/>
              <a:ahLst/>
              <a:cxnLst/>
              <a:rect l="l" t="t" r="r" b="b"/>
              <a:pathLst>
                <a:path w="49492" h="7553" extrusionOk="0">
                  <a:moveTo>
                    <a:pt x="1" y="0"/>
                  </a:moveTo>
                  <a:lnTo>
                    <a:pt x="1" y="7552"/>
                  </a:lnTo>
                  <a:lnTo>
                    <a:pt x="49491" y="7552"/>
                  </a:lnTo>
                  <a:lnTo>
                    <a:pt x="4949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42"/>
          <p:cNvGrpSpPr/>
          <p:nvPr/>
        </p:nvGrpSpPr>
        <p:grpSpPr>
          <a:xfrm>
            <a:off x="5507689" y="1453280"/>
            <a:ext cx="1333440" cy="3222403"/>
            <a:chOff x="5507689" y="1443155"/>
            <a:chExt cx="1333440" cy="3222403"/>
          </a:xfrm>
        </p:grpSpPr>
        <p:sp>
          <p:nvSpPr>
            <p:cNvPr id="1795" name="Google Shape;1795;p42"/>
            <p:cNvSpPr/>
            <p:nvPr/>
          </p:nvSpPr>
          <p:spPr>
            <a:xfrm>
              <a:off x="5560155" y="1443155"/>
              <a:ext cx="413445" cy="353415"/>
            </a:xfrm>
            <a:custGeom>
              <a:avLst/>
              <a:gdLst/>
              <a:ahLst/>
              <a:cxnLst/>
              <a:rect l="l" t="t" r="r" b="b"/>
              <a:pathLst>
                <a:path w="12900" h="11027" extrusionOk="0">
                  <a:moveTo>
                    <a:pt x="7400" y="0"/>
                  </a:moveTo>
                  <a:cubicBezTo>
                    <a:pt x="7390" y="0"/>
                    <a:pt x="7379" y="0"/>
                    <a:pt x="7369" y="1"/>
                  </a:cubicBezTo>
                  <a:cubicBezTo>
                    <a:pt x="2457" y="1"/>
                    <a:pt x="1" y="5932"/>
                    <a:pt x="3476" y="9407"/>
                  </a:cubicBezTo>
                  <a:cubicBezTo>
                    <a:pt x="4530" y="10461"/>
                    <a:pt x="5945" y="11026"/>
                    <a:pt x="7389" y="11026"/>
                  </a:cubicBezTo>
                  <a:cubicBezTo>
                    <a:pt x="8096" y="11026"/>
                    <a:pt x="8810" y="10891"/>
                    <a:pt x="9491" y="10610"/>
                  </a:cubicBezTo>
                  <a:cubicBezTo>
                    <a:pt x="11546" y="9742"/>
                    <a:pt x="12883" y="7737"/>
                    <a:pt x="12900" y="5514"/>
                  </a:cubicBezTo>
                  <a:cubicBezTo>
                    <a:pt x="12900" y="2467"/>
                    <a:pt x="10443" y="0"/>
                    <a:pt x="7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p:cNvSpPr/>
            <p:nvPr/>
          </p:nvSpPr>
          <p:spPr>
            <a:xfrm>
              <a:off x="5605153" y="1443155"/>
              <a:ext cx="413445" cy="353415"/>
            </a:xfrm>
            <a:custGeom>
              <a:avLst/>
              <a:gdLst/>
              <a:ahLst/>
              <a:cxnLst/>
              <a:rect l="l" t="t" r="r" b="b"/>
              <a:pathLst>
                <a:path w="12900" h="11027" extrusionOk="0">
                  <a:moveTo>
                    <a:pt x="7369" y="1"/>
                  </a:moveTo>
                  <a:cubicBezTo>
                    <a:pt x="2456" y="1"/>
                    <a:pt x="0" y="5932"/>
                    <a:pt x="3476" y="9407"/>
                  </a:cubicBezTo>
                  <a:cubicBezTo>
                    <a:pt x="4530" y="10461"/>
                    <a:pt x="5945" y="11026"/>
                    <a:pt x="7388" y="11026"/>
                  </a:cubicBezTo>
                  <a:cubicBezTo>
                    <a:pt x="8095" y="11026"/>
                    <a:pt x="8809" y="10891"/>
                    <a:pt x="9491" y="10610"/>
                  </a:cubicBezTo>
                  <a:cubicBezTo>
                    <a:pt x="11546" y="9742"/>
                    <a:pt x="12899" y="7737"/>
                    <a:pt x="12899" y="5514"/>
                  </a:cubicBezTo>
                  <a:cubicBezTo>
                    <a:pt x="12899" y="2457"/>
                    <a:pt x="10426" y="1"/>
                    <a:pt x="73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5674766" y="1463699"/>
              <a:ext cx="321333" cy="311879"/>
            </a:xfrm>
            <a:custGeom>
              <a:avLst/>
              <a:gdLst/>
              <a:ahLst/>
              <a:cxnLst/>
              <a:rect l="l" t="t" r="r" b="b"/>
              <a:pathLst>
                <a:path w="10026" h="9731" extrusionOk="0">
                  <a:moveTo>
                    <a:pt x="5218" y="1"/>
                  </a:moveTo>
                  <a:cubicBezTo>
                    <a:pt x="4649" y="1"/>
                    <a:pt x="4082" y="97"/>
                    <a:pt x="3543" y="295"/>
                  </a:cubicBezTo>
                  <a:cubicBezTo>
                    <a:pt x="3108" y="446"/>
                    <a:pt x="2690" y="663"/>
                    <a:pt x="2306" y="947"/>
                  </a:cubicBezTo>
                  <a:cubicBezTo>
                    <a:pt x="1905" y="1231"/>
                    <a:pt x="1554" y="1582"/>
                    <a:pt x="1270" y="1983"/>
                  </a:cubicBezTo>
                  <a:cubicBezTo>
                    <a:pt x="0" y="3687"/>
                    <a:pt x="0" y="6043"/>
                    <a:pt x="1270" y="7747"/>
                  </a:cubicBezTo>
                  <a:cubicBezTo>
                    <a:pt x="1554" y="8148"/>
                    <a:pt x="1905" y="8499"/>
                    <a:pt x="2306" y="8783"/>
                  </a:cubicBezTo>
                  <a:cubicBezTo>
                    <a:pt x="2690" y="9067"/>
                    <a:pt x="3108" y="9284"/>
                    <a:pt x="3543" y="9451"/>
                  </a:cubicBezTo>
                  <a:cubicBezTo>
                    <a:pt x="4078" y="9637"/>
                    <a:pt x="4642" y="9730"/>
                    <a:pt x="5206" y="9730"/>
                  </a:cubicBezTo>
                  <a:cubicBezTo>
                    <a:pt x="5505" y="9730"/>
                    <a:pt x="5804" y="9704"/>
                    <a:pt x="6099" y="9652"/>
                  </a:cubicBezTo>
                  <a:cubicBezTo>
                    <a:pt x="7469" y="9385"/>
                    <a:pt x="8655" y="8549"/>
                    <a:pt x="9374" y="7346"/>
                  </a:cubicBezTo>
                  <a:cubicBezTo>
                    <a:pt x="9608" y="6945"/>
                    <a:pt x="9792" y="6511"/>
                    <a:pt x="9892" y="6043"/>
                  </a:cubicBezTo>
                  <a:cubicBezTo>
                    <a:pt x="9925" y="5876"/>
                    <a:pt x="9959" y="5709"/>
                    <a:pt x="9975" y="5542"/>
                  </a:cubicBezTo>
                  <a:cubicBezTo>
                    <a:pt x="10009" y="5425"/>
                    <a:pt x="10009" y="5291"/>
                    <a:pt x="10009" y="5174"/>
                  </a:cubicBezTo>
                  <a:cubicBezTo>
                    <a:pt x="10009" y="5074"/>
                    <a:pt x="10009" y="5007"/>
                    <a:pt x="10009" y="4940"/>
                  </a:cubicBezTo>
                  <a:cubicBezTo>
                    <a:pt x="10025" y="4923"/>
                    <a:pt x="10025" y="4890"/>
                    <a:pt x="10009" y="4873"/>
                  </a:cubicBezTo>
                  <a:cubicBezTo>
                    <a:pt x="9992" y="5258"/>
                    <a:pt x="9925" y="5659"/>
                    <a:pt x="9842" y="6043"/>
                  </a:cubicBezTo>
                  <a:cubicBezTo>
                    <a:pt x="9725" y="6477"/>
                    <a:pt x="9541" y="6912"/>
                    <a:pt x="9307" y="7296"/>
                  </a:cubicBezTo>
                  <a:cubicBezTo>
                    <a:pt x="8417" y="8762"/>
                    <a:pt x="6851" y="9608"/>
                    <a:pt x="5221" y="9608"/>
                  </a:cubicBezTo>
                  <a:cubicBezTo>
                    <a:pt x="4678" y="9608"/>
                    <a:pt x="4127" y="9514"/>
                    <a:pt x="3593" y="9318"/>
                  </a:cubicBezTo>
                  <a:cubicBezTo>
                    <a:pt x="3158" y="9167"/>
                    <a:pt x="2757" y="8950"/>
                    <a:pt x="2390" y="8683"/>
                  </a:cubicBezTo>
                  <a:cubicBezTo>
                    <a:pt x="2206" y="8532"/>
                    <a:pt x="2022" y="8382"/>
                    <a:pt x="1855" y="8215"/>
                  </a:cubicBezTo>
                  <a:cubicBezTo>
                    <a:pt x="1688" y="8048"/>
                    <a:pt x="1538" y="7864"/>
                    <a:pt x="1387" y="7664"/>
                  </a:cubicBezTo>
                  <a:cubicBezTo>
                    <a:pt x="167" y="6009"/>
                    <a:pt x="167" y="3737"/>
                    <a:pt x="1387" y="2066"/>
                  </a:cubicBezTo>
                  <a:cubicBezTo>
                    <a:pt x="1671" y="1682"/>
                    <a:pt x="2005" y="1331"/>
                    <a:pt x="2390" y="1064"/>
                  </a:cubicBezTo>
                  <a:cubicBezTo>
                    <a:pt x="2757" y="780"/>
                    <a:pt x="3158" y="563"/>
                    <a:pt x="3593" y="412"/>
                  </a:cubicBezTo>
                  <a:cubicBezTo>
                    <a:pt x="4127" y="216"/>
                    <a:pt x="4678" y="122"/>
                    <a:pt x="5221" y="122"/>
                  </a:cubicBezTo>
                  <a:cubicBezTo>
                    <a:pt x="6851" y="122"/>
                    <a:pt x="8417" y="968"/>
                    <a:pt x="9307" y="2434"/>
                  </a:cubicBezTo>
                  <a:cubicBezTo>
                    <a:pt x="9541" y="2818"/>
                    <a:pt x="9725" y="3253"/>
                    <a:pt x="9842" y="3704"/>
                  </a:cubicBezTo>
                  <a:cubicBezTo>
                    <a:pt x="9925" y="4088"/>
                    <a:pt x="9992" y="4472"/>
                    <a:pt x="10009" y="4873"/>
                  </a:cubicBezTo>
                  <a:lnTo>
                    <a:pt x="10009" y="4857"/>
                  </a:lnTo>
                  <a:cubicBezTo>
                    <a:pt x="10025" y="4840"/>
                    <a:pt x="10025" y="4806"/>
                    <a:pt x="10009" y="4790"/>
                  </a:cubicBezTo>
                  <a:cubicBezTo>
                    <a:pt x="10009" y="4723"/>
                    <a:pt x="10009" y="4656"/>
                    <a:pt x="10009" y="4556"/>
                  </a:cubicBezTo>
                  <a:cubicBezTo>
                    <a:pt x="10009" y="4439"/>
                    <a:pt x="10009" y="4305"/>
                    <a:pt x="9975" y="4188"/>
                  </a:cubicBezTo>
                  <a:cubicBezTo>
                    <a:pt x="9959" y="4021"/>
                    <a:pt x="9925" y="3854"/>
                    <a:pt x="9892" y="3687"/>
                  </a:cubicBezTo>
                  <a:cubicBezTo>
                    <a:pt x="9775" y="3236"/>
                    <a:pt x="9608" y="2785"/>
                    <a:pt x="9374" y="2384"/>
                  </a:cubicBezTo>
                  <a:cubicBezTo>
                    <a:pt x="8655" y="1181"/>
                    <a:pt x="7469" y="345"/>
                    <a:pt x="6099" y="78"/>
                  </a:cubicBezTo>
                  <a:cubicBezTo>
                    <a:pt x="5808" y="27"/>
                    <a:pt x="5513" y="1"/>
                    <a:pt x="5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5758288" y="1593085"/>
              <a:ext cx="40191" cy="60607"/>
            </a:xfrm>
            <a:custGeom>
              <a:avLst/>
              <a:gdLst/>
              <a:ahLst/>
              <a:cxnLst/>
              <a:rect l="l" t="t" r="r" b="b"/>
              <a:pathLst>
                <a:path w="1254" h="1891" extrusionOk="0">
                  <a:moveTo>
                    <a:pt x="1235" y="0"/>
                  </a:moveTo>
                  <a:cubicBezTo>
                    <a:pt x="1182" y="0"/>
                    <a:pt x="673" y="379"/>
                    <a:pt x="68" y="870"/>
                  </a:cubicBezTo>
                  <a:lnTo>
                    <a:pt x="1" y="920"/>
                  </a:lnTo>
                  <a:lnTo>
                    <a:pt x="68" y="987"/>
                  </a:lnTo>
                  <a:lnTo>
                    <a:pt x="84" y="987"/>
                  </a:lnTo>
                  <a:cubicBezTo>
                    <a:pt x="662" y="1501"/>
                    <a:pt x="1163" y="1891"/>
                    <a:pt x="1231" y="1891"/>
                  </a:cubicBezTo>
                  <a:cubicBezTo>
                    <a:pt x="1234" y="1891"/>
                    <a:pt x="1236" y="1890"/>
                    <a:pt x="1237" y="1889"/>
                  </a:cubicBezTo>
                  <a:cubicBezTo>
                    <a:pt x="1254" y="1856"/>
                    <a:pt x="812" y="1430"/>
                    <a:pt x="220" y="930"/>
                  </a:cubicBezTo>
                  <a:lnTo>
                    <a:pt x="220" y="930"/>
                  </a:lnTo>
                  <a:cubicBezTo>
                    <a:pt x="820" y="438"/>
                    <a:pt x="1253" y="33"/>
                    <a:pt x="1237" y="1"/>
                  </a:cubicBezTo>
                  <a:cubicBezTo>
                    <a:pt x="1237" y="1"/>
                    <a:pt x="1236" y="0"/>
                    <a:pt x="1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5900237" y="1593085"/>
              <a:ext cx="40704" cy="60607"/>
            </a:xfrm>
            <a:custGeom>
              <a:avLst/>
              <a:gdLst/>
              <a:ahLst/>
              <a:cxnLst/>
              <a:rect l="l" t="t" r="r" b="b"/>
              <a:pathLst>
                <a:path w="1270" h="1891" extrusionOk="0">
                  <a:moveTo>
                    <a:pt x="35" y="0"/>
                  </a:moveTo>
                  <a:cubicBezTo>
                    <a:pt x="34" y="0"/>
                    <a:pt x="33" y="1"/>
                    <a:pt x="33" y="1"/>
                  </a:cubicBezTo>
                  <a:cubicBezTo>
                    <a:pt x="1" y="33"/>
                    <a:pt x="457" y="460"/>
                    <a:pt x="1035" y="975"/>
                  </a:cubicBezTo>
                  <a:lnTo>
                    <a:pt x="1035" y="975"/>
                  </a:lnTo>
                  <a:cubicBezTo>
                    <a:pt x="449" y="1452"/>
                    <a:pt x="1" y="1857"/>
                    <a:pt x="33" y="1889"/>
                  </a:cubicBezTo>
                  <a:cubicBezTo>
                    <a:pt x="34" y="1890"/>
                    <a:pt x="35" y="1891"/>
                    <a:pt x="38" y="1891"/>
                  </a:cubicBezTo>
                  <a:cubicBezTo>
                    <a:pt x="92" y="1891"/>
                    <a:pt x="594" y="1518"/>
                    <a:pt x="1203" y="1037"/>
                  </a:cubicBezTo>
                  <a:lnTo>
                    <a:pt x="1269" y="970"/>
                  </a:lnTo>
                  <a:lnTo>
                    <a:pt x="1203" y="920"/>
                  </a:lnTo>
                  <a:lnTo>
                    <a:pt x="1186" y="903"/>
                  </a:lnTo>
                  <a:cubicBezTo>
                    <a:pt x="580" y="396"/>
                    <a:pt x="71"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5762038" y="1620424"/>
              <a:ext cx="170346" cy="4840"/>
            </a:xfrm>
            <a:custGeom>
              <a:avLst/>
              <a:gdLst/>
              <a:ahLst/>
              <a:cxnLst/>
              <a:rect l="l" t="t" r="r" b="b"/>
              <a:pathLst>
                <a:path w="5315" h="151" extrusionOk="0">
                  <a:moveTo>
                    <a:pt x="2657" y="0"/>
                  </a:moveTo>
                  <a:cubicBezTo>
                    <a:pt x="1187" y="0"/>
                    <a:pt x="1" y="33"/>
                    <a:pt x="1" y="67"/>
                  </a:cubicBezTo>
                  <a:cubicBezTo>
                    <a:pt x="1" y="117"/>
                    <a:pt x="1187" y="150"/>
                    <a:pt x="2657" y="150"/>
                  </a:cubicBezTo>
                  <a:cubicBezTo>
                    <a:pt x="4128" y="150"/>
                    <a:pt x="5314" y="117"/>
                    <a:pt x="5314" y="67"/>
                  </a:cubicBezTo>
                  <a:cubicBezTo>
                    <a:pt x="5314" y="33"/>
                    <a:pt x="4128" y="0"/>
                    <a:pt x="2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5824183" y="2854766"/>
              <a:ext cx="858427" cy="1752750"/>
            </a:xfrm>
            <a:custGeom>
              <a:avLst/>
              <a:gdLst/>
              <a:ahLst/>
              <a:cxnLst/>
              <a:rect l="l" t="t" r="r" b="b"/>
              <a:pathLst>
                <a:path w="26784" h="54688" extrusionOk="0">
                  <a:moveTo>
                    <a:pt x="15054" y="0"/>
                  </a:moveTo>
                  <a:lnTo>
                    <a:pt x="1353" y="368"/>
                  </a:lnTo>
                  <a:cubicBezTo>
                    <a:pt x="284" y="2306"/>
                    <a:pt x="150" y="6934"/>
                    <a:pt x="150" y="6934"/>
                  </a:cubicBezTo>
                  <a:cubicBezTo>
                    <a:pt x="0" y="7502"/>
                    <a:pt x="2105" y="53635"/>
                    <a:pt x="2105" y="53635"/>
                  </a:cubicBezTo>
                  <a:lnTo>
                    <a:pt x="7786" y="53618"/>
                  </a:lnTo>
                  <a:lnTo>
                    <a:pt x="9340" y="9875"/>
                  </a:lnTo>
                  <a:lnTo>
                    <a:pt x="21587" y="54687"/>
                  </a:lnTo>
                  <a:lnTo>
                    <a:pt x="26784" y="54570"/>
                  </a:lnTo>
                  <a:lnTo>
                    <a:pt x="17611" y="7151"/>
                  </a:lnTo>
                  <a:lnTo>
                    <a:pt x="17628" y="7151"/>
                  </a:lnTo>
                  <a:cubicBezTo>
                    <a:pt x="17611" y="7085"/>
                    <a:pt x="17594" y="7018"/>
                    <a:pt x="17577" y="6951"/>
                  </a:cubicBezTo>
                  <a:lnTo>
                    <a:pt x="17577" y="6934"/>
                  </a:lnTo>
                  <a:cubicBezTo>
                    <a:pt x="16174" y="1370"/>
                    <a:pt x="15054" y="0"/>
                    <a:pt x="150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6019624" y="3123441"/>
              <a:ext cx="220119" cy="57081"/>
            </a:xfrm>
            <a:custGeom>
              <a:avLst/>
              <a:gdLst/>
              <a:ahLst/>
              <a:cxnLst/>
              <a:rect l="l" t="t" r="r" b="b"/>
              <a:pathLst>
                <a:path w="6868" h="1781" extrusionOk="0">
                  <a:moveTo>
                    <a:pt x="6848" y="0"/>
                  </a:moveTo>
                  <a:cubicBezTo>
                    <a:pt x="6661" y="0"/>
                    <a:pt x="5197" y="352"/>
                    <a:pt x="3409" y="807"/>
                  </a:cubicBezTo>
                  <a:cubicBezTo>
                    <a:pt x="1521" y="1308"/>
                    <a:pt x="1" y="1743"/>
                    <a:pt x="17" y="1776"/>
                  </a:cubicBezTo>
                  <a:cubicBezTo>
                    <a:pt x="17" y="1779"/>
                    <a:pt x="23" y="1781"/>
                    <a:pt x="35" y="1781"/>
                  </a:cubicBezTo>
                  <a:cubicBezTo>
                    <a:pt x="209" y="1781"/>
                    <a:pt x="1687" y="1429"/>
                    <a:pt x="3459" y="974"/>
                  </a:cubicBezTo>
                  <a:cubicBezTo>
                    <a:pt x="5347" y="489"/>
                    <a:pt x="6868" y="55"/>
                    <a:pt x="6868" y="5"/>
                  </a:cubicBezTo>
                  <a:cubicBezTo>
                    <a:pt x="6867" y="2"/>
                    <a:pt x="6860" y="0"/>
                    <a:pt x="68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5879854" y="3032547"/>
              <a:ext cx="47178" cy="1559970"/>
            </a:xfrm>
            <a:custGeom>
              <a:avLst/>
              <a:gdLst/>
              <a:ahLst/>
              <a:cxnLst/>
              <a:rect l="l" t="t" r="r" b="b"/>
              <a:pathLst>
                <a:path w="1472" h="48673" extrusionOk="0">
                  <a:moveTo>
                    <a:pt x="34" y="0"/>
                  </a:moveTo>
                  <a:lnTo>
                    <a:pt x="34" y="0"/>
                  </a:lnTo>
                  <a:cubicBezTo>
                    <a:pt x="1" y="0"/>
                    <a:pt x="285" y="10894"/>
                    <a:pt x="669" y="24345"/>
                  </a:cubicBezTo>
                  <a:cubicBezTo>
                    <a:pt x="1053" y="37778"/>
                    <a:pt x="1404" y="48672"/>
                    <a:pt x="1438" y="48672"/>
                  </a:cubicBezTo>
                  <a:cubicBezTo>
                    <a:pt x="1471" y="48672"/>
                    <a:pt x="1204" y="37762"/>
                    <a:pt x="819" y="24328"/>
                  </a:cubicBezTo>
                  <a:cubicBezTo>
                    <a:pt x="418" y="10894"/>
                    <a:pt x="84"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5969305" y="3030400"/>
              <a:ext cx="8045" cy="1535868"/>
            </a:xfrm>
            <a:custGeom>
              <a:avLst/>
              <a:gdLst/>
              <a:ahLst/>
              <a:cxnLst/>
              <a:rect l="l" t="t" r="r" b="b"/>
              <a:pathLst>
                <a:path w="251" h="47921" extrusionOk="0">
                  <a:moveTo>
                    <a:pt x="50" y="1"/>
                  </a:moveTo>
                  <a:cubicBezTo>
                    <a:pt x="0" y="1"/>
                    <a:pt x="17" y="10727"/>
                    <a:pt x="50" y="23961"/>
                  </a:cubicBezTo>
                  <a:cubicBezTo>
                    <a:pt x="97" y="36444"/>
                    <a:pt x="160" y="46697"/>
                    <a:pt x="209" y="47819"/>
                  </a:cubicBezTo>
                  <a:lnTo>
                    <a:pt x="209" y="47819"/>
                  </a:lnTo>
                  <a:cubicBezTo>
                    <a:pt x="251" y="46697"/>
                    <a:pt x="248" y="36444"/>
                    <a:pt x="201" y="23961"/>
                  </a:cubicBezTo>
                  <a:cubicBezTo>
                    <a:pt x="150" y="10727"/>
                    <a:pt x="84" y="1"/>
                    <a:pt x="50" y="1"/>
                  </a:cubicBezTo>
                  <a:close/>
                  <a:moveTo>
                    <a:pt x="209" y="47819"/>
                  </a:moveTo>
                  <a:lnTo>
                    <a:pt x="209" y="47819"/>
                  </a:lnTo>
                  <a:cubicBezTo>
                    <a:pt x="206" y="47886"/>
                    <a:pt x="203" y="47921"/>
                    <a:pt x="201" y="47921"/>
                  </a:cubicBezTo>
                  <a:lnTo>
                    <a:pt x="217" y="47921"/>
                  </a:lnTo>
                  <a:cubicBezTo>
                    <a:pt x="214" y="47921"/>
                    <a:pt x="212" y="47886"/>
                    <a:pt x="209" y="4781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6025521" y="3009503"/>
              <a:ext cx="28941" cy="1556765"/>
            </a:xfrm>
            <a:custGeom>
              <a:avLst/>
              <a:gdLst/>
              <a:ahLst/>
              <a:cxnLst/>
              <a:rect l="l" t="t" r="r" b="b"/>
              <a:pathLst>
                <a:path w="903" h="48573" extrusionOk="0">
                  <a:moveTo>
                    <a:pt x="869" y="1"/>
                  </a:moveTo>
                  <a:cubicBezTo>
                    <a:pt x="819" y="1"/>
                    <a:pt x="602" y="10878"/>
                    <a:pt x="385" y="24295"/>
                  </a:cubicBezTo>
                  <a:cubicBezTo>
                    <a:pt x="151" y="37695"/>
                    <a:pt x="0" y="48573"/>
                    <a:pt x="51" y="48573"/>
                  </a:cubicBezTo>
                  <a:cubicBezTo>
                    <a:pt x="84" y="48573"/>
                    <a:pt x="301" y="37695"/>
                    <a:pt x="518" y="24295"/>
                  </a:cubicBezTo>
                  <a:cubicBezTo>
                    <a:pt x="752" y="10878"/>
                    <a:pt x="903" y="1"/>
                    <a:pt x="8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6114428" y="3002548"/>
              <a:ext cx="10192" cy="168711"/>
            </a:xfrm>
            <a:custGeom>
              <a:avLst/>
              <a:gdLst/>
              <a:ahLst/>
              <a:cxnLst/>
              <a:rect l="l" t="t" r="r" b="b"/>
              <a:pathLst>
                <a:path w="318" h="5264" extrusionOk="0">
                  <a:moveTo>
                    <a:pt x="33" y="1"/>
                  </a:moveTo>
                  <a:cubicBezTo>
                    <a:pt x="0" y="1"/>
                    <a:pt x="17" y="1187"/>
                    <a:pt x="84" y="2624"/>
                  </a:cubicBezTo>
                  <a:cubicBezTo>
                    <a:pt x="150" y="4078"/>
                    <a:pt x="251" y="5264"/>
                    <a:pt x="284" y="5264"/>
                  </a:cubicBezTo>
                  <a:cubicBezTo>
                    <a:pt x="318" y="5264"/>
                    <a:pt x="301" y="4078"/>
                    <a:pt x="234" y="2624"/>
                  </a:cubicBezTo>
                  <a:cubicBezTo>
                    <a:pt x="167" y="1170"/>
                    <a:pt x="84"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6172791" y="3002548"/>
              <a:ext cx="386138" cy="1600128"/>
            </a:xfrm>
            <a:custGeom>
              <a:avLst/>
              <a:gdLst/>
              <a:ahLst/>
              <a:cxnLst/>
              <a:rect l="l" t="t" r="r" b="b"/>
              <a:pathLst>
                <a:path w="12048" h="49926" extrusionOk="0">
                  <a:moveTo>
                    <a:pt x="34" y="1"/>
                  </a:moveTo>
                  <a:cubicBezTo>
                    <a:pt x="34" y="1"/>
                    <a:pt x="34" y="1"/>
                    <a:pt x="34" y="1"/>
                  </a:cubicBezTo>
                  <a:cubicBezTo>
                    <a:pt x="0" y="1"/>
                    <a:pt x="2640" y="11195"/>
                    <a:pt x="5949" y="24980"/>
                  </a:cubicBezTo>
                  <a:cubicBezTo>
                    <a:pt x="9254" y="38754"/>
                    <a:pt x="11976" y="49926"/>
                    <a:pt x="12014" y="49926"/>
                  </a:cubicBezTo>
                  <a:cubicBezTo>
                    <a:pt x="12014" y="49926"/>
                    <a:pt x="12014" y="49926"/>
                    <a:pt x="12014" y="49926"/>
                  </a:cubicBezTo>
                  <a:cubicBezTo>
                    <a:pt x="12047" y="49909"/>
                    <a:pt x="9407" y="38731"/>
                    <a:pt x="6099" y="24947"/>
                  </a:cubicBezTo>
                  <a:cubicBezTo>
                    <a:pt x="2793" y="11172"/>
                    <a:pt x="71"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6245063" y="2987036"/>
              <a:ext cx="366331" cy="1614583"/>
            </a:xfrm>
            <a:custGeom>
              <a:avLst/>
              <a:gdLst/>
              <a:ahLst/>
              <a:cxnLst/>
              <a:rect l="l" t="t" r="r" b="b"/>
              <a:pathLst>
                <a:path w="11430" h="50377" extrusionOk="0">
                  <a:moveTo>
                    <a:pt x="34" y="0"/>
                  </a:moveTo>
                  <a:cubicBezTo>
                    <a:pt x="1" y="17"/>
                    <a:pt x="2507" y="11295"/>
                    <a:pt x="5648" y="25197"/>
                  </a:cubicBezTo>
                  <a:cubicBezTo>
                    <a:pt x="8773" y="39115"/>
                    <a:pt x="11346" y="50376"/>
                    <a:pt x="11396" y="50376"/>
                  </a:cubicBezTo>
                  <a:lnTo>
                    <a:pt x="11396" y="50360"/>
                  </a:lnTo>
                  <a:cubicBezTo>
                    <a:pt x="11430" y="50360"/>
                    <a:pt x="8923" y="39081"/>
                    <a:pt x="5782" y="25163"/>
                  </a:cubicBezTo>
                  <a:cubicBezTo>
                    <a:pt x="2641" y="11262"/>
                    <a:pt x="85"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6326470" y="2987036"/>
              <a:ext cx="318128" cy="1605481"/>
            </a:xfrm>
            <a:custGeom>
              <a:avLst/>
              <a:gdLst/>
              <a:ahLst/>
              <a:cxnLst/>
              <a:rect l="l" t="t" r="r" b="b"/>
              <a:pathLst>
                <a:path w="9926" h="50093" extrusionOk="0">
                  <a:moveTo>
                    <a:pt x="34" y="0"/>
                  </a:moveTo>
                  <a:lnTo>
                    <a:pt x="34" y="0"/>
                  </a:lnTo>
                  <a:cubicBezTo>
                    <a:pt x="1" y="17"/>
                    <a:pt x="2173" y="11228"/>
                    <a:pt x="4896" y="25063"/>
                  </a:cubicBezTo>
                  <a:cubicBezTo>
                    <a:pt x="7620" y="38898"/>
                    <a:pt x="9842" y="50092"/>
                    <a:pt x="9892" y="50092"/>
                  </a:cubicBezTo>
                  <a:cubicBezTo>
                    <a:pt x="9926" y="50076"/>
                    <a:pt x="7753" y="38864"/>
                    <a:pt x="5030" y="25030"/>
                  </a:cubicBezTo>
                  <a:cubicBezTo>
                    <a:pt x="2306" y="11195"/>
                    <a:pt x="84"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5507689" y="1493730"/>
              <a:ext cx="437547" cy="918200"/>
            </a:xfrm>
            <a:custGeom>
              <a:avLst/>
              <a:gdLst/>
              <a:ahLst/>
              <a:cxnLst/>
              <a:rect l="l" t="t" r="r" b="b"/>
              <a:pathLst>
                <a:path w="13652" h="28649" extrusionOk="0">
                  <a:moveTo>
                    <a:pt x="5278" y="0"/>
                  </a:moveTo>
                  <a:cubicBezTo>
                    <a:pt x="4788" y="0"/>
                    <a:pt x="4226" y="2408"/>
                    <a:pt x="4177" y="2650"/>
                  </a:cubicBezTo>
                  <a:cubicBezTo>
                    <a:pt x="4158" y="2716"/>
                    <a:pt x="4104" y="2745"/>
                    <a:pt x="4049" y="2745"/>
                  </a:cubicBezTo>
                  <a:cubicBezTo>
                    <a:pt x="3965" y="2745"/>
                    <a:pt x="3880" y="2677"/>
                    <a:pt x="3910" y="2566"/>
                  </a:cubicBezTo>
                  <a:cubicBezTo>
                    <a:pt x="3960" y="2366"/>
                    <a:pt x="4712" y="210"/>
                    <a:pt x="4194" y="10"/>
                  </a:cubicBezTo>
                  <a:cubicBezTo>
                    <a:pt x="4183" y="6"/>
                    <a:pt x="4172" y="4"/>
                    <a:pt x="4162" y="4"/>
                  </a:cubicBezTo>
                  <a:cubicBezTo>
                    <a:pt x="3802" y="4"/>
                    <a:pt x="3665" y="2142"/>
                    <a:pt x="3275" y="2499"/>
                  </a:cubicBezTo>
                  <a:cubicBezTo>
                    <a:pt x="3243" y="2529"/>
                    <a:pt x="3217" y="2543"/>
                    <a:pt x="3197" y="2543"/>
                  </a:cubicBezTo>
                  <a:cubicBezTo>
                    <a:pt x="2976" y="2543"/>
                    <a:pt x="3511" y="784"/>
                    <a:pt x="3158" y="661"/>
                  </a:cubicBezTo>
                  <a:cubicBezTo>
                    <a:pt x="3138" y="656"/>
                    <a:pt x="3118" y="652"/>
                    <a:pt x="3098" y="652"/>
                  </a:cubicBezTo>
                  <a:cubicBezTo>
                    <a:pt x="2987" y="652"/>
                    <a:pt x="2875" y="799"/>
                    <a:pt x="2690" y="1848"/>
                  </a:cubicBezTo>
                  <a:cubicBezTo>
                    <a:pt x="2507" y="2717"/>
                    <a:pt x="2373" y="3585"/>
                    <a:pt x="2289" y="4454"/>
                  </a:cubicBezTo>
                  <a:lnTo>
                    <a:pt x="2273" y="4454"/>
                  </a:lnTo>
                  <a:lnTo>
                    <a:pt x="0" y="17855"/>
                  </a:lnTo>
                  <a:lnTo>
                    <a:pt x="8622" y="28648"/>
                  </a:lnTo>
                  <a:lnTo>
                    <a:pt x="13651" y="25173"/>
                  </a:lnTo>
                  <a:lnTo>
                    <a:pt x="4946" y="16852"/>
                  </a:lnTo>
                  <a:lnTo>
                    <a:pt x="5715" y="5657"/>
                  </a:lnTo>
                  <a:lnTo>
                    <a:pt x="5898" y="5440"/>
                  </a:lnTo>
                  <a:cubicBezTo>
                    <a:pt x="5999" y="5306"/>
                    <a:pt x="6116" y="5173"/>
                    <a:pt x="6249" y="5022"/>
                  </a:cubicBezTo>
                  <a:cubicBezTo>
                    <a:pt x="6416" y="4855"/>
                    <a:pt x="6600" y="4705"/>
                    <a:pt x="6801" y="4588"/>
                  </a:cubicBezTo>
                  <a:cubicBezTo>
                    <a:pt x="7051" y="4438"/>
                    <a:pt x="7319" y="4321"/>
                    <a:pt x="7603" y="4254"/>
                  </a:cubicBezTo>
                  <a:cubicBezTo>
                    <a:pt x="7870" y="4204"/>
                    <a:pt x="7954" y="3869"/>
                    <a:pt x="7736" y="3753"/>
                  </a:cubicBezTo>
                  <a:cubicBezTo>
                    <a:pt x="7687" y="3730"/>
                    <a:pt x="7611" y="3717"/>
                    <a:pt x="7515" y="3717"/>
                  </a:cubicBezTo>
                  <a:cubicBezTo>
                    <a:pt x="7187" y="3717"/>
                    <a:pt x="6621" y="3862"/>
                    <a:pt x="6065" y="4237"/>
                  </a:cubicBezTo>
                  <a:cubicBezTo>
                    <a:pt x="5957" y="4312"/>
                    <a:pt x="5875" y="4344"/>
                    <a:pt x="5815" y="4344"/>
                  </a:cubicBezTo>
                  <a:cubicBezTo>
                    <a:pt x="5481" y="4344"/>
                    <a:pt x="5785" y="3363"/>
                    <a:pt x="5898" y="2967"/>
                  </a:cubicBezTo>
                  <a:cubicBezTo>
                    <a:pt x="6049" y="2499"/>
                    <a:pt x="6416" y="1029"/>
                    <a:pt x="6299" y="879"/>
                  </a:cubicBezTo>
                  <a:cubicBezTo>
                    <a:pt x="6247" y="811"/>
                    <a:pt x="6185" y="777"/>
                    <a:pt x="6121" y="777"/>
                  </a:cubicBezTo>
                  <a:cubicBezTo>
                    <a:pt x="5979" y="777"/>
                    <a:pt x="5823" y="941"/>
                    <a:pt x="5731" y="1263"/>
                  </a:cubicBezTo>
                  <a:cubicBezTo>
                    <a:pt x="5601" y="1736"/>
                    <a:pt x="5136" y="3053"/>
                    <a:pt x="4881" y="3053"/>
                  </a:cubicBezTo>
                  <a:cubicBezTo>
                    <a:pt x="4874" y="3053"/>
                    <a:pt x="4868" y="3052"/>
                    <a:pt x="4862" y="3051"/>
                  </a:cubicBezTo>
                  <a:cubicBezTo>
                    <a:pt x="4629" y="2967"/>
                    <a:pt x="5364" y="595"/>
                    <a:pt x="5364" y="595"/>
                  </a:cubicBezTo>
                  <a:cubicBezTo>
                    <a:pt x="5364" y="595"/>
                    <a:pt x="5614" y="110"/>
                    <a:pt x="5330" y="10"/>
                  </a:cubicBezTo>
                  <a:cubicBezTo>
                    <a:pt x="5313" y="3"/>
                    <a:pt x="5296" y="0"/>
                    <a:pt x="52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5875591" y="4569441"/>
              <a:ext cx="177269" cy="87336"/>
            </a:xfrm>
            <a:custGeom>
              <a:avLst/>
              <a:gdLst/>
              <a:ahLst/>
              <a:cxnLst/>
              <a:rect l="l" t="t" r="r" b="b"/>
              <a:pathLst>
                <a:path w="5531" h="2725" extrusionOk="0">
                  <a:moveTo>
                    <a:pt x="5531" y="1"/>
                  </a:moveTo>
                  <a:lnTo>
                    <a:pt x="752" y="235"/>
                  </a:lnTo>
                  <a:lnTo>
                    <a:pt x="0" y="2724"/>
                  </a:lnTo>
                  <a:lnTo>
                    <a:pt x="5297" y="2657"/>
                  </a:lnTo>
                  <a:lnTo>
                    <a:pt x="553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5879854" y="4634021"/>
              <a:ext cx="169256" cy="6538"/>
            </a:xfrm>
            <a:custGeom>
              <a:avLst/>
              <a:gdLst/>
              <a:ahLst/>
              <a:cxnLst/>
              <a:rect l="l" t="t" r="r" b="b"/>
              <a:pathLst>
                <a:path w="5281" h="204" extrusionOk="0">
                  <a:moveTo>
                    <a:pt x="1236" y="1"/>
                  </a:moveTo>
                  <a:cubicBezTo>
                    <a:pt x="1067" y="1"/>
                    <a:pt x="911" y="3"/>
                    <a:pt x="769" y="8"/>
                  </a:cubicBezTo>
                  <a:cubicBezTo>
                    <a:pt x="725" y="5"/>
                    <a:pt x="680" y="3"/>
                    <a:pt x="635" y="3"/>
                  </a:cubicBezTo>
                  <a:cubicBezTo>
                    <a:pt x="424" y="3"/>
                    <a:pt x="207" y="33"/>
                    <a:pt x="1" y="74"/>
                  </a:cubicBezTo>
                  <a:cubicBezTo>
                    <a:pt x="205" y="102"/>
                    <a:pt x="421" y="129"/>
                    <a:pt x="630" y="129"/>
                  </a:cubicBezTo>
                  <a:cubicBezTo>
                    <a:pt x="677" y="129"/>
                    <a:pt x="723" y="128"/>
                    <a:pt x="769" y="125"/>
                  </a:cubicBezTo>
                  <a:lnTo>
                    <a:pt x="2641" y="191"/>
                  </a:lnTo>
                  <a:cubicBezTo>
                    <a:pt x="3000" y="200"/>
                    <a:pt x="3347" y="204"/>
                    <a:pt x="3662" y="204"/>
                  </a:cubicBezTo>
                  <a:cubicBezTo>
                    <a:pt x="3977" y="204"/>
                    <a:pt x="4261" y="200"/>
                    <a:pt x="4495" y="191"/>
                  </a:cubicBezTo>
                  <a:cubicBezTo>
                    <a:pt x="4562" y="196"/>
                    <a:pt x="4628" y="198"/>
                    <a:pt x="4693" y="198"/>
                  </a:cubicBezTo>
                  <a:cubicBezTo>
                    <a:pt x="4889" y="198"/>
                    <a:pt x="5080" y="179"/>
                    <a:pt x="5281" y="141"/>
                  </a:cubicBezTo>
                  <a:cubicBezTo>
                    <a:pt x="5013" y="91"/>
                    <a:pt x="4763" y="74"/>
                    <a:pt x="4495" y="74"/>
                  </a:cubicBezTo>
                  <a:lnTo>
                    <a:pt x="2641" y="24"/>
                  </a:lnTo>
                  <a:cubicBezTo>
                    <a:pt x="2121" y="12"/>
                    <a:pt x="1643" y="1"/>
                    <a:pt x="1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5970363" y="4566236"/>
              <a:ext cx="7532" cy="71247"/>
            </a:xfrm>
            <a:custGeom>
              <a:avLst/>
              <a:gdLst/>
              <a:ahLst/>
              <a:cxnLst/>
              <a:rect l="l" t="t" r="r" b="b"/>
              <a:pathLst>
                <a:path w="235" h="2223" extrusionOk="0">
                  <a:moveTo>
                    <a:pt x="184" y="1"/>
                  </a:moveTo>
                  <a:cubicBezTo>
                    <a:pt x="134" y="1"/>
                    <a:pt x="67" y="502"/>
                    <a:pt x="34" y="1103"/>
                  </a:cubicBezTo>
                  <a:cubicBezTo>
                    <a:pt x="0" y="1722"/>
                    <a:pt x="0" y="2223"/>
                    <a:pt x="51" y="2223"/>
                  </a:cubicBezTo>
                  <a:cubicBezTo>
                    <a:pt x="101" y="2223"/>
                    <a:pt x="168" y="1738"/>
                    <a:pt x="201" y="1120"/>
                  </a:cubicBezTo>
                  <a:cubicBezTo>
                    <a:pt x="234" y="502"/>
                    <a:pt x="218"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5875591" y="4636393"/>
              <a:ext cx="171371" cy="20384"/>
            </a:xfrm>
            <a:custGeom>
              <a:avLst/>
              <a:gdLst/>
              <a:ahLst/>
              <a:cxnLst/>
              <a:rect l="l" t="t" r="r" b="b"/>
              <a:pathLst>
                <a:path w="5347" h="636" extrusionOk="0">
                  <a:moveTo>
                    <a:pt x="84" y="0"/>
                  </a:moveTo>
                  <a:lnTo>
                    <a:pt x="0" y="568"/>
                  </a:lnTo>
                  <a:lnTo>
                    <a:pt x="0" y="635"/>
                  </a:lnTo>
                  <a:lnTo>
                    <a:pt x="5297" y="568"/>
                  </a:lnTo>
                  <a:lnTo>
                    <a:pt x="5347" y="67"/>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5915750" y="1487641"/>
              <a:ext cx="394151" cy="934995"/>
            </a:xfrm>
            <a:custGeom>
              <a:avLst/>
              <a:gdLst/>
              <a:ahLst/>
              <a:cxnLst/>
              <a:rect l="l" t="t" r="r" b="b"/>
              <a:pathLst>
                <a:path w="12298" h="29173" extrusionOk="0">
                  <a:moveTo>
                    <a:pt x="2925" y="1"/>
                  </a:moveTo>
                  <a:cubicBezTo>
                    <a:pt x="2908" y="1"/>
                    <a:pt x="2891" y="6"/>
                    <a:pt x="2874" y="16"/>
                  </a:cubicBezTo>
                  <a:cubicBezTo>
                    <a:pt x="2406" y="317"/>
                    <a:pt x="3593" y="2272"/>
                    <a:pt x="3676" y="2455"/>
                  </a:cubicBezTo>
                  <a:cubicBezTo>
                    <a:pt x="3733" y="2568"/>
                    <a:pt x="3644" y="2658"/>
                    <a:pt x="3555" y="2658"/>
                  </a:cubicBezTo>
                  <a:cubicBezTo>
                    <a:pt x="3512" y="2658"/>
                    <a:pt x="3469" y="2638"/>
                    <a:pt x="3442" y="2589"/>
                  </a:cubicBezTo>
                  <a:cubicBezTo>
                    <a:pt x="3347" y="2368"/>
                    <a:pt x="2344" y="210"/>
                    <a:pt x="1852" y="210"/>
                  </a:cubicBezTo>
                  <a:cubicBezTo>
                    <a:pt x="1824" y="210"/>
                    <a:pt x="1796" y="217"/>
                    <a:pt x="1771" y="233"/>
                  </a:cubicBezTo>
                  <a:cubicBezTo>
                    <a:pt x="1504" y="400"/>
                    <a:pt x="1855" y="818"/>
                    <a:pt x="1855" y="818"/>
                  </a:cubicBezTo>
                  <a:cubicBezTo>
                    <a:pt x="1855" y="818"/>
                    <a:pt x="3075" y="2990"/>
                    <a:pt x="2841" y="3124"/>
                  </a:cubicBezTo>
                  <a:cubicBezTo>
                    <a:pt x="2831" y="3129"/>
                    <a:pt x="2820" y="3131"/>
                    <a:pt x="2809" y="3131"/>
                  </a:cubicBezTo>
                  <a:cubicBezTo>
                    <a:pt x="2558" y="3131"/>
                    <a:pt x="1861" y="1968"/>
                    <a:pt x="1638" y="1553"/>
                  </a:cubicBezTo>
                  <a:cubicBezTo>
                    <a:pt x="1504" y="1285"/>
                    <a:pt x="1338" y="1157"/>
                    <a:pt x="1203" y="1157"/>
                  </a:cubicBezTo>
                  <a:cubicBezTo>
                    <a:pt x="1119" y="1157"/>
                    <a:pt x="1048" y="1207"/>
                    <a:pt x="1003" y="1303"/>
                  </a:cubicBezTo>
                  <a:cubicBezTo>
                    <a:pt x="919" y="1470"/>
                    <a:pt x="1588" y="2840"/>
                    <a:pt x="1821" y="3257"/>
                  </a:cubicBezTo>
                  <a:cubicBezTo>
                    <a:pt x="2027" y="3639"/>
                    <a:pt x="2554" y="4587"/>
                    <a:pt x="2149" y="4587"/>
                  </a:cubicBezTo>
                  <a:cubicBezTo>
                    <a:pt x="2092" y="4587"/>
                    <a:pt x="2018" y="4568"/>
                    <a:pt x="1922" y="4527"/>
                  </a:cubicBezTo>
                  <a:cubicBezTo>
                    <a:pt x="1491" y="4357"/>
                    <a:pt x="1080" y="4292"/>
                    <a:pt x="761" y="4292"/>
                  </a:cubicBezTo>
                  <a:cubicBezTo>
                    <a:pt x="485" y="4292"/>
                    <a:pt x="277" y="4341"/>
                    <a:pt x="184" y="4410"/>
                  </a:cubicBezTo>
                  <a:cubicBezTo>
                    <a:pt x="0" y="4561"/>
                    <a:pt x="151" y="4861"/>
                    <a:pt x="418" y="4861"/>
                  </a:cubicBezTo>
                  <a:cubicBezTo>
                    <a:pt x="702" y="4878"/>
                    <a:pt x="986" y="4928"/>
                    <a:pt x="1270" y="5029"/>
                  </a:cubicBezTo>
                  <a:cubicBezTo>
                    <a:pt x="1487" y="5095"/>
                    <a:pt x="1704" y="5196"/>
                    <a:pt x="1888" y="5329"/>
                  </a:cubicBezTo>
                  <a:cubicBezTo>
                    <a:pt x="2055" y="5463"/>
                    <a:pt x="2206" y="5563"/>
                    <a:pt x="2323" y="5663"/>
                  </a:cubicBezTo>
                  <a:lnTo>
                    <a:pt x="2557" y="5847"/>
                  </a:lnTo>
                  <a:lnTo>
                    <a:pt x="7118" y="17109"/>
                  </a:lnTo>
                  <a:lnTo>
                    <a:pt x="2974" y="26783"/>
                  </a:lnTo>
                  <a:lnTo>
                    <a:pt x="9407" y="29172"/>
                  </a:lnTo>
                  <a:lnTo>
                    <a:pt x="12298" y="16390"/>
                  </a:lnTo>
                  <a:lnTo>
                    <a:pt x="5664" y="3959"/>
                  </a:lnTo>
                  <a:cubicBezTo>
                    <a:pt x="5397" y="3124"/>
                    <a:pt x="5080" y="2305"/>
                    <a:pt x="4729" y="1503"/>
                  </a:cubicBezTo>
                  <a:cubicBezTo>
                    <a:pt x="4360" y="582"/>
                    <a:pt x="4209" y="407"/>
                    <a:pt x="4105" y="407"/>
                  </a:cubicBezTo>
                  <a:cubicBezTo>
                    <a:pt x="4077" y="407"/>
                    <a:pt x="4052" y="420"/>
                    <a:pt x="4027" y="434"/>
                  </a:cubicBezTo>
                  <a:cubicBezTo>
                    <a:pt x="3700" y="620"/>
                    <a:pt x="4619" y="2284"/>
                    <a:pt x="4370" y="2284"/>
                  </a:cubicBezTo>
                  <a:cubicBezTo>
                    <a:pt x="4352" y="2284"/>
                    <a:pt x="4327" y="2275"/>
                    <a:pt x="4294" y="2255"/>
                  </a:cubicBezTo>
                  <a:cubicBezTo>
                    <a:pt x="3849" y="2000"/>
                    <a:pt x="3281" y="1"/>
                    <a:pt x="29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6515501" y="4601587"/>
              <a:ext cx="325628" cy="63331"/>
            </a:xfrm>
            <a:custGeom>
              <a:avLst/>
              <a:gdLst/>
              <a:ahLst/>
              <a:cxnLst/>
              <a:rect l="l" t="t" r="r" b="b"/>
              <a:pathLst>
                <a:path w="10160" h="1976" extrusionOk="0">
                  <a:moveTo>
                    <a:pt x="5481" y="0"/>
                  </a:moveTo>
                  <a:lnTo>
                    <a:pt x="1" y="151"/>
                  </a:lnTo>
                  <a:lnTo>
                    <a:pt x="51" y="1939"/>
                  </a:lnTo>
                  <a:lnTo>
                    <a:pt x="385" y="1939"/>
                  </a:lnTo>
                  <a:cubicBezTo>
                    <a:pt x="940" y="1957"/>
                    <a:pt x="2131" y="1976"/>
                    <a:pt x="3463" y="1976"/>
                  </a:cubicBezTo>
                  <a:cubicBezTo>
                    <a:pt x="5738" y="1976"/>
                    <a:pt x="8425" y="1922"/>
                    <a:pt x="9057" y="1721"/>
                  </a:cubicBezTo>
                  <a:cubicBezTo>
                    <a:pt x="10160" y="1387"/>
                    <a:pt x="5498" y="535"/>
                    <a:pt x="5498" y="535"/>
                  </a:cubicBezTo>
                  <a:lnTo>
                    <a:pt x="548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6516046" y="4615689"/>
              <a:ext cx="64292" cy="45351"/>
            </a:xfrm>
            <a:custGeom>
              <a:avLst/>
              <a:gdLst/>
              <a:ahLst/>
              <a:cxnLst/>
              <a:rect l="l" t="t" r="r" b="b"/>
              <a:pathLst>
                <a:path w="2006" h="1415" extrusionOk="0">
                  <a:moveTo>
                    <a:pt x="205" y="0"/>
                  </a:moveTo>
                  <a:cubicBezTo>
                    <a:pt x="137" y="0"/>
                    <a:pt x="69" y="4"/>
                    <a:pt x="0" y="11"/>
                  </a:cubicBezTo>
                  <a:lnTo>
                    <a:pt x="34" y="1415"/>
                  </a:lnTo>
                  <a:lnTo>
                    <a:pt x="2006" y="1398"/>
                  </a:lnTo>
                  <a:cubicBezTo>
                    <a:pt x="1905" y="964"/>
                    <a:pt x="1655" y="580"/>
                    <a:pt x="1287" y="346"/>
                  </a:cubicBezTo>
                  <a:cubicBezTo>
                    <a:pt x="961" y="119"/>
                    <a:pt x="586"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6517104" y="4634246"/>
              <a:ext cx="300469" cy="31313"/>
            </a:xfrm>
            <a:custGeom>
              <a:avLst/>
              <a:gdLst/>
              <a:ahLst/>
              <a:cxnLst/>
              <a:rect l="l" t="t" r="r" b="b"/>
              <a:pathLst>
                <a:path w="9375" h="977" extrusionOk="0">
                  <a:moveTo>
                    <a:pt x="7737" y="1"/>
                  </a:moveTo>
                  <a:cubicBezTo>
                    <a:pt x="7420" y="17"/>
                    <a:pt x="7269" y="669"/>
                    <a:pt x="7269" y="669"/>
                  </a:cubicBezTo>
                  <a:lnTo>
                    <a:pt x="1" y="803"/>
                  </a:lnTo>
                  <a:lnTo>
                    <a:pt x="1" y="920"/>
                  </a:lnTo>
                  <a:cubicBezTo>
                    <a:pt x="724" y="959"/>
                    <a:pt x="1684" y="977"/>
                    <a:pt x="2712" y="977"/>
                  </a:cubicBezTo>
                  <a:cubicBezTo>
                    <a:pt x="5603" y="977"/>
                    <a:pt x="9026" y="837"/>
                    <a:pt x="9174" y="652"/>
                  </a:cubicBezTo>
                  <a:cubicBezTo>
                    <a:pt x="9374" y="402"/>
                    <a:pt x="7737" y="1"/>
                    <a:pt x="7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6517649" y="4652450"/>
              <a:ext cx="290277" cy="8589"/>
            </a:xfrm>
            <a:custGeom>
              <a:avLst/>
              <a:gdLst/>
              <a:ahLst/>
              <a:cxnLst/>
              <a:rect l="l" t="t" r="r" b="b"/>
              <a:pathLst>
                <a:path w="9057" h="268" extrusionOk="0">
                  <a:moveTo>
                    <a:pt x="8789" y="1"/>
                  </a:moveTo>
                  <a:lnTo>
                    <a:pt x="7804" y="51"/>
                  </a:lnTo>
                  <a:cubicBezTo>
                    <a:pt x="6968" y="84"/>
                    <a:pt x="5815" y="134"/>
                    <a:pt x="4529" y="168"/>
                  </a:cubicBezTo>
                  <a:cubicBezTo>
                    <a:pt x="3259" y="201"/>
                    <a:pt x="2106" y="218"/>
                    <a:pt x="1254" y="218"/>
                  </a:cubicBezTo>
                  <a:lnTo>
                    <a:pt x="268" y="218"/>
                  </a:lnTo>
                  <a:lnTo>
                    <a:pt x="1" y="235"/>
                  </a:lnTo>
                  <a:lnTo>
                    <a:pt x="268" y="251"/>
                  </a:lnTo>
                  <a:lnTo>
                    <a:pt x="1254" y="268"/>
                  </a:lnTo>
                  <a:cubicBezTo>
                    <a:pt x="2106" y="268"/>
                    <a:pt x="3259" y="268"/>
                    <a:pt x="4529" y="235"/>
                  </a:cubicBezTo>
                  <a:cubicBezTo>
                    <a:pt x="5815" y="201"/>
                    <a:pt x="6968" y="134"/>
                    <a:pt x="7804" y="101"/>
                  </a:cubicBezTo>
                  <a:cubicBezTo>
                    <a:pt x="8188" y="67"/>
                    <a:pt x="8522" y="51"/>
                    <a:pt x="8789" y="34"/>
                  </a:cubicBezTo>
                  <a:lnTo>
                    <a:pt x="90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6748985" y="4632098"/>
              <a:ext cx="17179" cy="26281"/>
            </a:xfrm>
            <a:custGeom>
              <a:avLst/>
              <a:gdLst/>
              <a:ahLst/>
              <a:cxnLst/>
              <a:rect l="l" t="t" r="r" b="b"/>
              <a:pathLst>
                <a:path w="536" h="820" extrusionOk="0">
                  <a:moveTo>
                    <a:pt x="535" y="1"/>
                  </a:moveTo>
                  <a:lnTo>
                    <a:pt x="535" y="1"/>
                  </a:lnTo>
                  <a:cubicBezTo>
                    <a:pt x="368" y="68"/>
                    <a:pt x="235" y="185"/>
                    <a:pt x="151" y="335"/>
                  </a:cubicBezTo>
                  <a:cubicBezTo>
                    <a:pt x="51" y="469"/>
                    <a:pt x="1" y="652"/>
                    <a:pt x="34" y="819"/>
                  </a:cubicBezTo>
                  <a:cubicBezTo>
                    <a:pt x="68" y="652"/>
                    <a:pt x="134" y="502"/>
                    <a:pt x="201" y="368"/>
                  </a:cubicBezTo>
                  <a:cubicBezTo>
                    <a:pt x="301" y="235"/>
                    <a:pt x="402" y="118"/>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6697032" y="4621394"/>
              <a:ext cx="10224" cy="13942"/>
            </a:xfrm>
            <a:custGeom>
              <a:avLst/>
              <a:gdLst/>
              <a:ahLst/>
              <a:cxnLst/>
              <a:rect l="l" t="t" r="r" b="b"/>
              <a:pathLst>
                <a:path w="319" h="435" extrusionOk="0">
                  <a:moveTo>
                    <a:pt x="302" y="1"/>
                  </a:moveTo>
                  <a:cubicBezTo>
                    <a:pt x="285" y="1"/>
                    <a:pt x="218" y="84"/>
                    <a:pt x="135" y="201"/>
                  </a:cubicBezTo>
                  <a:cubicBezTo>
                    <a:pt x="51" y="318"/>
                    <a:pt x="1" y="418"/>
                    <a:pt x="18" y="435"/>
                  </a:cubicBezTo>
                  <a:cubicBezTo>
                    <a:pt x="34" y="435"/>
                    <a:pt x="118" y="351"/>
                    <a:pt x="185" y="234"/>
                  </a:cubicBezTo>
                  <a:cubicBezTo>
                    <a:pt x="268" y="118"/>
                    <a:pt x="318"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6683123" y="4619182"/>
              <a:ext cx="11282" cy="9743"/>
            </a:xfrm>
            <a:custGeom>
              <a:avLst/>
              <a:gdLst/>
              <a:ahLst/>
              <a:cxnLst/>
              <a:rect l="l" t="t" r="r" b="b"/>
              <a:pathLst>
                <a:path w="352" h="304" extrusionOk="0">
                  <a:moveTo>
                    <a:pt x="332" y="0"/>
                  </a:moveTo>
                  <a:cubicBezTo>
                    <a:pt x="317" y="0"/>
                    <a:pt x="241" y="60"/>
                    <a:pt x="151" y="120"/>
                  </a:cubicBezTo>
                  <a:cubicBezTo>
                    <a:pt x="67" y="203"/>
                    <a:pt x="1" y="287"/>
                    <a:pt x="17" y="303"/>
                  </a:cubicBezTo>
                  <a:cubicBezTo>
                    <a:pt x="17" y="303"/>
                    <a:pt x="101" y="253"/>
                    <a:pt x="201" y="170"/>
                  </a:cubicBezTo>
                  <a:cubicBezTo>
                    <a:pt x="285" y="86"/>
                    <a:pt x="351" y="19"/>
                    <a:pt x="335" y="3"/>
                  </a:cubicBezTo>
                  <a:cubicBezTo>
                    <a:pt x="335" y="1"/>
                    <a:pt x="334" y="0"/>
                    <a:pt x="3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6674021" y="4612548"/>
              <a:ext cx="18236" cy="1859"/>
            </a:xfrm>
            <a:custGeom>
              <a:avLst/>
              <a:gdLst/>
              <a:ahLst/>
              <a:cxnLst/>
              <a:rect l="l" t="t" r="r" b="b"/>
              <a:pathLst>
                <a:path w="569" h="58" extrusionOk="0">
                  <a:moveTo>
                    <a:pt x="285" y="1"/>
                  </a:moveTo>
                  <a:cubicBezTo>
                    <a:pt x="188" y="1"/>
                    <a:pt x="92" y="9"/>
                    <a:pt x="1" y="26"/>
                  </a:cubicBezTo>
                  <a:cubicBezTo>
                    <a:pt x="83" y="49"/>
                    <a:pt x="170" y="58"/>
                    <a:pt x="257" y="58"/>
                  </a:cubicBezTo>
                  <a:cubicBezTo>
                    <a:pt x="362" y="58"/>
                    <a:pt x="468" y="44"/>
                    <a:pt x="569" y="26"/>
                  </a:cubicBezTo>
                  <a:cubicBezTo>
                    <a:pt x="477" y="9"/>
                    <a:pt x="381"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6670816" y="4602644"/>
              <a:ext cx="20384" cy="2917"/>
            </a:xfrm>
            <a:custGeom>
              <a:avLst/>
              <a:gdLst/>
              <a:ahLst/>
              <a:cxnLst/>
              <a:rect l="l" t="t" r="r" b="b"/>
              <a:pathLst>
                <a:path w="636" h="91" extrusionOk="0">
                  <a:moveTo>
                    <a:pt x="0" y="1"/>
                  </a:moveTo>
                  <a:cubicBezTo>
                    <a:pt x="84" y="68"/>
                    <a:pt x="201" y="84"/>
                    <a:pt x="318" y="84"/>
                  </a:cubicBezTo>
                  <a:cubicBezTo>
                    <a:pt x="343" y="88"/>
                    <a:pt x="369" y="91"/>
                    <a:pt x="396" y="91"/>
                  </a:cubicBezTo>
                  <a:cubicBezTo>
                    <a:pt x="475" y="91"/>
                    <a:pt x="560" y="72"/>
                    <a:pt x="635" y="34"/>
                  </a:cubicBezTo>
                  <a:cubicBezTo>
                    <a:pt x="535" y="17"/>
                    <a:pt x="418" y="17"/>
                    <a:pt x="318" y="17"/>
                  </a:cubicBezTo>
                  <a:cubicBezTo>
                    <a:pt x="217" y="1"/>
                    <a:pt x="10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6703474" y="4605785"/>
              <a:ext cx="32691" cy="17788"/>
            </a:xfrm>
            <a:custGeom>
              <a:avLst/>
              <a:gdLst/>
              <a:ahLst/>
              <a:cxnLst/>
              <a:rect l="l" t="t" r="r" b="b"/>
              <a:pathLst>
                <a:path w="1020" h="555" extrusionOk="0">
                  <a:moveTo>
                    <a:pt x="676" y="56"/>
                  </a:moveTo>
                  <a:cubicBezTo>
                    <a:pt x="758" y="56"/>
                    <a:pt x="842" y="74"/>
                    <a:pt x="919" y="103"/>
                  </a:cubicBezTo>
                  <a:cubicBezTo>
                    <a:pt x="970" y="137"/>
                    <a:pt x="953" y="204"/>
                    <a:pt x="886" y="237"/>
                  </a:cubicBezTo>
                  <a:cubicBezTo>
                    <a:pt x="819" y="270"/>
                    <a:pt x="769" y="304"/>
                    <a:pt x="686" y="320"/>
                  </a:cubicBezTo>
                  <a:cubicBezTo>
                    <a:pt x="569" y="354"/>
                    <a:pt x="452" y="387"/>
                    <a:pt x="335" y="421"/>
                  </a:cubicBezTo>
                  <a:cubicBezTo>
                    <a:pt x="233" y="438"/>
                    <a:pt x="149" y="446"/>
                    <a:pt x="91" y="452"/>
                  </a:cubicBezTo>
                  <a:lnTo>
                    <a:pt x="91" y="452"/>
                  </a:lnTo>
                  <a:cubicBezTo>
                    <a:pt x="120" y="388"/>
                    <a:pt x="157" y="325"/>
                    <a:pt x="201" y="270"/>
                  </a:cubicBezTo>
                  <a:cubicBezTo>
                    <a:pt x="285" y="187"/>
                    <a:pt x="385" y="120"/>
                    <a:pt x="502" y="87"/>
                  </a:cubicBezTo>
                  <a:cubicBezTo>
                    <a:pt x="558" y="66"/>
                    <a:pt x="617" y="56"/>
                    <a:pt x="676" y="56"/>
                  </a:cubicBezTo>
                  <a:close/>
                  <a:moveTo>
                    <a:pt x="690" y="1"/>
                  </a:moveTo>
                  <a:cubicBezTo>
                    <a:pt x="489" y="1"/>
                    <a:pt x="296" y="91"/>
                    <a:pt x="168" y="254"/>
                  </a:cubicBezTo>
                  <a:cubicBezTo>
                    <a:pt x="120" y="317"/>
                    <a:pt x="73" y="380"/>
                    <a:pt x="54" y="456"/>
                  </a:cubicBezTo>
                  <a:lnTo>
                    <a:pt x="54" y="456"/>
                  </a:lnTo>
                  <a:cubicBezTo>
                    <a:pt x="19" y="461"/>
                    <a:pt x="0" y="465"/>
                    <a:pt x="0" y="471"/>
                  </a:cubicBezTo>
                  <a:cubicBezTo>
                    <a:pt x="17" y="473"/>
                    <a:pt x="34" y="475"/>
                    <a:pt x="51" y="477"/>
                  </a:cubicBezTo>
                  <a:lnTo>
                    <a:pt x="51" y="477"/>
                  </a:lnTo>
                  <a:cubicBezTo>
                    <a:pt x="51" y="524"/>
                    <a:pt x="51" y="554"/>
                    <a:pt x="51" y="554"/>
                  </a:cubicBezTo>
                  <a:cubicBezTo>
                    <a:pt x="59" y="529"/>
                    <a:pt x="68" y="504"/>
                    <a:pt x="79" y="479"/>
                  </a:cubicBezTo>
                  <a:lnTo>
                    <a:pt x="79" y="479"/>
                  </a:lnTo>
                  <a:cubicBezTo>
                    <a:pt x="101" y="481"/>
                    <a:pt x="124" y="482"/>
                    <a:pt x="146" y="482"/>
                  </a:cubicBezTo>
                  <a:cubicBezTo>
                    <a:pt x="214" y="482"/>
                    <a:pt x="283" y="474"/>
                    <a:pt x="351" y="454"/>
                  </a:cubicBezTo>
                  <a:cubicBezTo>
                    <a:pt x="468" y="437"/>
                    <a:pt x="602" y="421"/>
                    <a:pt x="719" y="371"/>
                  </a:cubicBezTo>
                  <a:cubicBezTo>
                    <a:pt x="786" y="354"/>
                    <a:pt x="853" y="320"/>
                    <a:pt x="919" y="287"/>
                  </a:cubicBezTo>
                  <a:cubicBezTo>
                    <a:pt x="970" y="270"/>
                    <a:pt x="1003" y="220"/>
                    <a:pt x="1003" y="187"/>
                  </a:cubicBezTo>
                  <a:cubicBezTo>
                    <a:pt x="1020" y="137"/>
                    <a:pt x="1003" y="87"/>
                    <a:pt x="953" y="53"/>
                  </a:cubicBezTo>
                  <a:cubicBezTo>
                    <a:pt x="867" y="18"/>
                    <a:pt x="778" y="1"/>
                    <a:pt x="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6690622" y="4601587"/>
              <a:ext cx="17179" cy="19839"/>
            </a:xfrm>
            <a:custGeom>
              <a:avLst/>
              <a:gdLst/>
              <a:ahLst/>
              <a:cxnLst/>
              <a:rect l="l" t="t" r="r" b="b"/>
              <a:pathLst>
                <a:path w="536" h="619" extrusionOk="0">
                  <a:moveTo>
                    <a:pt x="117" y="0"/>
                  </a:moveTo>
                  <a:cubicBezTo>
                    <a:pt x="51" y="0"/>
                    <a:pt x="0" y="84"/>
                    <a:pt x="17" y="151"/>
                  </a:cubicBezTo>
                  <a:cubicBezTo>
                    <a:pt x="17" y="201"/>
                    <a:pt x="51" y="251"/>
                    <a:pt x="84" y="284"/>
                  </a:cubicBezTo>
                  <a:cubicBezTo>
                    <a:pt x="134" y="368"/>
                    <a:pt x="184" y="435"/>
                    <a:pt x="251" y="485"/>
                  </a:cubicBezTo>
                  <a:cubicBezTo>
                    <a:pt x="301" y="535"/>
                    <a:pt x="385" y="585"/>
                    <a:pt x="452" y="619"/>
                  </a:cubicBezTo>
                  <a:cubicBezTo>
                    <a:pt x="468" y="602"/>
                    <a:pt x="385" y="552"/>
                    <a:pt x="285" y="451"/>
                  </a:cubicBezTo>
                  <a:cubicBezTo>
                    <a:pt x="234" y="401"/>
                    <a:pt x="168" y="335"/>
                    <a:pt x="134" y="268"/>
                  </a:cubicBezTo>
                  <a:cubicBezTo>
                    <a:pt x="84" y="201"/>
                    <a:pt x="51" y="67"/>
                    <a:pt x="134" y="50"/>
                  </a:cubicBezTo>
                  <a:cubicBezTo>
                    <a:pt x="218" y="67"/>
                    <a:pt x="318" y="117"/>
                    <a:pt x="368" y="184"/>
                  </a:cubicBezTo>
                  <a:cubicBezTo>
                    <a:pt x="418" y="251"/>
                    <a:pt x="452" y="318"/>
                    <a:pt x="468" y="401"/>
                  </a:cubicBezTo>
                  <a:cubicBezTo>
                    <a:pt x="485" y="468"/>
                    <a:pt x="485" y="535"/>
                    <a:pt x="485" y="619"/>
                  </a:cubicBezTo>
                  <a:cubicBezTo>
                    <a:pt x="535" y="552"/>
                    <a:pt x="535" y="468"/>
                    <a:pt x="518" y="385"/>
                  </a:cubicBezTo>
                  <a:cubicBezTo>
                    <a:pt x="502" y="301"/>
                    <a:pt x="468" y="218"/>
                    <a:pt x="418" y="151"/>
                  </a:cubicBezTo>
                  <a:cubicBezTo>
                    <a:pt x="351" y="50"/>
                    <a:pt x="234" y="0"/>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6601716" y="4643188"/>
              <a:ext cx="51440" cy="2756"/>
            </a:xfrm>
            <a:custGeom>
              <a:avLst/>
              <a:gdLst/>
              <a:ahLst/>
              <a:cxnLst/>
              <a:rect l="l" t="t" r="r" b="b"/>
              <a:pathLst>
                <a:path w="1605" h="86" extrusionOk="0">
                  <a:moveTo>
                    <a:pt x="1563" y="1"/>
                  </a:moveTo>
                  <a:cubicBezTo>
                    <a:pt x="1455" y="1"/>
                    <a:pt x="1150" y="22"/>
                    <a:pt x="803" y="22"/>
                  </a:cubicBezTo>
                  <a:cubicBezTo>
                    <a:pt x="586" y="22"/>
                    <a:pt x="389" y="18"/>
                    <a:pt x="245" y="18"/>
                  </a:cubicBezTo>
                  <a:cubicBezTo>
                    <a:pt x="101" y="18"/>
                    <a:pt x="9" y="22"/>
                    <a:pt x="1" y="39"/>
                  </a:cubicBezTo>
                  <a:cubicBezTo>
                    <a:pt x="241" y="69"/>
                    <a:pt x="482" y="86"/>
                    <a:pt x="722" y="86"/>
                  </a:cubicBezTo>
                  <a:cubicBezTo>
                    <a:pt x="1016" y="86"/>
                    <a:pt x="1311" y="61"/>
                    <a:pt x="1605" y="6"/>
                  </a:cubicBezTo>
                  <a:cubicBezTo>
                    <a:pt x="1605" y="2"/>
                    <a:pt x="1590" y="1"/>
                    <a:pt x="1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6567454" y="4644854"/>
              <a:ext cx="5929" cy="9230"/>
            </a:xfrm>
            <a:custGeom>
              <a:avLst/>
              <a:gdLst/>
              <a:ahLst/>
              <a:cxnLst/>
              <a:rect l="l" t="t" r="r" b="b"/>
              <a:pathLst>
                <a:path w="185" h="288" extrusionOk="0">
                  <a:moveTo>
                    <a:pt x="9" y="1"/>
                  </a:moveTo>
                  <a:cubicBezTo>
                    <a:pt x="6" y="1"/>
                    <a:pt x="3" y="2"/>
                    <a:pt x="1" y="4"/>
                  </a:cubicBezTo>
                  <a:lnTo>
                    <a:pt x="17" y="4"/>
                  </a:lnTo>
                  <a:cubicBezTo>
                    <a:pt x="1" y="20"/>
                    <a:pt x="34" y="71"/>
                    <a:pt x="84" y="154"/>
                  </a:cubicBezTo>
                  <a:cubicBezTo>
                    <a:pt x="117" y="221"/>
                    <a:pt x="134" y="288"/>
                    <a:pt x="151" y="288"/>
                  </a:cubicBezTo>
                  <a:cubicBezTo>
                    <a:pt x="184" y="288"/>
                    <a:pt x="184" y="204"/>
                    <a:pt x="134" y="121"/>
                  </a:cubicBezTo>
                  <a:cubicBezTo>
                    <a:pt x="91" y="48"/>
                    <a:pt x="34"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6554057" y="4630368"/>
              <a:ext cx="7532" cy="6186"/>
            </a:xfrm>
            <a:custGeom>
              <a:avLst/>
              <a:gdLst/>
              <a:ahLst/>
              <a:cxnLst/>
              <a:rect l="l" t="t" r="r" b="b"/>
              <a:pathLst>
                <a:path w="235" h="193" extrusionOk="0">
                  <a:moveTo>
                    <a:pt x="23" y="0"/>
                  </a:moveTo>
                  <a:cubicBezTo>
                    <a:pt x="20" y="0"/>
                    <a:pt x="18" y="2"/>
                    <a:pt x="18" y="5"/>
                  </a:cubicBezTo>
                  <a:cubicBezTo>
                    <a:pt x="1" y="21"/>
                    <a:pt x="34" y="71"/>
                    <a:pt x="84" y="122"/>
                  </a:cubicBezTo>
                  <a:cubicBezTo>
                    <a:pt x="139" y="163"/>
                    <a:pt x="183" y="193"/>
                    <a:pt x="206" y="193"/>
                  </a:cubicBezTo>
                  <a:cubicBezTo>
                    <a:pt x="211" y="193"/>
                    <a:pt x="215" y="191"/>
                    <a:pt x="218" y="188"/>
                  </a:cubicBezTo>
                  <a:cubicBezTo>
                    <a:pt x="235" y="172"/>
                    <a:pt x="201" y="122"/>
                    <a:pt x="134" y="71"/>
                  </a:cubicBezTo>
                  <a:cubicBezTo>
                    <a:pt x="93" y="30"/>
                    <a:pt x="41"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6535500" y="4623092"/>
              <a:ext cx="10576" cy="3846"/>
            </a:xfrm>
            <a:custGeom>
              <a:avLst/>
              <a:gdLst/>
              <a:ahLst/>
              <a:cxnLst/>
              <a:rect l="l" t="t" r="r" b="b"/>
              <a:pathLst>
                <a:path w="330" h="120" extrusionOk="0">
                  <a:moveTo>
                    <a:pt x="93" y="0"/>
                  </a:moveTo>
                  <a:cubicBezTo>
                    <a:pt x="36" y="0"/>
                    <a:pt x="0" y="20"/>
                    <a:pt x="12" y="31"/>
                  </a:cubicBezTo>
                  <a:cubicBezTo>
                    <a:pt x="12" y="48"/>
                    <a:pt x="79" y="48"/>
                    <a:pt x="162" y="65"/>
                  </a:cubicBezTo>
                  <a:cubicBezTo>
                    <a:pt x="230" y="92"/>
                    <a:pt x="276" y="119"/>
                    <a:pt x="300" y="119"/>
                  </a:cubicBezTo>
                  <a:cubicBezTo>
                    <a:pt x="305" y="119"/>
                    <a:pt x="309" y="118"/>
                    <a:pt x="312" y="115"/>
                  </a:cubicBezTo>
                  <a:cubicBezTo>
                    <a:pt x="329" y="115"/>
                    <a:pt x="279" y="48"/>
                    <a:pt x="179" y="14"/>
                  </a:cubicBezTo>
                  <a:cubicBezTo>
                    <a:pt x="148" y="4"/>
                    <a:pt x="118" y="0"/>
                    <a:pt x="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6522456" y="4621009"/>
              <a:ext cx="5416" cy="2436"/>
            </a:xfrm>
            <a:custGeom>
              <a:avLst/>
              <a:gdLst/>
              <a:ahLst/>
              <a:cxnLst/>
              <a:rect l="l" t="t" r="r" b="b"/>
              <a:pathLst>
                <a:path w="169" h="76" extrusionOk="0">
                  <a:moveTo>
                    <a:pt x="32" y="0"/>
                  </a:moveTo>
                  <a:cubicBezTo>
                    <a:pt x="14" y="0"/>
                    <a:pt x="1" y="4"/>
                    <a:pt x="1" y="13"/>
                  </a:cubicBezTo>
                  <a:cubicBezTo>
                    <a:pt x="1" y="29"/>
                    <a:pt x="34" y="46"/>
                    <a:pt x="68" y="63"/>
                  </a:cubicBezTo>
                  <a:cubicBezTo>
                    <a:pt x="93" y="71"/>
                    <a:pt x="118" y="75"/>
                    <a:pt x="137" y="75"/>
                  </a:cubicBezTo>
                  <a:cubicBezTo>
                    <a:pt x="156" y="75"/>
                    <a:pt x="168" y="71"/>
                    <a:pt x="168" y="63"/>
                  </a:cubicBezTo>
                  <a:cubicBezTo>
                    <a:pt x="168" y="46"/>
                    <a:pt x="135" y="13"/>
                    <a:pt x="101" y="13"/>
                  </a:cubicBezTo>
                  <a:cubicBezTo>
                    <a:pt x="76" y="4"/>
                    <a:pt x="51"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5657619" y="1979736"/>
              <a:ext cx="728881" cy="1056592"/>
            </a:xfrm>
            <a:custGeom>
              <a:avLst/>
              <a:gdLst/>
              <a:ahLst/>
              <a:cxnLst/>
              <a:rect l="l" t="t" r="r" b="b"/>
              <a:pathLst>
                <a:path w="22742" h="32967" extrusionOk="0">
                  <a:moveTo>
                    <a:pt x="20151" y="0"/>
                  </a:moveTo>
                  <a:lnTo>
                    <a:pt x="16910" y="8388"/>
                  </a:lnTo>
                  <a:cubicBezTo>
                    <a:pt x="16592" y="8288"/>
                    <a:pt x="16275" y="8221"/>
                    <a:pt x="15957" y="8188"/>
                  </a:cubicBezTo>
                  <a:lnTo>
                    <a:pt x="9341" y="8137"/>
                  </a:lnTo>
                  <a:cubicBezTo>
                    <a:pt x="9341" y="8137"/>
                    <a:pt x="4729" y="5464"/>
                    <a:pt x="4829" y="5230"/>
                  </a:cubicBezTo>
                  <a:lnTo>
                    <a:pt x="4829" y="5230"/>
                  </a:lnTo>
                  <a:lnTo>
                    <a:pt x="1" y="9574"/>
                  </a:lnTo>
                  <a:lnTo>
                    <a:pt x="4863" y="15890"/>
                  </a:lnTo>
                  <a:lnTo>
                    <a:pt x="7536" y="25047"/>
                  </a:lnTo>
                  <a:cubicBezTo>
                    <a:pt x="7536" y="25047"/>
                    <a:pt x="5347" y="29925"/>
                    <a:pt x="5347" y="32966"/>
                  </a:cubicBezTo>
                  <a:lnTo>
                    <a:pt x="22039" y="30995"/>
                  </a:lnTo>
                  <a:cubicBezTo>
                    <a:pt x="22039" y="30995"/>
                    <a:pt x="21755" y="27302"/>
                    <a:pt x="18664" y="22975"/>
                  </a:cubicBezTo>
                  <a:lnTo>
                    <a:pt x="20151" y="15239"/>
                  </a:lnTo>
                  <a:cubicBezTo>
                    <a:pt x="21321" y="12164"/>
                    <a:pt x="21956" y="13468"/>
                    <a:pt x="22474" y="8188"/>
                  </a:cubicBezTo>
                  <a:cubicBezTo>
                    <a:pt x="22741" y="5264"/>
                    <a:pt x="21922" y="2340"/>
                    <a:pt x="2015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5907705" y="2686054"/>
              <a:ext cx="101791" cy="27883"/>
            </a:xfrm>
            <a:custGeom>
              <a:avLst/>
              <a:gdLst/>
              <a:ahLst/>
              <a:cxnLst/>
              <a:rect l="l" t="t" r="r" b="b"/>
              <a:pathLst>
                <a:path w="3176" h="870" extrusionOk="0">
                  <a:moveTo>
                    <a:pt x="3171" y="0"/>
                  </a:moveTo>
                  <a:cubicBezTo>
                    <a:pt x="3134" y="0"/>
                    <a:pt x="3032" y="194"/>
                    <a:pt x="2791" y="419"/>
                  </a:cubicBezTo>
                  <a:cubicBezTo>
                    <a:pt x="2641" y="552"/>
                    <a:pt x="2457" y="619"/>
                    <a:pt x="2273" y="636"/>
                  </a:cubicBezTo>
                  <a:cubicBezTo>
                    <a:pt x="2263" y="637"/>
                    <a:pt x="2253" y="637"/>
                    <a:pt x="2243" y="637"/>
                  </a:cubicBezTo>
                  <a:cubicBezTo>
                    <a:pt x="2037" y="637"/>
                    <a:pt x="1845" y="478"/>
                    <a:pt x="1638" y="318"/>
                  </a:cubicBezTo>
                  <a:cubicBezTo>
                    <a:pt x="1442" y="168"/>
                    <a:pt x="1206" y="99"/>
                    <a:pt x="953" y="99"/>
                  </a:cubicBezTo>
                  <a:cubicBezTo>
                    <a:pt x="925" y="99"/>
                    <a:pt x="898" y="100"/>
                    <a:pt x="869" y="101"/>
                  </a:cubicBezTo>
                  <a:cubicBezTo>
                    <a:pt x="652" y="135"/>
                    <a:pt x="452" y="218"/>
                    <a:pt x="285" y="369"/>
                  </a:cubicBezTo>
                  <a:cubicBezTo>
                    <a:pt x="118" y="486"/>
                    <a:pt x="17" y="669"/>
                    <a:pt x="1" y="870"/>
                  </a:cubicBezTo>
                  <a:cubicBezTo>
                    <a:pt x="84" y="719"/>
                    <a:pt x="201" y="569"/>
                    <a:pt x="351" y="452"/>
                  </a:cubicBezTo>
                  <a:cubicBezTo>
                    <a:pt x="502" y="318"/>
                    <a:pt x="686" y="252"/>
                    <a:pt x="886" y="235"/>
                  </a:cubicBezTo>
                  <a:cubicBezTo>
                    <a:pt x="910" y="233"/>
                    <a:pt x="933" y="232"/>
                    <a:pt x="957" y="232"/>
                  </a:cubicBezTo>
                  <a:cubicBezTo>
                    <a:pt x="1169" y="232"/>
                    <a:pt x="1389" y="300"/>
                    <a:pt x="1554" y="435"/>
                  </a:cubicBezTo>
                  <a:cubicBezTo>
                    <a:pt x="1655" y="519"/>
                    <a:pt x="1772" y="602"/>
                    <a:pt x="1889" y="669"/>
                  </a:cubicBezTo>
                  <a:cubicBezTo>
                    <a:pt x="2006" y="736"/>
                    <a:pt x="2139" y="770"/>
                    <a:pt x="2273" y="770"/>
                  </a:cubicBezTo>
                  <a:cubicBezTo>
                    <a:pt x="2490" y="753"/>
                    <a:pt x="2707" y="653"/>
                    <a:pt x="2858" y="486"/>
                  </a:cubicBezTo>
                  <a:cubicBezTo>
                    <a:pt x="2958" y="385"/>
                    <a:pt x="3042" y="268"/>
                    <a:pt x="3108" y="151"/>
                  </a:cubicBezTo>
                  <a:cubicBezTo>
                    <a:pt x="3158" y="51"/>
                    <a:pt x="3175" y="1"/>
                    <a:pt x="3175" y="1"/>
                  </a:cubicBezTo>
                  <a:cubicBezTo>
                    <a:pt x="3174" y="0"/>
                    <a:pt x="3172" y="0"/>
                    <a:pt x="31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6172246" y="2852041"/>
              <a:ext cx="102304" cy="27916"/>
            </a:xfrm>
            <a:custGeom>
              <a:avLst/>
              <a:gdLst/>
              <a:ahLst/>
              <a:cxnLst/>
              <a:rect l="l" t="t" r="r" b="b"/>
              <a:pathLst>
                <a:path w="3192" h="871" extrusionOk="0">
                  <a:moveTo>
                    <a:pt x="3173" y="1"/>
                  </a:moveTo>
                  <a:cubicBezTo>
                    <a:pt x="3149" y="1"/>
                    <a:pt x="3032" y="195"/>
                    <a:pt x="2791" y="419"/>
                  </a:cubicBezTo>
                  <a:cubicBezTo>
                    <a:pt x="2657" y="536"/>
                    <a:pt x="2473" y="620"/>
                    <a:pt x="2273" y="637"/>
                  </a:cubicBezTo>
                  <a:cubicBezTo>
                    <a:pt x="2263" y="637"/>
                    <a:pt x="2253" y="638"/>
                    <a:pt x="2243" y="638"/>
                  </a:cubicBezTo>
                  <a:cubicBezTo>
                    <a:pt x="2039" y="638"/>
                    <a:pt x="1862" y="478"/>
                    <a:pt x="1655" y="319"/>
                  </a:cubicBezTo>
                  <a:cubicBezTo>
                    <a:pt x="1444" y="169"/>
                    <a:pt x="1206" y="99"/>
                    <a:pt x="966" y="99"/>
                  </a:cubicBezTo>
                  <a:cubicBezTo>
                    <a:pt x="939" y="99"/>
                    <a:pt x="913" y="100"/>
                    <a:pt x="886" y="102"/>
                  </a:cubicBezTo>
                  <a:cubicBezTo>
                    <a:pt x="669" y="119"/>
                    <a:pt x="452" y="219"/>
                    <a:pt x="285" y="369"/>
                  </a:cubicBezTo>
                  <a:cubicBezTo>
                    <a:pt x="134" y="486"/>
                    <a:pt x="17" y="670"/>
                    <a:pt x="1" y="870"/>
                  </a:cubicBezTo>
                  <a:cubicBezTo>
                    <a:pt x="101" y="703"/>
                    <a:pt x="218" y="570"/>
                    <a:pt x="351" y="436"/>
                  </a:cubicBezTo>
                  <a:cubicBezTo>
                    <a:pt x="502" y="319"/>
                    <a:pt x="702" y="252"/>
                    <a:pt x="886" y="236"/>
                  </a:cubicBezTo>
                  <a:cubicBezTo>
                    <a:pt x="911" y="234"/>
                    <a:pt x="936" y="233"/>
                    <a:pt x="961" y="233"/>
                  </a:cubicBezTo>
                  <a:cubicBezTo>
                    <a:pt x="1183" y="233"/>
                    <a:pt x="1391" y="301"/>
                    <a:pt x="1571" y="436"/>
                  </a:cubicBezTo>
                  <a:cubicBezTo>
                    <a:pt x="1671" y="520"/>
                    <a:pt x="1772" y="586"/>
                    <a:pt x="1889" y="670"/>
                  </a:cubicBezTo>
                  <a:cubicBezTo>
                    <a:pt x="2006" y="737"/>
                    <a:pt x="2139" y="770"/>
                    <a:pt x="2273" y="770"/>
                  </a:cubicBezTo>
                  <a:cubicBezTo>
                    <a:pt x="2507" y="754"/>
                    <a:pt x="2707" y="653"/>
                    <a:pt x="2858" y="486"/>
                  </a:cubicBezTo>
                  <a:cubicBezTo>
                    <a:pt x="2958" y="386"/>
                    <a:pt x="3058" y="269"/>
                    <a:pt x="3125" y="135"/>
                  </a:cubicBezTo>
                  <a:cubicBezTo>
                    <a:pt x="3159" y="52"/>
                    <a:pt x="3192" y="2"/>
                    <a:pt x="3175" y="2"/>
                  </a:cubicBezTo>
                  <a:cubicBezTo>
                    <a:pt x="3175" y="1"/>
                    <a:pt x="3174" y="1"/>
                    <a:pt x="31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6079621" y="2590065"/>
              <a:ext cx="39646" cy="105188"/>
            </a:xfrm>
            <a:custGeom>
              <a:avLst/>
              <a:gdLst/>
              <a:ahLst/>
              <a:cxnLst/>
              <a:rect l="l" t="t" r="r" b="b"/>
              <a:pathLst>
                <a:path w="1237" h="3282" extrusionOk="0">
                  <a:moveTo>
                    <a:pt x="762" y="1"/>
                  </a:moveTo>
                  <a:cubicBezTo>
                    <a:pt x="758" y="1"/>
                    <a:pt x="755" y="2"/>
                    <a:pt x="752" y="5"/>
                  </a:cubicBezTo>
                  <a:cubicBezTo>
                    <a:pt x="735" y="5"/>
                    <a:pt x="886" y="189"/>
                    <a:pt x="1019" y="506"/>
                  </a:cubicBezTo>
                  <a:cubicBezTo>
                    <a:pt x="1086" y="673"/>
                    <a:pt x="1103" y="874"/>
                    <a:pt x="1036" y="1058"/>
                  </a:cubicBezTo>
                  <a:cubicBezTo>
                    <a:pt x="986" y="1275"/>
                    <a:pt x="752" y="1392"/>
                    <a:pt x="518" y="1542"/>
                  </a:cubicBezTo>
                  <a:cubicBezTo>
                    <a:pt x="301" y="1693"/>
                    <a:pt x="134" y="1927"/>
                    <a:pt x="67" y="2194"/>
                  </a:cubicBezTo>
                  <a:cubicBezTo>
                    <a:pt x="0" y="2394"/>
                    <a:pt x="17" y="2628"/>
                    <a:pt x="100" y="2829"/>
                  </a:cubicBezTo>
                  <a:cubicBezTo>
                    <a:pt x="241" y="3158"/>
                    <a:pt x="442" y="3282"/>
                    <a:pt x="465" y="3282"/>
                  </a:cubicBezTo>
                  <a:cubicBezTo>
                    <a:pt x="467" y="3282"/>
                    <a:pt x="468" y="3281"/>
                    <a:pt x="468" y="3280"/>
                  </a:cubicBezTo>
                  <a:cubicBezTo>
                    <a:pt x="351" y="3130"/>
                    <a:pt x="267" y="2979"/>
                    <a:pt x="201" y="2795"/>
                  </a:cubicBezTo>
                  <a:cubicBezTo>
                    <a:pt x="134" y="2612"/>
                    <a:pt x="134" y="2411"/>
                    <a:pt x="184" y="2227"/>
                  </a:cubicBezTo>
                  <a:cubicBezTo>
                    <a:pt x="251" y="1993"/>
                    <a:pt x="401" y="1793"/>
                    <a:pt x="602" y="1659"/>
                  </a:cubicBezTo>
                  <a:cubicBezTo>
                    <a:pt x="718" y="1592"/>
                    <a:pt x="835" y="1509"/>
                    <a:pt x="936" y="1442"/>
                  </a:cubicBezTo>
                  <a:cubicBezTo>
                    <a:pt x="1053" y="1359"/>
                    <a:pt x="1119" y="1242"/>
                    <a:pt x="1170" y="1108"/>
                  </a:cubicBezTo>
                  <a:cubicBezTo>
                    <a:pt x="1236" y="891"/>
                    <a:pt x="1203" y="657"/>
                    <a:pt x="1103" y="456"/>
                  </a:cubicBezTo>
                  <a:cubicBezTo>
                    <a:pt x="1053" y="323"/>
                    <a:pt x="969" y="206"/>
                    <a:pt x="869" y="105"/>
                  </a:cubicBezTo>
                  <a:cubicBezTo>
                    <a:pt x="813" y="36"/>
                    <a:pt x="781" y="1"/>
                    <a:pt x="7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6129940" y="2762109"/>
              <a:ext cx="85702" cy="64837"/>
            </a:xfrm>
            <a:custGeom>
              <a:avLst/>
              <a:gdLst/>
              <a:ahLst/>
              <a:cxnLst/>
              <a:rect l="l" t="t" r="r" b="b"/>
              <a:pathLst>
                <a:path w="2674" h="2023" extrusionOk="0">
                  <a:moveTo>
                    <a:pt x="2624" y="1"/>
                  </a:moveTo>
                  <a:lnTo>
                    <a:pt x="2624" y="1"/>
                  </a:lnTo>
                  <a:cubicBezTo>
                    <a:pt x="2590" y="184"/>
                    <a:pt x="2540" y="368"/>
                    <a:pt x="2457" y="535"/>
                  </a:cubicBezTo>
                  <a:cubicBezTo>
                    <a:pt x="2357" y="702"/>
                    <a:pt x="2206" y="853"/>
                    <a:pt x="2039" y="936"/>
                  </a:cubicBezTo>
                  <a:cubicBezTo>
                    <a:pt x="1899" y="1001"/>
                    <a:pt x="1745" y="1038"/>
                    <a:pt x="1590" y="1038"/>
                  </a:cubicBezTo>
                  <a:cubicBezTo>
                    <a:pt x="1505" y="1038"/>
                    <a:pt x="1420" y="1027"/>
                    <a:pt x="1337" y="1003"/>
                  </a:cubicBezTo>
                  <a:cubicBezTo>
                    <a:pt x="1204" y="970"/>
                    <a:pt x="1087" y="936"/>
                    <a:pt x="953" y="920"/>
                  </a:cubicBezTo>
                  <a:cubicBezTo>
                    <a:pt x="908" y="908"/>
                    <a:pt x="862" y="903"/>
                    <a:pt x="816" y="903"/>
                  </a:cubicBezTo>
                  <a:cubicBezTo>
                    <a:pt x="723" y="903"/>
                    <a:pt x="630" y="925"/>
                    <a:pt x="552" y="970"/>
                  </a:cubicBezTo>
                  <a:cubicBezTo>
                    <a:pt x="351" y="1070"/>
                    <a:pt x="201" y="1237"/>
                    <a:pt x="118" y="1438"/>
                  </a:cubicBezTo>
                  <a:cubicBezTo>
                    <a:pt x="51" y="1571"/>
                    <a:pt x="17" y="1722"/>
                    <a:pt x="17" y="1855"/>
                  </a:cubicBezTo>
                  <a:cubicBezTo>
                    <a:pt x="1" y="1955"/>
                    <a:pt x="1" y="2022"/>
                    <a:pt x="17" y="2022"/>
                  </a:cubicBezTo>
                  <a:cubicBezTo>
                    <a:pt x="34" y="2022"/>
                    <a:pt x="67" y="1805"/>
                    <a:pt x="201" y="1488"/>
                  </a:cubicBezTo>
                  <a:cubicBezTo>
                    <a:pt x="285" y="1304"/>
                    <a:pt x="435" y="1170"/>
                    <a:pt x="602" y="1087"/>
                  </a:cubicBezTo>
                  <a:cubicBezTo>
                    <a:pt x="669" y="1053"/>
                    <a:pt x="740" y="1040"/>
                    <a:pt x="814" y="1040"/>
                  </a:cubicBezTo>
                  <a:cubicBezTo>
                    <a:pt x="962" y="1040"/>
                    <a:pt x="1126" y="1092"/>
                    <a:pt x="1304" y="1137"/>
                  </a:cubicBezTo>
                  <a:cubicBezTo>
                    <a:pt x="1396" y="1160"/>
                    <a:pt x="1489" y="1171"/>
                    <a:pt x="1582" y="1171"/>
                  </a:cubicBezTo>
                  <a:cubicBezTo>
                    <a:pt x="1760" y="1171"/>
                    <a:pt x="1936" y="1130"/>
                    <a:pt x="2089" y="1053"/>
                  </a:cubicBezTo>
                  <a:cubicBezTo>
                    <a:pt x="2290" y="953"/>
                    <a:pt x="2440" y="786"/>
                    <a:pt x="2540" y="585"/>
                  </a:cubicBezTo>
                  <a:cubicBezTo>
                    <a:pt x="2641" y="418"/>
                    <a:pt x="2674" y="201"/>
                    <a:pt x="26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6163688" y="2934987"/>
              <a:ext cx="106053" cy="30223"/>
            </a:xfrm>
            <a:custGeom>
              <a:avLst/>
              <a:gdLst/>
              <a:ahLst/>
              <a:cxnLst/>
              <a:rect l="l" t="t" r="r" b="b"/>
              <a:pathLst>
                <a:path w="3309" h="943" extrusionOk="0">
                  <a:moveTo>
                    <a:pt x="967" y="0"/>
                  </a:moveTo>
                  <a:cubicBezTo>
                    <a:pt x="766" y="0"/>
                    <a:pt x="579" y="53"/>
                    <a:pt x="418" y="171"/>
                  </a:cubicBezTo>
                  <a:cubicBezTo>
                    <a:pt x="301" y="237"/>
                    <a:pt x="184" y="338"/>
                    <a:pt x="101" y="455"/>
                  </a:cubicBezTo>
                  <a:cubicBezTo>
                    <a:pt x="34" y="538"/>
                    <a:pt x="0" y="572"/>
                    <a:pt x="17" y="588"/>
                  </a:cubicBezTo>
                  <a:cubicBezTo>
                    <a:pt x="18" y="589"/>
                    <a:pt x="19" y="589"/>
                    <a:pt x="20" y="589"/>
                  </a:cubicBezTo>
                  <a:cubicBezTo>
                    <a:pt x="47" y="589"/>
                    <a:pt x="196" y="414"/>
                    <a:pt x="468" y="254"/>
                  </a:cubicBezTo>
                  <a:cubicBezTo>
                    <a:pt x="600" y="175"/>
                    <a:pt x="753" y="127"/>
                    <a:pt x="903" y="127"/>
                  </a:cubicBezTo>
                  <a:cubicBezTo>
                    <a:pt x="942" y="127"/>
                    <a:pt x="981" y="130"/>
                    <a:pt x="1019" y="137"/>
                  </a:cubicBezTo>
                  <a:cubicBezTo>
                    <a:pt x="1237" y="171"/>
                    <a:pt x="1387" y="371"/>
                    <a:pt x="1571" y="572"/>
                  </a:cubicBezTo>
                  <a:cubicBezTo>
                    <a:pt x="1755" y="772"/>
                    <a:pt x="2005" y="906"/>
                    <a:pt x="2289" y="939"/>
                  </a:cubicBezTo>
                  <a:cubicBezTo>
                    <a:pt x="2316" y="941"/>
                    <a:pt x="2344" y="942"/>
                    <a:pt x="2371" y="942"/>
                  </a:cubicBezTo>
                  <a:cubicBezTo>
                    <a:pt x="2561" y="942"/>
                    <a:pt x="2749" y="891"/>
                    <a:pt x="2924" y="789"/>
                  </a:cubicBezTo>
                  <a:cubicBezTo>
                    <a:pt x="3242" y="588"/>
                    <a:pt x="3309" y="354"/>
                    <a:pt x="3292" y="354"/>
                  </a:cubicBezTo>
                  <a:lnTo>
                    <a:pt x="3292" y="354"/>
                  </a:lnTo>
                  <a:cubicBezTo>
                    <a:pt x="3175" y="488"/>
                    <a:pt x="3025" y="605"/>
                    <a:pt x="2874" y="705"/>
                  </a:cubicBezTo>
                  <a:cubicBezTo>
                    <a:pt x="2721" y="775"/>
                    <a:pt x="2556" y="810"/>
                    <a:pt x="2399" y="810"/>
                  </a:cubicBezTo>
                  <a:cubicBezTo>
                    <a:pt x="2368" y="810"/>
                    <a:pt x="2337" y="808"/>
                    <a:pt x="2306" y="805"/>
                  </a:cubicBezTo>
                  <a:cubicBezTo>
                    <a:pt x="2055" y="772"/>
                    <a:pt x="1838" y="655"/>
                    <a:pt x="1688" y="471"/>
                  </a:cubicBezTo>
                  <a:cubicBezTo>
                    <a:pt x="1588" y="371"/>
                    <a:pt x="1504" y="271"/>
                    <a:pt x="1404" y="187"/>
                  </a:cubicBezTo>
                  <a:cubicBezTo>
                    <a:pt x="1304" y="87"/>
                    <a:pt x="1187" y="37"/>
                    <a:pt x="1053" y="3"/>
                  </a:cubicBezTo>
                  <a:cubicBezTo>
                    <a:pt x="1024" y="1"/>
                    <a:pt x="996" y="0"/>
                    <a:pt x="9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5875591" y="2950755"/>
              <a:ext cx="103906" cy="42979"/>
            </a:xfrm>
            <a:custGeom>
              <a:avLst/>
              <a:gdLst/>
              <a:ahLst/>
              <a:cxnLst/>
              <a:rect l="l" t="t" r="r" b="b"/>
              <a:pathLst>
                <a:path w="3242" h="1341" extrusionOk="0">
                  <a:moveTo>
                    <a:pt x="821" y="0"/>
                  </a:moveTo>
                  <a:cubicBezTo>
                    <a:pt x="710" y="0"/>
                    <a:pt x="602" y="21"/>
                    <a:pt x="501" y="63"/>
                  </a:cubicBezTo>
                  <a:cubicBezTo>
                    <a:pt x="368" y="96"/>
                    <a:pt x="234" y="163"/>
                    <a:pt x="117" y="247"/>
                  </a:cubicBezTo>
                  <a:cubicBezTo>
                    <a:pt x="33" y="313"/>
                    <a:pt x="0" y="347"/>
                    <a:pt x="0" y="364"/>
                  </a:cubicBezTo>
                  <a:cubicBezTo>
                    <a:pt x="1" y="365"/>
                    <a:pt x="3" y="365"/>
                    <a:pt x="5" y="365"/>
                  </a:cubicBezTo>
                  <a:cubicBezTo>
                    <a:pt x="38" y="365"/>
                    <a:pt x="220" y="241"/>
                    <a:pt x="535" y="146"/>
                  </a:cubicBezTo>
                  <a:cubicBezTo>
                    <a:pt x="607" y="127"/>
                    <a:pt x="682" y="117"/>
                    <a:pt x="758" y="117"/>
                  </a:cubicBezTo>
                  <a:cubicBezTo>
                    <a:pt x="874" y="117"/>
                    <a:pt x="992" y="139"/>
                    <a:pt x="1103" y="180"/>
                  </a:cubicBezTo>
                  <a:cubicBezTo>
                    <a:pt x="1303" y="263"/>
                    <a:pt x="1387" y="497"/>
                    <a:pt x="1521" y="748"/>
                  </a:cubicBezTo>
                  <a:cubicBezTo>
                    <a:pt x="1637" y="982"/>
                    <a:pt x="1855" y="1182"/>
                    <a:pt x="2105" y="1266"/>
                  </a:cubicBezTo>
                  <a:cubicBezTo>
                    <a:pt x="2232" y="1315"/>
                    <a:pt x="2358" y="1340"/>
                    <a:pt x="2485" y="1340"/>
                  </a:cubicBezTo>
                  <a:cubicBezTo>
                    <a:pt x="2576" y="1340"/>
                    <a:pt x="2666" y="1327"/>
                    <a:pt x="2757" y="1299"/>
                  </a:cubicBezTo>
                  <a:cubicBezTo>
                    <a:pt x="2957" y="1266"/>
                    <a:pt x="3125" y="1149"/>
                    <a:pt x="3242" y="965"/>
                  </a:cubicBezTo>
                  <a:lnTo>
                    <a:pt x="3242" y="965"/>
                  </a:lnTo>
                  <a:cubicBezTo>
                    <a:pt x="3091" y="1065"/>
                    <a:pt x="2907" y="1149"/>
                    <a:pt x="2740" y="1199"/>
                  </a:cubicBezTo>
                  <a:cubicBezTo>
                    <a:pt x="2673" y="1210"/>
                    <a:pt x="2607" y="1216"/>
                    <a:pt x="2540" y="1216"/>
                  </a:cubicBezTo>
                  <a:cubicBezTo>
                    <a:pt x="2408" y="1216"/>
                    <a:pt x="2278" y="1193"/>
                    <a:pt x="2155" y="1149"/>
                  </a:cubicBezTo>
                  <a:cubicBezTo>
                    <a:pt x="1938" y="1065"/>
                    <a:pt x="1754" y="882"/>
                    <a:pt x="1637" y="681"/>
                  </a:cubicBezTo>
                  <a:cubicBezTo>
                    <a:pt x="1587" y="547"/>
                    <a:pt x="1521" y="430"/>
                    <a:pt x="1454" y="330"/>
                  </a:cubicBezTo>
                  <a:cubicBezTo>
                    <a:pt x="1387" y="213"/>
                    <a:pt x="1270" y="113"/>
                    <a:pt x="1153" y="63"/>
                  </a:cubicBezTo>
                  <a:cubicBezTo>
                    <a:pt x="1044" y="21"/>
                    <a:pt x="932" y="0"/>
                    <a:pt x="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6173848" y="2522728"/>
              <a:ext cx="87336" cy="65991"/>
            </a:xfrm>
            <a:custGeom>
              <a:avLst/>
              <a:gdLst/>
              <a:ahLst/>
              <a:cxnLst/>
              <a:rect l="l" t="t" r="r" b="b"/>
              <a:pathLst>
                <a:path w="2725" h="2059" extrusionOk="0">
                  <a:moveTo>
                    <a:pt x="586" y="1"/>
                  </a:moveTo>
                  <a:cubicBezTo>
                    <a:pt x="435" y="1"/>
                    <a:pt x="285" y="1"/>
                    <a:pt x="151" y="34"/>
                  </a:cubicBezTo>
                  <a:cubicBezTo>
                    <a:pt x="51" y="51"/>
                    <a:pt x="1" y="68"/>
                    <a:pt x="1" y="84"/>
                  </a:cubicBezTo>
                  <a:cubicBezTo>
                    <a:pt x="1" y="94"/>
                    <a:pt x="19" y="97"/>
                    <a:pt x="52" y="97"/>
                  </a:cubicBezTo>
                  <a:cubicBezTo>
                    <a:pt x="105" y="97"/>
                    <a:pt x="197" y="89"/>
                    <a:pt x="318" y="89"/>
                  </a:cubicBezTo>
                  <a:cubicBezTo>
                    <a:pt x="392" y="89"/>
                    <a:pt x="476" y="92"/>
                    <a:pt x="569" y="101"/>
                  </a:cubicBezTo>
                  <a:cubicBezTo>
                    <a:pt x="769" y="118"/>
                    <a:pt x="936" y="218"/>
                    <a:pt x="1070" y="352"/>
                  </a:cubicBezTo>
                  <a:cubicBezTo>
                    <a:pt x="1220" y="519"/>
                    <a:pt x="1220" y="769"/>
                    <a:pt x="1237" y="1037"/>
                  </a:cubicBezTo>
                  <a:cubicBezTo>
                    <a:pt x="1254" y="1304"/>
                    <a:pt x="1388" y="1571"/>
                    <a:pt x="1571" y="1755"/>
                  </a:cubicBezTo>
                  <a:cubicBezTo>
                    <a:pt x="1738" y="1906"/>
                    <a:pt x="1939" y="2006"/>
                    <a:pt x="2156" y="2039"/>
                  </a:cubicBezTo>
                  <a:cubicBezTo>
                    <a:pt x="2210" y="2053"/>
                    <a:pt x="2264" y="2059"/>
                    <a:pt x="2317" y="2059"/>
                  </a:cubicBezTo>
                  <a:cubicBezTo>
                    <a:pt x="2462" y="2059"/>
                    <a:pt x="2602" y="2012"/>
                    <a:pt x="2724" y="1939"/>
                  </a:cubicBezTo>
                  <a:lnTo>
                    <a:pt x="2724" y="1939"/>
                  </a:lnTo>
                  <a:cubicBezTo>
                    <a:pt x="2618" y="1949"/>
                    <a:pt x="2512" y="1958"/>
                    <a:pt x="2406" y="1958"/>
                  </a:cubicBezTo>
                  <a:cubicBezTo>
                    <a:pt x="2328" y="1958"/>
                    <a:pt x="2251" y="1953"/>
                    <a:pt x="2173" y="1939"/>
                  </a:cubicBezTo>
                  <a:cubicBezTo>
                    <a:pt x="1989" y="1906"/>
                    <a:pt x="1805" y="1805"/>
                    <a:pt x="1672" y="1672"/>
                  </a:cubicBezTo>
                  <a:cubicBezTo>
                    <a:pt x="1504" y="1488"/>
                    <a:pt x="1404" y="1271"/>
                    <a:pt x="1388" y="1020"/>
                  </a:cubicBezTo>
                  <a:cubicBezTo>
                    <a:pt x="1371" y="886"/>
                    <a:pt x="1371" y="753"/>
                    <a:pt x="1354" y="619"/>
                  </a:cubicBezTo>
                  <a:cubicBezTo>
                    <a:pt x="1321" y="485"/>
                    <a:pt x="1271" y="368"/>
                    <a:pt x="1170" y="268"/>
                  </a:cubicBezTo>
                  <a:cubicBezTo>
                    <a:pt x="1020" y="101"/>
                    <a:pt x="803" y="18"/>
                    <a:pt x="5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6311471" y="2125917"/>
              <a:ext cx="36986" cy="105605"/>
            </a:xfrm>
            <a:custGeom>
              <a:avLst/>
              <a:gdLst/>
              <a:ahLst/>
              <a:cxnLst/>
              <a:rect l="l" t="t" r="r" b="b"/>
              <a:pathLst>
                <a:path w="1154" h="3295" extrusionOk="0">
                  <a:moveTo>
                    <a:pt x="652" y="1"/>
                  </a:moveTo>
                  <a:cubicBezTo>
                    <a:pt x="619" y="18"/>
                    <a:pt x="786" y="185"/>
                    <a:pt x="920" y="502"/>
                  </a:cubicBezTo>
                  <a:cubicBezTo>
                    <a:pt x="1003" y="669"/>
                    <a:pt x="1037" y="870"/>
                    <a:pt x="987" y="1070"/>
                  </a:cubicBezTo>
                  <a:cubicBezTo>
                    <a:pt x="920" y="1271"/>
                    <a:pt x="719" y="1404"/>
                    <a:pt x="485" y="1571"/>
                  </a:cubicBezTo>
                  <a:cubicBezTo>
                    <a:pt x="268" y="1722"/>
                    <a:pt x="118" y="1956"/>
                    <a:pt x="51" y="2223"/>
                  </a:cubicBezTo>
                  <a:cubicBezTo>
                    <a:pt x="1" y="2440"/>
                    <a:pt x="34" y="2674"/>
                    <a:pt x="118" y="2875"/>
                  </a:cubicBezTo>
                  <a:cubicBezTo>
                    <a:pt x="273" y="3186"/>
                    <a:pt x="487" y="3294"/>
                    <a:pt x="516" y="3294"/>
                  </a:cubicBezTo>
                  <a:cubicBezTo>
                    <a:pt x="518" y="3294"/>
                    <a:pt x="519" y="3294"/>
                    <a:pt x="519" y="3292"/>
                  </a:cubicBezTo>
                  <a:cubicBezTo>
                    <a:pt x="385" y="3159"/>
                    <a:pt x="285" y="3008"/>
                    <a:pt x="218" y="2841"/>
                  </a:cubicBezTo>
                  <a:cubicBezTo>
                    <a:pt x="151" y="2641"/>
                    <a:pt x="134" y="2440"/>
                    <a:pt x="185" y="2257"/>
                  </a:cubicBezTo>
                  <a:cubicBezTo>
                    <a:pt x="235" y="2023"/>
                    <a:pt x="385" y="1822"/>
                    <a:pt x="569" y="1672"/>
                  </a:cubicBezTo>
                  <a:cubicBezTo>
                    <a:pt x="686" y="1605"/>
                    <a:pt x="786" y="1521"/>
                    <a:pt x="886" y="1438"/>
                  </a:cubicBezTo>
                  <a:cubicBezTo>
                    <a:pt x="1003" y="1354"/>
                    <a:pt x="1070" y="1237"/>
                    <a:pt x="1104" y="1104"/>
                  </a:cubicBezTo>
                  <a:cubicBezTo>
                    <a:pt x="1154" y="886"/>
                    <a:pt x="1120" y="652"/>
                    <a:pt x="1020" y="452"/>
                  </a:cubicBezTo>
                  <a:cubicBezTo>
                    <a:pt x="953" y="335"/>
                    <a:pt x="870" y="218"/>
                    <a:pt x="769" y="101"/>
                  </a:cubicBezTo>
                  <a:cubicBezTo>
                    <a:pt x="703" y="34"/>
                    <a:pt x="652" y="1"/>
                    <a:pt x="6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6072122" y="2470037"/>
              <a:ext cx="87304" cy="65767"/>
            </a:xfrm>
            <a:custGeom>
              <a:avLst/>
              <a:gdLst/>
              <a:ahLst/>
              <a:cxnLst/>
              <a:rect l="l" t="t" r="r" b="b"/>
              <a:pathLst>
                <a:path w="2724" h="2052" extrusionOk="0">
                  <a:moveTo>
                    <a:pt x="447" y="1"/>
                  </a:moveTo>
                  <a:cubicBezTo>
                    <a:pt x="348" y="1"/>
                    <a:pt x="245" y="12"/>
                    <a:pt x="150" y="24"/>
                  </a:cubicBezTo>
                  <a:cubicBezTo>
                    <a:pt x="69" y="51"/>
                    <a:pt x="21" y="67"/>
                    <a:pt x="5" y="81"/>
                  </a:cubicBezTo>
                  <a:lnTo>
                    <a:pt x="5" y="81"/>
                  </a:lnTo>
                  <a:cubicBezTo>
                    <a:pt x="2" y="80"/>
                    <a:pt x="0" y="77"/>
                    <a:pt x="0" y="74"/>
                  </a:cubicBezTo>
                  <a:lnTo>
                    <a:pt x="0" y="91"/>
                  </a:lnTo>
                  <a:cubicBezTo>
                    <a:pt x="0" y="88"/>
                    <a:pt x="2" y="85"/>
                    <a:pt x="5" y="81"/>
                  </a:cubicBezTo>
                  <a:lnTo>
                    <a:pt x="5" y="81"/>
                  </a:lnTo>
                  <a:cubicBezTo>
                    <a:pt x="13" y="86"/>
                    <a:pt x="30" y="87"/>
                    <a:pt x="55" y="87"/>
                  </a:cubicBezTo>
                  <a:cubicBezTo>
                    <a:pt x="94" y="87"/>
                    <a:pt x="151" y="84"/>
                    <a:pt x="225" y="84"/>
                  </a:cubicBezTo>
                  <a:cubicBezTo>
                    <a:pt x="316" y="84"/>
                    <a:pt x="432" y="88"/>
                    <a:pt x="568" y="108"/>
                  </a:cubicBezTo>
                  <a:cubicBezTo>
                    <a:pt x="752" y="124"/>
                    <a:pt x="936" y="208"/>
                    <a:pt x="1069" y="358"/>
                  </a:cubicBezTo>
                  <a:cubicBezTo>
                    <a:pt x="1220" y="509"/>
                    <a:pt x="1220" y="759"/>
                    <a:pt x="1237" y="1043"/>
                  </a:cubicBezTo>
                  <a:cubicBezTo>
                    <a:pt x="1253" y="1311"/>
                    <a:pt x="1370" y="1561"/>
                    <a:pt x="1571" y="1762"/>
                  </a:cubicBezTo>
                  <a:cubicBezTo>
                    <a:pt x="1721" y="1912"/>
                    <a:pt x="1938" y="2012"/>
                    <a:pt x="2155" y="2029"/>
                  </a:cubicBezTo>
                  <a:cubicBezTo>
                    <a:pt x="2216" y="2044"/>
                    <a:pt x="2276" y="2052"/>
                    <a:pt x="2335" y="2052"/>
                  </a:cubicBezTo>
                  <a:cubicBezTo>
                    <a:pt x="2473" y="2052"/>
                    <a:pt x="2607" y="2011"/>
                    <a:pt x="2724" y="1929"/>
                  </a:cubicBezTo>
                  <a:lnTo>
                    <a:pt x="2724" y="1929"/>
                  </a:lnTo>
                  <a:cubicBezTo>
                    <a:pt x="2616" y="1948"/>
                    <a:pt x="2508" y="1957"/>
                    <a:pt x="2401" y="1957"/>
                  </a:cubicBezTo>
                  <a:cubicBezTo>
                    <a:pt x="2324" y="1957"/>
                    <a:pt x="2248" y="1953"/>
                    <a:pt x="2172" y="1946"/>
                  </a:cubicBezTo>
                  <a:cubicBezTo>
                    <a:pt x="1972" y="1896"/>
                    <a:pt x="1805" y="1795"/>
                    <a:pt x="1654" y="1662"/>
                  </a:cubicBezTo>
                  <a:cubicBezTo>
                    <a:pt x="1487" y="1495"/>
                    <a:pt x="1387" y="1261"/>
                    <a:pt x="1370" y="1027"/>
                  </a:cubicBezTo>
                  <a:cubicBezTo>
                    <a:pt x="1370" y="893"/>
                    <a:pt x="1353" y="759"/>
                    <a:pt x="1337" y="626"/>
                  </a:cubicBezTo>
                  <a:cubicBezTo>
                    <a:pt x="1320" y="492"/>
                    <a:pt x="1253" y="358"/>
                    <a:pt x="1170" y="258"/>
                  </a:cubicBezTo>
                  <a:cubicBezTo>
                    <a:pt x="1003" y="108"/>
                    <a:pt x="802" y="7"/>
                    <a:pt x="568" y="7"/>
                  </a:cubicBezTo>
                  <a:cubicBezTo>
                    <a:pt x="529" y="3"/>
                    <a:pt x="488" y="1"/>
                    <a:pt x="44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6262755" y="2240527"/>
              <a:ext cx="87849" cy="65991"/>
            </a:xfrm>
            <a:custGeom>
              <a:avLst/>
              <a:gdLst/>
              <a:ahLst/>
              <a:cxnLst/>
              <a:rect l="l" t="t" r="r" b="b"/>
              <a:pathLst>
                <a:path w="2741" h="2059" extrusionOk="0">
                  <a:moveTo>
                    <a:pt x="585" y="0"/>
                  </a:moveTo>
                  <a:cubicBezTo>
                    <a:pt x="435" y="0"/>
                    <a:pt x="301" y="0"/>
                    <a:pt x="151" y="34"/>
                  </a:cubicBezTo>
                  <a:cubicBezTo>
                    <a:pt x="50" y="51"/>
                    <a:pt x="0" y="84"/>
                    <a:pt x="0" y="84"/>
                  </a:cubicBezTo>
                  <a:cubicBezTo>
                    <a:pt x="0" y="93"/>
                    <a:pt x="18" y="96"/>
                    <a:pt x="51" y="96"/>
                  </a:cubicBezTo>
                  <a:cubicBezTo>
                    <a:pt x="104" y="96"/>
                    <a:pt x="197" y="89"/>
                    <a:pt x="317" y="89"/>
                  </a:cubicBezTo>
                  <a:cubicBezTo>
                    <a:pt x="391" y="89"/>
                    <a:pt x="476" y="92"/>
                    <a:pt x="568" y="101"/>
                  </a:cubicBezTo>
                  <a:cubicBezTo>
                    <a:pt x="769" y="117"/>
                    <a:pt x="936" y="218"/>
                    <a:pt x="1086" y="351"/>
                  </a:cubicBezTo>
                  <a:cubicBezTo>
                    <a:pt x="1237" y="518"/>
                    <a:pt x="1220" y="769"/>
                    <a:pt x="1237" y="1036"/>
                  </a:cubicBezTo>
                  <a:cubicBezTo>
                    <a:pt x="1270" y="1320"/>
                    <a:pt x="1387" y="1571"/>
                    <a:pt x="1588" y="1755"/>
                  </a:cubicBezTo>
                  <a:cubicBezTo>
                    <a:pt x="1738" y="1905"/>
                    <a:pt x="1939" y="2006"/>
                    <a:pt x="2156" y="2039"/>
                  </a:cubicBezTo>
                  <a:cubicBezTo>
                    <a:pt x="2209" y="2052"/>
                    <a:pt x="2264" y="2059"/>
                    <a:pt x="2319" y="2059"/>
                  </a:cubicBezTo>
                  <a:cubicBezTo>
                    <a:pt x="2469" y="2059"/>
                    <a:pt x="2618" y="2012"/>
                    <a:pt x="2741" y="1939"/>
                  </a:cubicBezTo>
                  <a:lnTo>
                    <a:pt x="2741" y="1939"/>
                  </a:lnTo>
                  <a:cubicBezTo>
                    <a:pt x="2634" y="1948"/>
                    <a:pt x="2523" y="1958"/>
                    <a:pt x="2412" y="1958"/>
                  </a:cubicBezTo>
                  <a:cubicBezTo>
                    <a:pt x="2331" y="1958"/>
                    <a:pt x="2250" y="1953"/>
                    <a:pt x="2172" y="1939"/>
                  </a:cubicBezTo>
                  <a:cubicBezTo>
                    <a:pt x="1989" y="1905"/>
                    <a:pt x="1805" y="1805"/>
                    <a:pt x="1671" y="1671"/>
                  </a:cubicBezTo>
                  <a:cubicBezTo>
                    <a:pt x="1504" y="1488"/>
                    <a:pt x="1404" y="1270"/>
                    <a:pt x="1387" y="1020"/>
                  </a:cubicBezTo>
                  <a:cubicBezTo>
                    <a:pt x="1387" y="886"/>
                    <a:pt x="1370" y="752"/>
                    <a:pt x="1354" y="635"/>
                  </a:cubicBezTo>
                  <a:cubicBezTo>
                    <a:pt x="1320" y="502"/>
                    <a:pt x="1270" y="368"/>
                    <a:pt x="1170" y="268"/>
                  </a:cubicBezTo>
                  <a:cubicBezTo>
                    <a:pt x="1020" y="117"/>
                    <a:pt x="802" y="17"/>
                    <a:pt x="5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873956" y="2527567"/>
              <a:ext cx="33781" cy="100701"/>
            </a:xfrm>
            <a:custGeom>
              <a:avLst/>
              <a:gdLst/>
              <a:ahLst/>
              <a:cxnLst/>
              <a:rect l="l" t="t" r="r" b="b"/>
              <a:pathLst>
                <a:path w="1054" h="3142" extrusionOk="0">
                  <a:moveTo>
                    <a:pt x="18" y="0"/>
                  </a:moveTo>
                  <a:cubicBezTo>
                    <a:pt x="1" y="34"/>
                    <a:pt x="201" y="134"/>
                    <a:pt x="452" y="368"/>
                  </a:cubicBezTo>
                  <a:cubicBezTo>
                    <a:pt x="586" y="502"/>
                    <a:pt x="686" y="685"/>
                    <a:pt x="703" y="869"/>
                  </a:cubicBezTo>
                  <a:cubicBezTo>
                    <a:pt x="719" y="1086"/>
                    <a:pt x="569" y="1287"/>
                    <a:pt x="419" y="1521"/>
                  </a:cubicBezTo>
                  <a:cubicBezTo>
                    <a:pt x="268" y="1738"/>
                    <a:pt x="201" y="2022"/>
                    <a:pt x="235" y="2289"/>
                  </a:cubicBezTo>
                  <a:cubicBezTo>
                    <a:pt x="268" y="2507"/>
                    <a:pt x="369" y="2707"/>
                    <a:pt x="536" y="2874"/>
                  </a:cubicBezTo>
                  <a:cubicBezTo>
                    <a:pt x="653" y="3024"/>
                    <a:pt x="853" y="3125"/>
                    <a:pt x="1054" y="3141"/>
                  </a:cubicBezTo>
                  <a:cubicBezTo>
                    <a:pt x="886" y="3041"/>
                    <a:pt x="736" y="2941"/>
                    <a:pt x="602" y="2807"/>
                  </a:cubicBezTo>
                  <a:cubicBezTo>
                    <a:pt x="469" y="2657"/>
                    <a:pt x="402" y="2473"/>
                    <a:pt x="369" y="2273"/>
                  </a:cubicBezTo>
                  <a:cubicBezTo>
                    <a:pt x="335" y="2039"/>
                    <a:pt x="402" y="1788"/>
                    <a:pt x="536" y="1588"/>
                  </a:cubicBezTo>
                  <a:cubicBezTo>
                    <a:pt x="602" y="1487"/>
                    <a:pt x="686" y="1370"/>
                    <a:pt x="753" y="1253"/>
                  </a:cubicBezTo>
                  <a:cubicBezTo>
                    <a:pt x="820" y="1136"/>
                    <a:pt x="836" y="1003"/>
                    <a:pt x="836" y="869"/>
                  </a:cubicBezTo>
                  <a:cubicBezTo>
                    <a:pt x="803" y="635"/>
                    <a:pt x="686" y="435"/>
                    <a:pt x="519" y="284"/>
                  </a:cubicBezTo>
                  <a:cubicBezTo>
                    <a:pt x="419" y="201"/>
                    <a:pt x="302" y="117"/>
                    <a:pt x="168" y="50"/>
                  </a:cubicBezTo>
                  <a:cubicBezTo>
                    <a:pt x="68" y="17"/>
                    <a:pt x="18" y="0"/>
                    <a:pt x="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780787" y="2282641"/>
              <a:ext cx="89996" cy="63203"/>
            </a:xfrm>
            <a:custGeom>
              <a:avLst/>
              <a:gdLst/>
              <a:ahLst/>
              <a:cxnLst/>
              <a:rect l="l" t="t" r="r" b="b"/>
              <a:pathLst>
                <a:path w="2808" h="1972" extrusionOk="0">
                  <a:moveTo>
                    <a:pt x="466" y="0"/>
                  </a:moveTo>
                  <a:cubicBezTo>
                    <a:pt x="361" y="0"/>
                    <a:pt x="251" y="19"/>
                    <a:pt x="151" y="57"/>
                  </a:cubicBezTo>
                  <a:cubicBezTo>
                    <a:pt x="51" y="73"/>
                    <a:pt x="1" y="90"/>
                    <a:pt x="1" y="107"/>
                  </a:cubicBezTo>
                  <a:cubicBezTo>
                    <a:pt x="1" y="114"/>
                    <a:pt x="10" y="116"/>
                    <a:pt x="29" y="116"/>
                  </a:cubicBezTo>
                  <a:cubicBezTo>
                    <a:pt x="91" y="116"/>
                    <a:pt x="248" y="87"/>
                    <a:pt x="458" y="87"/>
                  </a:cubicBezTo>
                  <a:cubicBezTo>
                    <a:pt x="494" y="87"/>
                    <a:pt x="530" y="88"/>
                    <a:pt x="569" y="90"/>
                  </a:cubicBezTo>
                  <a:cubicBezTo>
                    <a:pt x="769" y="107"/>
                    <a:pt x="953" y="190"/>
                    <a:pt x="1087" y="324"/>
                  </a:cubicBezTo>
                  <a:cubicBezTo>
                    <a:pt x="1237" y="474"/>
                    <a:pt x="1254" y="725"/>
                    <a:pt x="1287" y="1009"/>
                  </a:cubicBezTo>
                  <a:cubicBezTo>
                    <a:pt x="1304" y="1276"/>
                    <a:pt x="1438" y="1527"/>
                    <a:pt x="1655" y="1711"/>
                  </a:cubicBezTo>
                  <a:cubicBezTo>
                    <a:pt x="1822" y="1861"/>
                    <a:pt x="2022" y="1945"/>
                    <a:pt x="2240" y="1961"/>
                  </a:cubicBezTo>
                  <a:cubicBezTo>
                    <a:pt x="2281" y="1968"/>
                    <a:pt x="2321" y="1972"/>
                    <a:pt x="2362" y="1972"/>
                  </a:cubicBezTo>
                  <a:cubicBezTo>
                    <a:pt x="2521" y="1972"/>
                    <a:pt x="2675" y="1921"/>
                    <a:pt x="2808" y="1828"/>
                  </a:cubicBezTo>
                  <a:lnTo>
                    <a:pt x="2808" y="1828"/>
                  </a:lnTo>
                  <a:cubicBezTo>
                    <a:pt x="2691" y="1859"/>
                    <a:pt x="2575" y="1871"/>
                    <a:pt x="2458" y="1871"/>
                  </a:cubicBezTo>
                  <a:cubicBezTo>
                    <a:pt x="2391" y="1871"/>
                    <a:pt x="2324" y="1867"/>
                    <a:pt x="2256" y="1861"/>
                  </a:cubicBezTo>
                  <a:cubicBezTo>
                    <a:pt x="2056" y="1828"/>
                    <a:pt x="1872" y="1744"/>
                    <a:pt x="1738" y="1610"/>
                  </a:cubicBezTo>
                  <a:cubicBezTo>
                    <a:pt x="1555" y="1443"/>
                    <a:pt x="1454" y="1226"/>
                    <a:pt x="1421" y="992"/>
                  </a:cubicBezTo>
                  <a:cubicBezTo>
                    <a:pt x="1404" y="859"/>
                    <a:pt x="1404" y="725"/>
                    <a:pt x="1371" y="591"/>
                  </a:cubicBezTo>
                  <a:cubicBezTo>
                    <a:pt x="1337" y="458"/>
                    <a:pt x="1270" y="341"/>
                    <a:pt x="1187" y="240"/>
                  </a:cubicBezTo>
                  <a:cubicBezTo>
                    <a:pt x="1020" y="90"/>
                    <a:pt x="803" y="6"/>
                    <a:pt x="569" y="6"/>
                  </a:cubicBezTo>
                  <a:cubicBezTo>
                    <a:pt x="535" y="2"/>
                    <a:pt x="501" y="0"/>
                    <a:pt x="46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794729" y="2181075"/>
              <a:ext cx="89996" cy="63555"/>
            </a:xfrm>
            <a:custGeom>
              <a:avLst/>
              <a:gdLst/>
              <a:ahLst/>
              <a:cxnLst/>
              <a:rect l="l" t="t" r="r" b="b"/>
              <a:pathLst>
                <a:path w="2808" h="1983" extrusionOk="0">
                  <a:moveTo>
                    <a:pt x="568" y="1"/>
                  </a:moveTo>
                  <a:cubicBezTo>
                    <a:pt x="434" y="1"/>
                    <a:pt x="284" y="18"/>
                    <a:pt x="150" y="51"/>
                  </a:cubicBezTo>
                  <a:cubicBezTo>
                    <a:pt x="50" y="84"/>
                    <a:pt x="0" y="101"/>
                    <a:pt x="0" y="118"/>
                  </a:cubicBezTo>
                  <a:cubicBezTo>
                    <a:pt x="0" y="120"/>
                    <a:pt x="5" y="121"/>
                    <a:pt x="15" y="121"/>
                  </a:cubicBezTo>
                  <a:cubicBezTo>
                    <a:pt x="61" y="121"/>
                    <a:pt x="215" y="98"/>
                    <a:pt x="428" y="98"/>
                  </a:cubicBezTo>
                  <a:cubicBezTo>
                    <a:pt x="472" y="98"/>
                    <a:pt x="519" y="99"/>
                    <a:pt x="568" y="101"/>
                  </a:cubicBezTo>
                  <a:cubicBezTo>
                    <a:pt x="769" y="118"/>
                    <a:pt x="952" y="201"/>
                    <a:pt x="1086" y="335"/>
                  </a:cubicBezTo>
                  <a:cubicBezTo>
                    <a:pt x="1236" y="485"/>
                    <a:pt x="1253" y="736"/>
                    <a:pt x="1287" y="1020"/>
                  </a:cubicBezTo>
                  <a:cubicBezTo>
                    <a:pt x="1303" y="1287"/>
                    <a:pt x="1437" y="1538"/>
                    <a:pt x="1654" y="1722"/>
                  </a:cubicBezTo>
                  <a:cubicBezTo>
                    <a:pt x="1805" y="1855"/>
                    <a:pt x="2022" y="1956"/>
                    <a:pt x="2239" y="1972"/>
                  </a:cubicBezTo>
                  <a:cubicBezTo>
                    <a:pt x="2280" y="1979"/>
                    <a:pt x="2321" y="1983"/>
                    <a:pt x="2362" y="1983"/>
                  </a:cubicBezTo>
                  <a:cubicBezTo>
                    <a:pt x="2520" y="1983"/>
                    <a:pt x="2674" y="1932"/>
                    <a:pt x="2807" y="1839"/>
                  </a:cubicBezTo>
                  <a:lnTo>
                    <a:pt x="2807" y="1839"/>
                  </a:lnTo>
                  <a:cubicBezTo>
                    <a:pt x="2673" y="1863"/>
                    <a:pt x="2538" y="1879"/>
                    <a:pt x="2403" y="1879"/>
                  </a:cubicBezTo>
                  <a:cubicBezTo>
                    <a:pt x="2354" y="1879"/>
                    <a:pt x="2305" y="1877"/>
                    <a:pt x="2256" y="1872"/>
                  </a:cubicBezTo>
                  <a:cubicBezTo>
                    <a:pt x="2055" y="1839"/>
                    <a:pt x="1871" y="1755"/>
                    <a:pt x="1738" y="1622"/>
                  </a:cubicBezTo>
                  <a:cubicBezTo>
                    <a:pt x="1554" y="1454"/>
                    <a:pt x="1454" y="1237"/>
                    <a:pt x="1420" y="987"/>
                  </a:cubicBezTo>
                  <a:cubicBezTo>
                    <a:pt x="1404" y="870"/>
                    <a:pt x="1404" y="736"/>
                    <a:pt x="1370" y="602"/>
                  </a:cubicBezTo>
                  <a:cubicBezTo>
                    <a:pt x="1337" y="469"/>
                    <a:pt x="1270" y="335"/>
                    <a:pt x="1186" y="251"/>
                  </a:cubicBezTo>
                  <a:cubicBezTo>
                    <a:pt x="1019" y="1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792037" y="2418854"/>
              <a:ext cx="89996" cy="63299"/>
            </a:xfrm>
            <a:custGeom>
              <a:avLst/>
              <a:gdLst/>
              <a:ahLst/>
              <a:cxnLst/>
              <a:rect l="l" t="t" r="r" b="b"/>
              <a:pathLst>
                <a:path w="2808" h="1975" extrusionOk="0">
                  <a:moveTo>
                    <a:pt x="585" y="0"/>
                  </a:moveTo>
                  <a:cubicBezTo>
                    <a:pt x="435" y="0"/>
                    <a:pt x="301" y="17"/>
                    <a:pt x="151" y="51"/>
                  </a:cubicBezTo>
                  <a:cubicBezTo>
                    <a:pt x="51" y="67"/>
                    <a:pt x="1" y="101"/>
                    <a:pt x="1" y="101"/>
                  </a:cubicBezTo>
                  <a:lnTo>
                    <a:pt x="17" y="101"/>
                  </a:lnTo>
                  <a:cubicBezTo>
                    <a:pt x="17" y="108"/>
                    <a:pt x="27" y="110"/>
                    <a:pt x="45" y="110"/>
                  </a:cubicBezTo>
                  <a:cubicBezTo>
                    <a:pt x="96" y="110"/>
                    <a:pt x="212" y="91"/>
                    <a:pt x="373" y="91"/>
                  </a:cubicBezTo>
                  <a:cubicBezTo>
                    <a:pt x="433" y="91"/>
                    <a:pt x="498" y="94"/>
                    <a:pt x="569" y="101"/>
                  </a:cubicBezTo>
                  <a:cubicBezTo>
                    <a:pt x="769" y="117"/>
                    <a:pt x="953" y="201"/>
                    <a:pt x="1087" y="335"/>
                  </a:cubicBezTo>
                  <a:cubicBezTo>
                    <a:pt x="1254" y="485"/>
                    <a:pt x="1254" y="736"/>
                    <a:pt x="1287" y="1003"/>
                  </a:cubicBezTo>
                  <a:cubicBezTo>
                    <a:pt x="1320" y="1270"/>
                    <a:pt x="1454" y="1521"/>
                    <a:pt x="1655" y="1705"/>
                  </a:cubicBezTo>
                  <a:cubicBezTo>
                    <a:pt x="1822" y="1855"/>
                    <a:pt x="2022" y="1939"/>
                    <a:pt x="2256" y="1955"/>
                  </a:cubicBezTo>
                  <a:cubicBezTo>
                    <a:pt x="2304" y="1968"/>
                    <a:pt x="2355" y="1975"/>
                    <a:pt x="2405" y="1975"/>
                  </a:cubicBezTo>
                  <a:cubicBezTo>
                    <a:pt x="2549" y="1975"/>
                    <a:pt x="2696" y="1925"/>
                    <a:pt x="2808" y="1838"/>
                  </a:cubicBezTo>
                  <a:lnTo>
                    <a:pt x="2808" y="1838"/>
                  </a:lnTo>
                  <a:cubicBezTo>
                    <a:pt x="2685" y="1863"/>
                    <a:pt x="2545" y="1878"/>
                    <a:pt x="2407" y="1878"/>
                  </a:cubicBezTo>
                  <a:cubicBezTo>
                    <a:pt x="2356" y="1878"/>
                    <a:pt x="2305" y="1876"/>
                    <a:pt x="2256" y="1872"/>
                  </a:cubicBezTo>
                  <a:cubicBezTo>
                    <a:pt x="2072" y="1838"/>
                    <a:pt x="1889" y="1738"/>
                    <a:pt x="1738" y="1604"/>
                  </a:cubicBezTo>
                  <a:cubicBezTo>
                    <a:pt x="1571" y="1437"/>
                    <a:pt x="1454" y="1220"/>
                    <a:pt x="1421" y="986"/>
                  </a:cubicBezTo>
                  <a:cubicBezTo>
                    <a:pt x="1404" y="853"/>
                    <a:pt x="1404" y="719"/>
                    <a:pt x="1371" y="585"/>
                  </a:cubicBezTo>
                  <a:cubicBezTo>
                    <a:pt x="1354" y="452"/>
                    <a:pt x="1287" y="335"/>
                    <a:pt x="1187" y="234"/>
                  </a:cubicBezTo>
                  <a:cubicBezTo>
                    <a:pt x="1020" y="84"/>
                    <a:pt x="803" y="0"/>
                    <a:pt x="5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724571" y="2266552"/>
              <a:ext cx="33236" cy="100381"/>
            </a:xfrm>
            <a:custGeom>
              <a:avLst/>
              <a:gdLst/>
              <a:ahLst/>
              <a:cxnLst/>
              <a:rect l="l" t="t" r="r" b="b"/>
              <a:pathLst>
                <a:path w="1037" h="3132" extrusionOk="0">
                  <a:moveTo>
                    <a:pt x="26" y="1"/>
                  </a:moveTo>
                  <a:cubicBezTo>
                    <a:pt x="20" y="1"/>
                    <a:pt x="17" y="3"/>
                    <a:pt x="17" y="7"/>
                  </a:cubicBezTo>
                  <a:cubicBezTo>
                    <a:pt x="0" y="24"/>
                    <a:pt x="201" y="124"/>
                    <a:pt x="451" y="358"/>
                  </a:cubicBezTo>
                  <a:cubicBezTo>
                    <a:pt x="585" y="508"/>
                    <a:pt x="669" y="676"/>
                    <a:pt x="685" y="876"/>
                  </a:cubicBezTo>
                  <a:cubicBezTo>
                    <a:pt x="719" y="1093"/>
                    <a:pt x="568" y="1294"/>
                    <a:pt x="401" y="1511"/>
                  </a:cubicBezTo>
                  <a:cubicBezTo>
                    <a:pt x="251" y="1745"/>
                    <a:pt x="201" y="2029"/>
                    <a:pt x="234" y="2296"/>
                  </a:cubicBezTo>
                  <a:cubicBezTo>
                    <a:pt x="268" y="2513"/>
                    <a:pt x="368" y="2714"/>
                    <a:pt x="518" y="2864"/>
                  </a:cubicBezTo>
                  <a:cubicBezTo>
                    <a:pt x="652" y="3031"/>
                    <a:pt x="836" y="3115"/>
                    <a:pt x="1036" y="3132"/>
                  </a:cubicBezTo>
                  <a:cubicBezTo>
                    <a:pt x="869" y="3048"/>
                    <a:pt x="719" y="2931"/>
                    <a:pt x="602" y="2798"/>
                  </a:cubicBezTo>
                  <a:cubicBezTo>
                    <a:pt x="468" y="2647"/>
                    <a:pt x="385" y="2463"/>
                    <a:pt x="368" y="2280"/>
                  </a:cubicBezTo>
                  <a:cubicBezTo>
                    <a:pt x="334" y="2029"/>
                    <a:pt x="385" y="1795"/>
                    <a:pt x="535" y="1595"/>
                  </a:cubicBezTo>
                  <a:cubicBezTo>
                    <a:pt x="602" y="1478"/>
                    <a:pt x="685" y="1377"/>
                    <a:pt x="735" y="1260"/>
                  </a:cubicBezTo>
                  <a:cubicBezTo>
                    <a:pt x="802" y="1143"/>
                    <a:pt x="836" y="993"/>
                    <a:pt x="819" y="859"/>
                  </a:cubicBezTo>
                  <a:cubicBezTo>
                    <a:pt x="802" y="642"/>
                    <a:pt x="685" y="442"/>
                    <a:pt x="518" y="291"/>
                  </a:cubicBezTo>
                  <a:cubicBezTo>
                    <a:pt x="401" y="191"/>
                    <a:pt x="284" y="124"/>
                    <a:pt x="151" y="57"/>
                  </a:cubicBezTo>
                  <a:cubicBezTo>
                    <a:pt x="88" y="20"/>
                    <a:pt x="44" y="1"/>
                    <a:pt x="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6158849" y="2653203"/>
              <a:ext cx="87336" cy="65767"/>
            </a:xfrm>
            <a:custGeom>
              <a:avLst/>
              <a:gdLst/>
              <a:ahLst/>
              <a:cxnLst/>
              <a:rect l="l" t="t" r="r" b="b"/>
              <a:pathLst>
                <a:path w="2725" h="2052" extrusionOk="0">
                  <a:moveTo>
                    <a:pt x="459" y="0"/>
                  </a:moveTo>
                  <a:cubicBezTo>
                    <a:pt x="356" y="0"/>
                    <a:pt x="249" y="16"/>
                    <a:pt x="151" y="40"/>
                  </a:cubicBezTo>
                  <a:cubicBezTo>
                    <a:pt x="70" y="54"/>
                    <a:pt x="22" y="67"/>
                    <a:pt x="6" y="81"/>
                  </a:cubicBezTo>
                  <a:lnTo>
                    <a:pt x="6" y="81"/>
                  </a:lnTo>
                  <a:cubicBezTo>
                    <a:pt x="3" y="79"/>
                    <a:pt x="1" y="77"/>
                    <a:pt x="1" y="74"/>
                  </a:cubicBezTo>
                  <a:lnTo>
                    <a:pt x="1" y="90"/>
                  </a:lnTo>
                  <a:cubicBezTo>
                    <a:pt x="1" y="87"/>
                    <a:pt x="3" y="84"/>
                    <a:pt x="6" y="81"/>
                  </a:cubicBezTo>
                  <a:lnTo>
                    <a:pt x="6" y="81"/>
                  </a:lnTo>
                  <a:cubicBezTo>
                    <a:pt x="14" y="85"/>
                    <a:pt x="31" y="86"/>
                    <a:pt x="56" y="86"/>
                  </a:cubicBezTo>
                  <a:cubicBezTo>
                    <a:pt x="95" y="86"/>
                    <a:pt x="152" y="83"/>
                    <a:pt x="226" y="83"/>
                  </a:cubicBezTo>
                  <a:cubicBezTo>
                    <a:pt x="317" y="83"/>
                    <a:pt x="433" y="88"/>
                    <a:pt x="569" y="107"/>
                  </a:cubicBezTo>
                  <a:cubicBezTo>
                    <a:pt x="753" y="124"/>
                    <a:pt x="937" y="207"/>
                    <a:pt x="1070" y="358"/>
                  </a:cubicBezTo>
                  <a:cubicBezTo>
                    <a:pt x="1221" y="508"/>
                    <a:pt x="1221" y="759"/>
                    <a:pt x="1237" y="1043"/>
                  </a:cubicBezTo>
                  <a:cubicBezTo>
                    <a:pt x="1254" y="1310"/>
                    <a:pt x="1371" y="1561"/>
                    <a:pt x="1571" y="1761"/>
                  </a:cubicBezTo>
                  <a:cubicBezTo>
                    <a:pt x="1739" y="1912"/>
                    <a:pt x="1939" y="2012"/>
                    <a:pt x="2156" y="2028"/>
                  </a:cubicBezTo>
                  <a:cubicBezTo>
                    <a:pt x="2216" y="2044"/>
                    <a:pt x="2277" y="2051"/>
                    <a:pt x="2336" y="2051"/>
                  </a:cubicBezTo>
                  <a:cubicBezTo>
                    <a:pt x="2474" y="2051"/>
                    <a:pt x="2607" y="2010"/>
                    <a:pt x="2724" y="1928"/>
                  </a:cubicBezTo>
                  <a:lnTo>
                    <a:pt x="2724" y="1928"/>
                  </a:lnTo>
                  <a:cubicBezTo>
                    <a:pt x="2617" y="1948"/>
                    <a:pt x="2509" y="1956"/>
                    <a:pt x="2401" y="1956"/>
                  </a:cubicBezTo>
                  <a:cubicBezTo>
                    <a:pt x="2325" y="1956"/>
                    <a:pt x="2249" y="1952"/>
                    <a:pt x="2173" y="1945"/>
                  </a:cubicBezTo>
                  <a:cubicBezTo>
                    <a:pt x="1972" y="1895"/>
                    <a:pt x="1805" y="1795"/>
                    <a:pt x="1672" y="1661"/>
                  </a:cubicBezTo>
                  <a:cubicBezTo>
                    <a:pt x="1505" y="1494"/>
                    <a:pt x="1388" y="1260"/>
                    <a:pt x="1388" y="1026"/>
                  </a:cubicBezTo>
                  <a:cubicBezTo>
                    <a:pt x="1371" y="892"/>
                    <a:pt x="1371" y="759"/>
                    <a:pt x="1338" y="625"/>
                  </a:cubicBezTo>
                  <a:cubicBezTo>
                    <a:pt x="1321" y="491"/>
                    <a:pt x="1254" y="358"/>
                    <a:pt x="1170" y="257"/>
                  </a:cubicBezTo>
                  <a:cubicBezTo>
                    <a:pt x="1003" y="107"/>
                    <a:pt x="803" y="7"/>
                    <a:pt x="569" y="7"/>
                  </a:cubicBezTo>
                  <a:cubicBezTo>
                    <a:pt x="533" y="2"/>
                    <a:pt x="496" y="0"/>
                    <a:pt x="4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5908763" y="2847779"/>
              <a:ext cx="99131" cy="37563"/>
            </a:xfrm>
            <a:custGeom>
              <a:avLst/>
              <a:gdLst/>
              <a:ahLst/>
              <a:cxnLst/>
              <a:rect l="l" t="t" r="r" b="b"/>
              <a:pathLst>
                <a:path w="3093" h="1172" extrusionOk="0">
                  <a:moveTo>
                    <a:pt x="3092" y="1"/>
                  </a:moveTo>
                  <a:cubicBezTo>
                    <a:pt x="3009" y="168"/>
                    <a:pt x="2908" y="335"/>
                    <a:pt x="2775" y="469"/>
                  </a:cubicBezTo>
                  <a:cubicBezTo>
                    <a:pt x="2641" y="602"/>
                    <a:pt x="2457" y="686"/>
                    <a:pt x="2257" y="719"/>
                  </a:cubicBezTo>
                  <a:cubicBezTo>
                    <a:pt x="2209" y="726"/>
                    <a:pt x="2160" y="730"/>
                    <a:pt x="2112" y="730"/>
                  </a:cubicBezTo>
                  <a:cubicBezTo>
                    <a:pt x="1922" y="730"/>
                    <a:pt x="1731" y="679"/>
                    <a:pt x="1572" y="586"/>
                  </a:cubicBezTo>
                  <a:cubicBezTo>
                    <a:pt x="1455" y="519"/>
                    <a:pt x="1354" y="435"/>
                    <a:pt x="1221" y="385"/>
                  </a:cubicBezTo>
                  <a:cubicBezTo>
                    <a:pt x="1131" y="334"/>
                    <a:pt x="1032" y="312"/>
                    <a:pt x="931" y="312"/>
                  </a:cubicBezTo>
                  <a:cubicBezTo>
                    <a:pt x="900" y="312"/>
                    <a:pt x="868" y="314"/>
                    <a:pt x="836" y="318"/>
                  </a:cubicBezTo>
                  <a:cubicBezTo>
                    <a:pt x="619" y="352"/>
                    <a:pt x="419" y="469"/>
                    <a:pt x="268" y="653"/>
                  </a:cubicBezTo>
                  <a:cubicBezTo>
                    <a:pt x="185" y="753"/>
                    <a:pt x="101" y="887"/>
                    <a:pt x="51" y="1020"/>
                  </a:cubicBezTo>
                  <a:cubicBezTo>
                    <a:pt x="18" y="1104"/>
                    <a:pt x="1" y="1154"/>
                    <a:pt x="1" y="1171"/>
                  </a:cubicBezTo>
                  <a:cubicBezTo>
                    <a:pt x="2" y="1171"/>
                    <a:pt x="3" y="1171"/>
                    <a:pt x="5" y="1171"/>
                  </a:cubicBezTo>
                  <a:cubicBezTo>
                    <a:pt x="41" y="1171"/>
                    <a:pt x="126" y="961"/>
                    <a:pt x="352" y="719"/>
                  </a:cubicBezTo>
                  <a:cubicBezTo>
                    <a:pt x="486" y="569"/>
                    <a:pt x="653" y="469"/>
                    <a:pt x="853" y="452"/>
                  </a:cubicBezTo>
                  <a:cubicBezTo>
                    <a:pt x="876" y="449"/>
                    <a:pt x="899" y="447"/>
                    <a:pt x="921" y="447"/>
                  </a:cubicBezTo>
                  <a:cubicBezTo>
                    <a:pt x="1113" y="447"/>
                    <a:pt x="1295" y="568"/>
                    <a:pt x="1505" y="703"/>
                  </a:cubicBezTo>
                  <a:cubicBezTo>
                    <a:pt x="1680" y="815"/>
                    <a:pt x="1874" y="872"/>
                    <a:pt x="2080" y="872"/>
                  </a:cubicBezTo>
                  <a:cubicBezTo>
                    <a:pt x="2149" y="872"/>
                    <a:pt x="2219" y="866"/>
                    <a:pt x="2290" y="853"/>
                  </a:cubicBezTo>
                  <a:cubicBezTo>
                    <a:pt x="2507" y="803"/>
                    <a:pt x="2691" y="703"/>
                    <a:pt x="2841" y="536"/>
                  </a:cubicBezTo>
                  <a:cubicBezTo>
                    <a:pt x="2992" y="402"/>
                    <a:pt x="3092" y="201"/>
                    <a:pt x="30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6060872" y="2865470"/>
              <a:ext cx="57337" cy="95894"/>
            </a:xfrm>
            <a:custGeom>
              <a:avLst/>
              <a:gdLst/>
              <a:ahLst/>
              <a:cxnLst/>
              <a:rect l="l" t="t" r="r" b="b"/>
              <a:pathLst>
                <a:path w="1789" h="2992" extrusionOk="0">
                  <a:moveTo>
                    <a:pt x="1571" y="0"/>
                  </a:moveTo>
                  <a:cubicBezTo>
                    <a:pt x="1638" y="167"/>
                    <a:pt x="1671" y="351"/>
                    <a:pt x="1671" y="535"/>
                  </a:cubicBezTo>
                  <a:cubicBezTo>
                    <a:pt x="1671" y="736"/>
                    <a:pt x="1604" y="919"/>
                    <a:pt x="1487" y="1086"/>
                  </a:cubicBezTo>
                  <a:cubicBezTo>
                    <a:pt x="1354" y="1270"/>
                    <a:pt x="1136" y="1421"/>
                    <a:pt x="902" y="1471"/>
                  </a:cubicBezTo>
                  <a:cubicBezTo>
                    <a:pt x="769" y="1504"/>
                    <a:pt x="652" y="1538"/>
                    <a:pt x="518" y="1571"/>
                  </a:cubicBezTo>
                  <a:cubicBezTo>
                    <a:pt x="385" y="1621"/>
                    <a:pt x="268" y="1688"/>
                    <a:pt x="184" y="1805"/>
                  </a:cubicBezTo>
                  <a:cubicBezTo>
                    <a:pt x="67" y="1989"/>
                    <a:pt x="0" y="2206"/>
                    <a:pt x="34" y="2440"/>
                  </a:cubicBezTo>
                  <a:cubicBezTo>
                    <a:pt x="34" y="2573"/>
                    <a:pt x="67" y="2707"/>
                    <a:pt x="134" y="2841"/>
                  </a:cubicBezTo>
                  <a:cubicBezTo>
                    <a:pt x="167" y="2941"/>
                    <a:pt x="201" y="2991"/>
                    <a:pt x="201" y="2991"/>
                  </a:cubicBezTo>
                  <a:cubicBezTo>
                    <a:pt x="234" y="2974"/>
                    <a:pt x="134" y="2774"/>
                    <a:pt x="134" y="2423"/>
                  </a:cubicBezTo>
                  <a:cubicBezTo>
                    <a:pt x="117" y="2239"/>
                    <a:pt x="184" y="2039"/>
                    <a:pt x="301" y="1888"/>
                  </a:cubicBezTo>
                  <a:cubicBezTo>
                    <a:pt x="418" y="1705"/>
                    <a:pt x="669" y="1671"/>
                    <a:pt x="936" y="1604"/>
                  </a:cubicBezTo>
                  <a:cubicBezTo>
                    <a:pt x="1203" y="1538"/>
                    <a:pt x="1437" y="1387"/>
                    <a:pt x="1588" y="1153"/>
                  </a:cubicBezTo>
                  <a:cubicBezTo>
                    <a:pt x="1721" y="969"/>
                    <a:pt x="1788" y="752"/>
                    <a:pt x="1771" y="535"/>
                  </a:cubicBezTo>
                  <a:cubicBezTo>
                    <a:pt x="1788" y="335"/>
                    <a:pt x="1721" y="134"/>
                    <a:pt x="15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5974113" y="2766179"/>
              <a:ext cx="106053" cy="36345"/>
            </a:xfrm>
            <a:custGeom>
              <a:avLst/>
              <a:gdLst/>
              <a:ahLst/>
              <a:cxnLst/>
              <a:rect l="l" t="t" r="r" b="b"/>
              <a:pathLst>
                <a:path w="3309" h="1134" extrusionOk="0">
                  <a:moveTo>
                    <a:pt x="898" y="1"/>
                  </a:moveTo>
                  <a:cubicBezTo>
                    <a:pt x="744" y="1"/>
                    <a:pt x="590" y="38"/>
                    <a:pt x="452" y="108"/>
                  </a:cubicBezTo>
                  <a:cubicBezTo>
                    <a:pt x="335" y="174"/>
                    <a:pt x="218" y="258"/>
                    <a:pt x="101" y="358"/>
                  </a:cubicBezTo>
                  <a:cubicBezTo>
                    <a:pt x="34" y="425"/>
                    <a:pt x="0" y="475"/>
                    <a:pt x="0" y="475"/>
                  </a:cubicBezTo>
                  <a:cubicBezTo>
                    <a:pt x="1" y="476"/>
                    <a:pt x="3" y="476"/>
                    <a:pt x="4" y="476"/>
                  </a:cubicBezTo>
                  <a:cubicBezTo>
                    <a:pt x="35" y="476"/>
                    <a:pt x="201" y="335"/>
                    <a:pt x="502" y="208"/>
                  </a:cubicBezTo>
                  <a:cubicBezTo>
                    <a:pt x="606" y="156"/>
                    <a:pt x="724" y="129"/>
                    <a:pt x="846" y="129"/>
                  </a:cubicBezTo>
                  <a:cubicBezTo>
                    <a:pt x="919" y="129"/>
                    <a:pt x="995" y="139"/>
                    <a:pt x="1070" y="158"/>
                  </a:cubicBezTo>
                  <a:cubicBezTo>
                    <a:pt x="1270" y="208"/>
                    <a:pt x="1404" y="425"/>
                    <a:pt x="1554" y="659"/>
                  </a:cubicBezTo>
                  <a:cubicBezTo>
                    <a:pt x="1721" y="876"/>
                    <a:pt x="1955" y="1043"/>
                    <a:pt x="2223" y="1110"/>
                  </a:cubicBezTo>
                  <a:cubicBezTo>
                    <a:pt x="2287" y="1126"/>
                    <a:pt x="2355" y="1134"/>
                    <a:pt x="2424" y="1134"/>
                  </a:cubicBezTo>
                  <a:cubicBezTo>
                    <a:pt x="2570" y="1134"/>
                    <a:pt x="2721" y="1100"/>
                    <a:pt x="2858" y="1043"/>
                  </a:cubicBezTo>
                  <a:cubicBezTo>
                    <a:pt x="3208" y="893"/>
                    <a:pt x="3309" y="659"/>
                    <a:pt x="3292" y="659"/>
                  </a:cubicBezTo>
                  <a:lnTo>
                    <a:pt x="3292" y="659"/>
                  </a:lnTo>
                  <a:cubicBezTo>
                    <a:pt x="3158" y="776"/>
                    <a:pt x="2991" y="876"/>
                    <a:pt x="2824" y="943"/>
                  </a:cubicBezTo>
                  <a:cubicBezTo>
                    <a:pt x="2713" y="983"/>
                    <a:pt x="2595" y="1005"/>
                    <a:pt x="2476" y="1005"/>
                  </a:cubicBezTo>
                  <a:cubicBezTo>
                    <a:pt x="2398" y="1005"/>
                    <a:pt x="2318" y="996"/>
                    <a:pt x="2239" y="976"/>
                  </a:cubicBezTo>
                  <a:cubicBezTo>
                    <a:pt x="2005" y="910"/>
                    <a:pt x="1805" y="776"/>
                    <a:pt x="1671" y="575"/>
                  </a:cubicBezTo>
                  <a:cubicBezTo>
                    <a:pt x="1604" y="475"/>
                    <a:pt x="1521" y="358"/>
                    <a:pt x="1437" y="241"/>
                  </a:cubicBezTo>
                  <a:cubicBezTo>
                    <a:pt x="1354" y="141"/>
                    <a:pt x="1237" y="74"/>
                    <a:pt x="1103" y="24"/>
                  </a:cubicBezTo>
                  <a:cubicBezTo>
                    <a:pt x="1036" y="8"/>
                    <a:pt x="967" y="1"/>
                    <a:pt x="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943056" y="2565194"/>
              <a:ext cx="106053" cy="34646"/>
            </a:xfrm>
            <a:custGeom>
              <a:avLst/>
              <a:gdLst/>
              <a:ahLst/>
              <a:cxnLst/>
              <a:rect l="l" t="t" r="r" b="b"/>
              <a:pathLst>
                <a:path w="3309" h="1081" extrusionOk="0">
                  <a:moveTo>
                    <a:pt x="931" y="0"/>
                  </a:moveTo>
                  <a:cubicBezTo>
                    <a:pt x="762" y="0"/>
                    <a:pt x="602" y="38"/>
                    <a:pt x="451" y="113"/>
                  </a:cubicBezTo>
                  <a:cubicBezTo>
                    <a:pt x="334" y="180"/>
                    <a:pt x="218" y="263"/>
                    <a:pt x="101" y="363"/>
                  </a:cubicBezTo>
                  <a:cubicBezTo>
                    <a:pt x="34" y="447"/>
                    <a:pt x="0" y="480"/>
                    <a:pt x="17" y="497"/>
                  </a:cubicBezTo>
                  <a:cubicBezTo>
                    <a:pt x="18" y="498"/>
                    <a:pt x="19" y="498"/>
                    <a:pt x="20" y="498"/>
                  </a:cubicBezTo>
                  <a:cubicBezTo>
                    <a:pt x="48" y="498"/>
                    <a:pt x="199" y="340"/>
                    <a:pt x="502" y="196"/>
                  </a:cubicBezTo>
                  <a:cubicBezTo>
                    <a:pt x="606" y="144"/>
                    <a:pt x="723" y="118"/>
                    <a:pt x="842" y="118"/>
                  </a:cubicBezTo>
                  <a:cubicBezTo>
                    <a:pt x="913" y="118"/>
                    <a:pt x="984" y="127"/>
                    <a:pt x="1053" y="146"/>
                  </a:cubicBezTo>
                  <a:cubicBezTo>
                    <a:pt x="1270" y="196"/>
                    <a:pt x="1404" y="414"/>
                    <a:pt x="1571" y="631"/>
                  </a:cubicBezTo>
                  <a:cubicBezTo>
                    <a:pt x="1721" y="848"/>
                    <a:pt x="1972" y="1015"/>
                    <a:pt x="2239" y="1065"/>
                  </a:cubicBezTo>
                  <a:cubicBezTo>
                    <a:pt x="2305" y="1075"/>
                    <a:pt x="2371" y="1081"/>
                    <a:pt x="2436" y="1081"/>
                  </a:cubicBezTo>
                  <a:cubicBezTo>
                    <a:pt x="2586" y="1081"/>
                    <a:pt x="2734" y="1052"/>
                    <a:pt x="2874" y="982"/>
                  </a:cubicBezTo>
                  <a:cubicBezTo>
                    <a:pt x="3225" y="831"/>
                    <a:pt x="3309" y="597"/>
                    <a:pt x="3309" y="597"/>
                  </a:cubicBezTo>
                  <a:lnTo>
                    <a:pt x="3309" y="597"/>
                  </a:lnTo>
                  <a:cubicBezTo>
                    <a:pt x="3158" y="714"/>
                    <a:pt x="3008" y="815"/>
                    <a:pt x="2841" y="898"/>
                  </a:cubicBezTo>
                  <a:cubicBezTo>
                    <a:pt x="2729" y="939"/>
                    <a:pt x="2612" y="961"/>
                    <a:pt x="2492" y="961"/>
                  </a:cubicBezTo>
                  <a:cubicBezTo>
                    <a:pt x="2414" y="961"/>
                    <a:pt x="2335" y="951"/>
                    <a:pt x="2256" y="932"/>
                  </a:cubicBezTo>
                  <a:cubicBezTo>
                    <a:pt x="2022" y="881"/>
                    <a:pt x="1822" y="748"/>
                    <a:pt x="1688" y="547"/>
                  </a:cubicBezTo>
                  <a:cubicBezTo>
                    <a:pt x="1604" y="447"/>
                    <a:pt x="1521" y="330"/>
                    <a:pt x="1437" y="230"/>
                  </a:cubicBezTo>
                  <a:cubicBezTo>
                    <a:pt x="1354" y="130"/>
                    <a:pt x="1220" y="63"/>
                    <a:pt x="1103" y="13"/>
                  </a:cubicBezTo>
                  <a:cubicBezTo>
                    <a:pt x="1045" y="4"/>
                    <a:pt x="987" y="0"/>
                    <a:pt x="9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819343" y="1778847"/>
              <a:ext cx="526966" cy="752374"/>
            </a:xfrm>
            <a:custGeom>
              <a:avLst/>
              <a:gdLst/>
              <a:ahLst/>
              <a:cxnLst/>
              <a:rect l="l" t="t" r="r" b="b"/>
              <a:pathLst>
                <a:path w="16442" h="23475" extrusionOk="0">
                  <a:moveTo>
                    <a:pt x="7574" y="1"/>
                  </a:moveTo>
                  <a:cubicBezTo>
                    <a:pt x="6650" y="1"/>
                    <a:pt x="5736" y="224"/>
                    <a:pt x="4913" y="671"/>
                  </a:cubicBezTo>
                  <a:cubicBezTo>
                    <a:pt x="3918" y="1259"/>
                    <a:pt x="3181" y="2214"/>
                    <a:pt x="2973" y="3279"/>
                  </a:cubicBezTo>
                  <a:lnTo>
                    <a:pt x="2973" y="3279"/>
                  </a:lnTo>
                  <a:cubicBezTo>
                    <a:pt x="2742" y="3831"/>
                    <a:pt x="2612" y="4435"/>
                    <a:pt x="2557" y="5015"/>
                  </a:cubicBezTo>
                  <a:cubicBezTo>
                    <a:pt x="2423" y="6436"/>
                    <a:pt x="2557" y="7906"/>
                    <a:pt x="2022" y="9226"/>
                  </a:cubicBezTo>
                  <a:cubicBezTo>
                    <a:pt x="1571" y="10329"/>
                    <a:pt x="619" y="11348"/>
                    <a:pt x="719" y="12534"/>
                  </a:cubicBezTo>
                  <a:cubicBezTo>
                    <a:pt x="803" y="13420"/>
                    <a:pt x="1471" y="14205"/>
                    <a:pt x="1588" y="15091"/>
                  </a:cubicBezTo>
                  <a:cubicBezTo>
                    <a:pt x="1822" y="16812"/>
                    <a:pt x="1" y="18332"/>
                    <a:pt x="335" y="20036"/>
                  </a:cubicBezTo>
                  <a:cubicBezTo>
                    <a:pt x="485" y="20822"/>
                    <a:pt x="1087" y="21490"/>
                    <a:pt x="1788" y="21941"/>
                  </a:cubicBezTo>
                  <a:cubicBezTo>
                    <a:pt x="2540" y="22375"/>
                    <a:pt x="3326" y="22726"/>
                    <a:pt x="4161" y="22960"/>
                  </a:cubicBezTo>
                  <a:cubicBezTo>
                    <a:pt x="4932" y="23217"/>
                    <a:pt x="5769" y="23474"/>
                    <a:pt x="6567" y="23474"/>
                  </a:cubicBezTo>
                  <a:cubicBezTo>
                    <a:pt x="6911" y="23474"/>
                    <a:pt x="7248" y="23427"/>
                    <a:pt x="7570" y="23311"/>
                  </a:cubicBezTo>
                  <a:cubicBezTo>
                    <a:pt x="8539" y="22960"/>
                    <a:pt x="9190" y="22091"/>
                    <a:pt x="10193" y="21841"/>
                  </a:cubicBezTo>
                  <a:cubicBezTo>
                    <a:pt x="10419" y="21781"/>
                    <a:pt x="10648" y="21759"/>
                    <a:pt x="10880" y="21759"/>
                  </a:cubicBezTo>
                  <a:cubicBezTo>
                    <a:pt x="11627" y="21759"/>
                    <a:pt x="12402" y="21995"/>
                    <a:pt x="13167" y="22008"/>
                  </a:cubicBezTo>
                  <a:cubicBezTo>
                    <a:pt x="13209" y="22009"/>
                    <a:pt x="13251" y="22010"/>
                    <a:pt x="13293" y="22010"/>
                  </a:cubicBezTo>
                  <a:cubicBezTo>
                    <a:pt x="14166" y="22010"/>
                    <a:pt x="15001" y="21678"/>
                    <a:pt x="15623" y="21072"/>
                  </a:cubicBezTo>
                  <a:cubicBezTo>
                    <a:pt x="16241" y="20454"/>
                    <a:pt x="16442" y="19552"/>
                    <a:pt x="16141" y="18733"/>
                  </a:cubicBezTo>
                  <a:cubicBezTo>
                    <a:pt x="15690" y="17630"/>
                    <a:pt x="14320" y="16928"/>
                    <a:pt x="14103" y="15776"/>
                  </a:cubicBezTo>
                  <a:cubicBezTo>
                    <a:pt x="13919" y="14740"/>
                    <a:pt x="14771" y="13704"/>
                    <a:pt x="14504" y="12685"/>
                  </a:cubicBezTo>
                  <a:cubicBezTo>
                    <a:pt x="14203" y="11532"/>
                    <a:pt x="12666" y="10930"/>
                    <a:pt x="12298" y="9811"/>
                  </a:cubicBezTo>
                  <a:cubicBezTo>
                    <a:pt x="11847" y="8457"/>
                    <a:pt x="13267" y="7004"/>
                    <a:pt x="12716" y="5684"/>
                  </a:cubicBezTo>
                  <a:cubicBezTo>
                    <a:pt x="12398" y="4915"/>
                    <a:pt x="11463" y="4431"/>
                    <a:pt x="11212" y="3628"/>
                  </a:cubicBezTo>
                  <a:cubicBezTo>
                    <a:pt x="11028" y="3077"/>
                    <a:pt x="11212" y="2492"/>
                    <a:pt x="11095" y="1924"/>
                  </a:cubicBezTo>
                  <a:cubicBezTo>
                    <a:pt x="10878" y="972"/>
                    <a:pt x="9792" y="337"/>
                    <a:pt x="8739" y="120"/>
                  </a:cubicBezTo>
                  <a:cubicBezTo>
                    <a:pt x="8353" y="40"/>
                    <a:pt x="7963" y="1"/>
                    <a:pt x="75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6034623" y="1783943"/>
              <a:ext cx="282777" cy="627860"/>
            </a:xfrm>
            <a:custGeom>
              <a:avLst/>
              <a:gdLst/>
              <a:ahLst/>
              <a:cxnLst/>
              <a:rect l="l" t="t" r="r" b="b"/>
              <a:pathLst>
                <a:path w="8823" h="19590" extrusionOk="0">
                  <a:moveTo>
                    <a:pt x="1669" y="1"/>
                  </a:moveTo>
                  <a:cubicBezTo>
                    <a:pt x="1117" y="1"/>
                    <a:pt x="553" y="100"/>
                    <a:pt x="0" y="312"/>
                  </a:cubicBezTo>
                  <a:lnTo>
                    <a:pt x="2657" y="18557"/>
                  </a:lnTo>
                  <a:cubicBezTo>
                    <a:pt x="3295" y="19267"/>
                    <a:pt x="4126" y="19589"/>
                    <a:pt x="4943" y="19589"/>
                  </a:cubicBezTo>
                  <a:cubicBezTo>
                    <a:pt x="6414" y="19589"/>
                    <a:pt x="7844" y="18544"/>
                    <a:pt x="8037" y="16836"/>
                  </a:cubicBezTo>
                  <a:cubicBezTo>
                    <a:pt x="8171" y="15650"/>
                    <a:pt x="7620" y="14464"/>
                    <a:pt x="7803" y="13277"/>
                  </a:cubicBezTo>
                  <a:cubicBezTo>
                    <a:pt x="7970" y="12141"/>
                    <a:pt x="8823" y="11122"/>
                    <a:pt x="8639" y="9986"/>
                  </a:cubicBezTo>
                  <a:cubicBezTo>
                    <a:pt x="8472" y="8800"/>
                    <a:pt x="7285" y="8064"/>
                    <a:pt x="6767" y="6995"/>
                  </a:cubicBezTo>
                  <a:cubicBezTo>
                    <a:pt x="6300" y="6009"/>
                    <a:pt x="6467" y="4840"/>
                    <a:pt x="6249" y="3770"/>
                  </a:cubicBezTo>
                  <a:cubicBezTo>
                    <a:pt x="5797" y="1510"/>
                    <a:pt x="3822" y="1"/>
                    <a:pt x="1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6144394" y="1794231"/>
              <a:ext cx="170346" cy="160570"/>
            </a:xfrm>
            <a:custGeom>
              <a:avLst/>
              <a:gdLst/>
              <a:ahLst/>
              <a:cxnLst/>
              <a:rect l="l" t="t" r="r" b="b"/>
              <a:pathLst>
                <a:path w="5315" h="5010" extrusionOk="0">
                  <a:moveTo>
                    <a:pt x="2909" y="1"/>
                  </a:moveTo>
                  <a:cubicBezTo>
                    <a:pt x="1588" y="1"/>
                    <a:pt x="374" y="978"/>
                    <a:pt x="201" y="2397"/>
                  </a:cubicBezTo>
                  <a:lnTo>
                    <a:pt x="352" y="2079"/>
                  </a:lnTo>
                  <a:lnTo>
                    <a:pt x="352" y="2079"/>
                  </a:lnTo>
                  <a:cubicBezTo>
                    <a:pt x="1" y="2915"/>
                    <a:pt x="235" y="3900"/>
                    <a:pt x="953" y="4485"/>
                  </a:cubicBezTo>
                  <a:cubicBezTo>
                    <a:pt x="1400" y="4828"/>
                    <a:pt x="1936" y="5009"/>
                    <a:pt x="2479" y="5009"/>
                  </a:cubicBezTo>
                  <a:cubicBezTo>
                    <a:pt x="2810" y="5009"/>
                    <a:pt x="3143" y="4942"/>
                    <a:pt x="3459" y="4803"/>
                  </a:cubicBezTo>
                  <a:cubicBezTo>
                    <a:pt x="4278" y="4418"/>
                    <a:pt x="4896" y="3700"/>
                    <a:pt x="5130" y="2831"/>
                  </a:cubicBezTo>
                  <a:cubicBezTo>
                    <a:pt x="5314" y="2263"/>
                    <a:pt x="5281" y="1661"/>
                    <a:pt x="5030" y="1143"/>
                  </a:cubicBezTo>
                  <a:cubicBezTo>
                    <a:pt x="4796" y="709"/>
                    <a:pt x="4412" y="392"/>
                    <a:pt x="3944" y="208"/>
                  </a:cubicBezTo>
                  <a:cubicBezTo>
                    <a:pt x="3603" y="67"/>
                    <a:pt x="3252" y="1"/>
                    <a:pt x="2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6120293" y="1826057"/>
              <a:ext cx="97496" cy="124482"/>
            </a:xfrm>
            <a:custGeom>
              <a:avLst/>
              <a:gdLst/>
              <a:ahLst/>
              <a:cxnLst/>
              <a:rect l="l" t="t" r="r" b="b"/>
              <a:pathLst>
                <a:path w="3042" h="3884" extrusionOk="0">
                  <a:moveTo>
                    <a:pt x="1287" y="0"/>
                  </a:moveTo>
                  <a:cubicBezTo>
                    <a:pt x="1221" y="17"/>
                    <a:pt x="1137" y="67"/>
                    <a:pt x="1070" y="117"/>
                  </a:cubicBezTo>
                  <a:cubicBezTo>
                    <a:pt x="886" y="251"/>
                    <a:pt x="719" y="401"/>
                    <a:pt x="569" y="585"/>
                  </a:cubicBezTo>
                  <a:cubicBezTo>
                    <a:pt x="352" y="852"/>
                    <a:pt x="185" y="1170"/>
                    <a:pt x="101" y="1504"/>
                  </a:cubicBezTo>
                  <a:cubicBezTo>
                    <a:pt x="1" y="1922"/>
                    <a:pt x="34" y="2373"/>
                    <a:pt x="218" y="2757"/>
                  </a:cubicBezTo>
                  <a:cubicBezTo>
                    <a:pt x="385" y="3158"/>
                    <a:pt x="703" y="3475"/>
                    <a:pt x="1104" y="3659"/>
                  </a:cubicBezTo>
                  <a:cubicBezTo>
                    <a:pt x="1421" y="3793"/>
                    <a:pt x="1755" y="3860"/>
                    <a:pt x="2106" y="3876"/>
                  </a:cubicBezTo>
                  <a:cubicBezTo>
                    <a:pt x="2175" y="3881"/>
                    <a:pt x="2243" y="3883"/>
                    <a:pt x="2311" y="3883"/>
                  </a:cubicBezTo>
                  <a:cubicBezTo>
                    <a:pt x="2476" y="3883"/>
                    <a:pt x="2638" y="3872"/>
                    <a:pt x="2791" y="3860"/>
                  </a:cubicBezTo>
                  <a:cubicBezTo>
                    <a:pt x="2875" y="3860"/>
                    <a:pt x="2958" y="3860"/>
                    <a:pt x="3042" y="3826"/>
                  </a:cubicBezTo>
                  <a:cubicBezTo>
                    <a:pt x="3042" y="3810"/>
                    <a:pt x="2691" y="3826"/>
                    <a:pt x="2123" y="3776"/>
                  </a:cubicBezTo>
                  <a:cubicBezTo>
                    <a:pt x="1789" y="3760"/>
                    <a:pt x="1455" y="3676"/>
                    <a:pt x="1154" y="3542"/>
                  </a:cubicBezTo>
                  <a:cubicBezTo>
                    <a:pt x="786" y="3375"/>
                    <a:pt x="502" y="3074"/>
                    <a:pt x="335" y="2707"/>
                  </a:cubicBezTo>
                  <a:cubicBezTo>
                    <a:pt x="185" y="2339"/>
                    <a:pt x="151" y="1922"/>
                    <a:pt x="235" y="1537"/>
                  </a:cubicBezTo>
                  <a:cubicBezTo>
                    <a:pt x="302" y="1220"/>
                    <a:pt x="452" y="902"/>
                    <a:pt x="652" y="652"/>
                  </a:cubicBezTo>
                  <a:cubicBezTo>
                    <a:pt x="836" y="401"/>
                    <a:pt x="1054" y="184"/>
                    <a:pt x="128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6102088" y="1902079"/>
              <a:ext cx="165506" cy="304731"/>
            </a:xfrm>
            <a:custGeom>
              <a:avLst/>
              <a:gdLst/>
              <a:ahLst/>
              <a:cxnLst/>
              <a:rect l="l" t="t" r="r" b="b"/>
              <a:pathLst>
                <a:path w="5164" h="9508" extrusionOk="0">
                  <a:moveTo>
                    <a:pt x="619" y="1"/>
                  </a:moveTo>
                  <a:lnTo>
                    <a:pt x="619" y="1"/>
                  </a:lnTo>
                  <a:cubicBezTo>
                    <a:pt x="469" y="218"/>
                    <a:pt x="368" y="452"/>
                    <a:pt x="285" y="702"/>
                  </a:cubicBezTo>
                  <a:cubicBezTo>
                    <a:pt x="51" y="1371"/>
                    <a:pt x="1" y="2106"/>
                    <a:pt x="151" y="2808"/>
                  </a:cubicBezTo>
                  <a:cubicBezTo>
                    <a:pt x="251" y="3292"/>
                    <a:pt x="452" y="3760"/>
                    <a:pt x="736" y="4178"/>
                  </a:cubicBezTo>
                  <a:cubicBezTo>
                    <a:pt x="1037" y="4629"/>
                    <a:pt x="1454" y="5013"/>
                    <a:pt x="1805" y="5498"/>
                  </a:cubicBezTo>
                  <a:cubicBezTo>
                    <a:pt x="1989" y="5748"/>
                    <a:pt x="2123" y="6016"/>
                    <a:pt x="2190" y="6317"/>
                  </a:cubicBezTo>
                  <a:cubicBezTo>
                    <a:pt x="2256" y="6617"/>
                    <a:pt x="2273" y="6935"/>
                    <a:pt x="2223" y="7252"/>
                  </a:cubicBezTo>
                  <a:cubicBezTo>
                    <a:pt x="2089" y="7921"/>
                    <a:pt x="1839" y="8555"/>
                    <a:pt x="1505" y="9140"/>
                  </a:cubicBezTo>
                  <a:lnTo>
                    <a:pt x="1471" y="9224"/>
                  </a:lnTo>
                  <a:lnTo>
                    <a:pt x="1555" y="9241"/>
                  </a:lnTo>
                  <a:cubicBezTo>
                    <a:pt x="1661" y="9264"/>
                    <a:pt x="1768" y="9276"/>
                    <a:pt x="1874" y="9276"/>
                  </a:cubicBezTo>
                  <a:cubicBezTo>
                    <a:pt x="2219" y="9276"/>
                    <a:pt x="2556" y="9153"/>
                    <a:pt x="2825" y="8923"/>
                  </a:cubicBezTo>
                  <a:cubicBezTo>
                    <a:pt x="2912" y="8844"/>
                    <a:pt x="2995" y="8756"/>
                    <a:pt x="3067" y="8659"/>
                  </a:cubicBezTo>
                  <a:lnTo>
                    <a:pt x="3067" y="8659"/>
                  </a:lnTo>
                  <a:cubicBezTo>
                    <a:pt x="3049" y="8918"/>
                    <a:pt x="3037" y="9176"/>
                    <a:pt x="3025" y="9424"/>
                  </a:cubicBezTo>
                  <a:lnTo>
                    <a:pt x="3025" y="9508"/>
                  </a:lnTo>
                  <a:lnTo>
                    <a:pt x="3109" y="9491"/>
                  </a:lnTo>
                  <a:cubicBezTo>
                    <a:pt x="3777" y="9357"/>
                    <a:pt x="4362" y="8956"/>
                    <a:pt x="4729" y="8372"/>
                  </a:cubicBezTo>
                  <a:cubicBezTo>
                    <a:pt x="5063" y="7837"/>
                    <a:pt x="5164" y="7185"/>
                    <a:pt x="5030" y="6584"/>
                  </a:cubicBezTo>
                  <a:cubicBezTo>
                    <a:pt x="4913" y="6032"/>
                    <a:pt x="4713" y="5531"/>
                    <a:pt x="4462" y="5047"/>
                  </a:cubicBezTo>
                  <a:cubicBezTo>
                    <a:pt x="4228" y="4579"/>
                    <a:pt x="3994" y="4178"/>
                    <a:pt x="3844" y="3777"/>
                  </a:cubicBezTo>
                  <a:cubicBezTo>
                    <a:pt x="3710" y="3426"/>
                    <a:pt x="3610" y="3058"/>
                    <a:pt x="3576" y="2674"/>
                  </a:cubicBezTo>
                  <a:cubicBezTo>
                    <a:pt x="3543" y="2390"/>
                    <a:pt x="3560" y="2106"/>
                    <a:pt x="3627" y="1822"/>
                  </a:cubicBezTo>
                  <a:cubicBezTo>
                    <a:pt x="3677" y="1588"/>
                    <a:pt x="3794" y="1371"/>
                    <a:pt x="3927" y="1170"/>
                  </a:cubicBezTo>
                  <a:lnTo>
                    <a:pt x="3927" y="1170"/>
                  </a:lnTo>
                  <a:cubicBezTo>
                    <a:pt x="3877" y="1220"/>
                    <a:pt x="3844" y="1254"/>
                    <a:pt x="3810" y="1321"/>
                  </a:cubicBezTo>
                  <a:cubicBezTo>
                    <a:pt x="3693" y="1471"/>
                    <a:pt x="3627" y="1638"/>
                    <a:pt x="3576" y="1805"/>
                  </a:cubicBezTo>
                  <a:cubicBezTo>
                    <a:pt x="3493" y="2089"/>
                    <a:pt x="3476" y="2390"/>
                    <a:pt x="3493" y="2674"/>
                  </a:cubicBezTo>
                  <a:cubicBezTo>
                    <a:pt x="3526" y="3058"/>
                    <a:pt x="3627" y="3443"/>
                    <a:pt x="3760" y="3810"/>
                  </a:cubicBezTo>
                  <a:cubicBezTo>
                    <a:pt x="3944" y="4245"/>
                    <a:pt x="4144" y="4679"/>
                    <a:pt x="4362" y="5097"/>
                  </a:cubicBezTo>
                  <a:cubicBezTo>
                    <a:pt x="4612" y="5565"/>
                    <a:pt x="4796" y="6066"/>
                    <a:pt x="4913" y="6601"/>
                  </a:cubicBezTo>
                  <a:cubicBezTo>
                    <a:pt x="5030" y="7185"/>
                    <a:pt x="4930" y="7787"/>
                    <a:pt x="4612" y="8305"/>
                  </a:cubicBezTo>
                  <a:cubicBezTo>
                    <a:pt x="4294" y="8814"/>
                    <a:pt x="3765" y="9186"/>
                    <a:pt x="3167" y="9336"/>
                  </a:cubicBezTo>
                  <a:lnTo>
                    <a:pt x="3167" y="9336"/>
                  </a:lnTo>
                  <a:cubicBezTo>
                    <a:pt x="3194" y="9032"/>
                    <a:pt x="3210" y="8703"/>
                    <a:pt x="3225" y="8374"/>
                  </a:cubicBezTo>
                  <a:lnTo>
                    <a:pt x="3225" y="8374"/>
                  </a:lnTo>
                  <a:cubicBezTo>
                    <a:pt x="3225" y="8373"/>
                    <a:pt x="3225" y="8372"/>
                    <a:pt x="3226" y="8372"/>
                  </a:cubicBezTo>
                  <a:lnTo>
                    <a:pt x="3225" y="8371"/>
                  </a:lnTo>
                  <a:lnTo>
                    <a:pt x="3225" y="8371"/>
                  </a:lnTo>
                  <a:cubicBezTo>
                    <a:pt x="3225" y="8366"/>
                    <a:pt x="3225" y="8360"/>
                    <a:pt x="3226" y="8355"/>
                  </a:cubicBezTo>
                  <a:lnTo>
                    <a:pt x="3259" y="7921"/>
                  </a:lnTo>
                  <a:lnTo>
                    <a:pt x="3092" y="8322"/>
                  </a:lnTo>
                  <a:cubicBezTo>
                    <a:pt x="3008" y="8505"/>
                    <a:pt x="2891" y="8672"/>
                    <a:pt x="2724" y="8806"/>
                  </a:cubicBezTo>
                  <a:cubicBezTo>
                    <a:pt x="2488" y="9016"/>
                    <a:pt x="2179" y="9133"/>
                    <a:pt x="1855" y="9133"/>
                  </a:cubicBezTo>
                  <a:cubicBezTo>
                    <a:pt x="1799" y="9133"/>
                    <a:pt x="1742" y="9130"/>
                    <a:pt x="1684" y="9123"/>
                  </a:cubicBezTo>
                  <a:lnTo>
                    <a:pt x="1684" y="9123"/>
                  </a:lnTo>
                  <a:cubicBezTo>
                    <a:pt x="1996" y="8545"/>
                    <a:pt x="2229" y="7922"/>
                    <a:pt x="2357" y="7269"/>
                  </a:cubicBezTo>
                  <a:cubicBezTo>
                    <a:pt x="2407" y="6935"/>
                    <a:pt x="2390" y="6601"/>
                    <a:pt x="2323" y="6283"/>
                  </a:cubicBezTo>
                  <a:cubicBezTo>
                    <a:pt x="2240" y="5966"/>
                    <a:pt x="2106" y="5682"/>
                    <a:pt x="1906" y="5431"/>
                  </a:cubicBezTo>
                  <a:cubicBezTo>
                    <a:pt x="1555" y="4930"/>
                    <a:pt x="1120" y="4545"/>
                    <a:pt x="819" y="4111"/>
                  </a:cubicBezTo>
                  <a:cubicBezTo>
                    <a:pt x="552" y="3710"/>
                    <a:pt x="352" y="3259"/>
                    <a:pt x="251" y="2791"/>
                  </a:cubicBezTo>
                  <a:cubicBezTo>
                    <a:pt x="101" y="2106"/>
                    <a:pt x="118" y="1388"/>
                    <a:pt x="335" y="719"/>
                  </a:cubicBezTo>
                  <a:cubicBezTo>
                    <a:pt x="418" y="469"/>
                    <a:pt x="519" y="235"/>
                    <a:pt x="6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6175996" y="1799808"/>
              <a:ext cx="89452" cy="141949"/>
            </a:xfrm>
            <a:custGeom>
              <a:avLst/>
              <a:gdLst/>
              <a:ahLst/>
              <a:cxnLst/>
              <a:rect l="l" t="t" r="r" b="b"/>
              <a:pathLst>
                <a:path w="2791" h="4429" extrusionOk="0">
                  <a:moveTo>
                    <a:pt x="2574" y="0"/>
                  </a:moveTo>
                  <a:cubicBezTo>
                    <a:pt x="2557" y="0"/>
                    <a:pt x="2641" y="318"/>
                    <a:pt x="2641" y="819"/>
                  </a:cubicBezTo>
                  <a:cubicBezTo>
                    <a:pt x="2641" y="2172"/>
                    <a:pt x="1905" y="3409"/>
                    <a:pt x="736" y="4061"/>
                  </a:cubicBezTo>
                  <a:cubicBezTo>
                    <a:pt x="301" y="4328"/>
                    <a:pt x="1" y="4395"/>
                    <a:pt x="1" y="4428"/>
                  </a:cubicBezTo>
                  <a:cubicBezTo>
                    <a:pt x="84" y="4428"/>
                    <a:pt x="151" y="4411"/>
                    <a:pt x="218" y="4378"/>
                  </a:cubicBezTo>
                  <a:cubicBezTo>
                    <a:pt x="418" y="4328"/>
                    <a:pt x="602" y="4244"/>
                    <a:pt x="786" y="4161"/>
                  </a:cubicBezTo>
                  <a:cubicBezTo>
                    <a:pt x="2039" y="3526"/>
                    <a:pt x="2791" y="2223"/>
                    <a:pt x="2741" y="819"/>
                  </a:cubicBezTo>
                  <a:cubicBezTo>
                    <a:pt x="2724" y="619"/>
                    <a:pt x="2691" y="418"/>
                    <a:pt x="2657" y="218"/>
                  </a:cubicBezTo>
                  <a:cubicBezTo>
                    <a:pt x="2641" y="134"/>
                    <a:pt x="2607" y="67"/>
                    <a:pt x="25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148144" y="1838364"/>
              <a:ext cx="85734" cy="73074"/>
            </a:xfrm>
            <a:custGeom>
              <a:avLst/>
              <a:gdLst/>
              <a:ahLst/>
              <a:cxnLst/>
              <a:rect l="l" t="t" r="r" b="b"/>
              <a:pathLst>
                <a:path w="2675" h="2280" extrusionOk="0">
                  <a:moveTo>
                    <a:pt x="17" y="0"/>
                  </a:moveTo>
                  <a:cubicBezTo>
                    <a:pt x="1" y="201"/>
                    <a:pt x="17" y="385"/>
                    <a:pt x="84" y="568"/>
                  </a:cubicBezTo>
                  <a:cubicBezTo>
                    <a:pt x="385" y="1471"/>
                    <a:pt x="1170" y="2139"/>
                    <a:pt x="2106" y="2256"/>
                  </a:cubicBezTo>
                  <a:cubicBezTo>
                    <a:pt x="2196" y="2271"/>
                    <a:pt x="2283" y="2279"/>
                    <a:pt x="2368" y="2279"/>
                  </a:cubicBezTo>
                  <a:cubicBezTo>
                    <a:pt x="2472" y="2279"/>
                    <a:pt x="2573" y="2267"/>
                    <a:pt x="2674" y="2239"/>
                  </a:cubicBezTo>
                  <a:cubicBezTo>
                    <a:pt x="2674" y="2206"/>
                    <a:pt x="2457" y="2223"/>
                    <a:pt x="2123" y="2156"/>
                  </a:cubicBezTo>
                  <a:cubicBezTo>
                    <a:pt x="1237" y="1989"/>
                    <a:pt x="502" y="1370"/>
                    <a:pt x="185" y="535"/>
                  </a:cubicBezTo>
                  <a:cubicBezTo>
                    <a:pt x="68" y="218"/>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015874" y="1785353"/>
              <a:ext cx="114643" cy="740643"/>
            </a:xfrm>
            <a:custGeom>
              <a:avLst/>
              <a:gdLst/>
              <a:ahLst/>
              <a:cxnLst/>
              <a:rect l="l" t="t" r="r" b="b"/>
              <a:pathLst>
                <a:path w="3577" h="23109" extrusionOk="0">
                  <a:moveTo>
                    <a:pt x="301" y="0"/>
                  </a:moveTo>
                  <a:cubicBezTo>
                    <a:pt x="585" y="184"/>
                    <a:pt x="853" y="401"/>
                    <a:pt x="1103" y="635"/>
                  </a:cubicBezTo>
                  <a:cubicBezTo>
                    <a:pt x="2190" y="1805"/>
                    <a:pt x="2657" y="3409"/>
                    <a:pt x="2390" y="4979"/>
                  </a:cubicBezTo>
                  <a:cubicBezTo>
                    <a:pt x="2240" y="5698"/>
                    <a:pt x="1989" y="6383"/>
                    <a:pt x="1638" y="7035"/>
                  </a:cubicBezTo>
                  <a:cubicBezTo>
                    <a:pt x="1304" y="7736"/>
                    <a:pt x="886" y="8455"/>
                    <a:pt x="552" y="9240"/>
                  </a:cubicBezTo>
                  <a:cubicBezTo>
                    <a:pt x="184" y="10059"/>
                    <a:pt x="1" y="10944"/>
                    <a:pt x="34" y="11830"/>
                  </a:cubicBezTo>
                  <a:cubicBezTo>
                    <a:pt x="68" y="12281"/>
                    <a:pt x="168" y="12732"/>
                    <a:pt x="368" y="13150"/>
                  </a:cubicBezTo>
                  <a:cubicBezTo>
                    <a:pt x="552" y="13534"/>
                    <a:pt x="769" y="13918"/>
                    <a:pt x="1037" y="14269"/>
                  </a:cubicBezTo>
                  <a:cubicBezTo>
                    <a:pt x="1538" y="14954"/>
                    <a:pt x="2073" y="15573"/>
                    <a:pt x="2440" y="16258"/>
                  </a:cubicBezTo>
                  <a:cubicBezTo>
                    <a:pt x="3209" y="17611"/>
                    <a:pt x="3459" y="19048"/>
                    <a:pt x="3242" y="20201"/>
                  </a:cubicBezTo>
                  <a:cubicBezTo>
                    <a:pt x="3092" y="21120"/>
                    <a:pt x="2641" y="21972"/>
                    <a:pt x="1939" y="22590"/>
                  </a:cubicBezTo>
                  <a:cubicBezTo>
                    <a:pt x="1688" y="22807"/>
                    <a:pt x="1388" y="22974"/>
                    <a:pt x="1070" y="23108"/>
                  </a:cubicBezTo>
                  <a:cubicBezTo>
                    <a:pt x="1087" y="23108"/>
                    <a:pt x="1120" y="23091"/>
                    <a:pt x="1137" y="23091"/>
                  </a:cubicBezTo>
                  <a:cubicBezTo>
                    <a:pt x="1187" y="23075"/>
                    <a:pt x="1237" y="23058"/>
                    <a:pt x="1321" y="23025"/>
                  </a:cubicBezTo>
                  <a:cubicBezTo>
                    <a:pt x="1555" y="22924"/>
                    <a:pt x="1789" y="22791"/>
                    <a:pt x="1989" y="22640"/>
                  </a:cubicBezTo>
                  <a:cubicBezTo>
                    <a:pt x="2707" y="22022"/>
                    <a:pt x="3192" y="21153"/>
                    <a:pt x="3342" y="20218"/>
                  </a:cubicBezTo>
                  <a:cubicBezTo>
                    <a:pt x="3576" y="19048"/>
                    <a:pt x="3326" y="17561"/>
                    <a:pt x="2557" y="16191"/>
                  </a:cubicBezTo>
                  <a:cubicBezTo>
                    <a:pt x="2190" y="15489"/>
                    <a:pt x="1638" y="14871"/>
                    <a:pt x="1154" y="14186"/>
                  </a:cubicBezTo>
                  <a:cubicBezTo>
                    <a:pt x="652" y="13501"/>
                    <a:pt x="218" y="12715"/>
                    <a:pt x="168" y="11813"/>
                  </a:cubicBezTo>
                  <a:cubicBezTo>
                    <a:pt x="151" y="10944"/>
                    <a:pt x="318" y="10092"/>
                    <a:pt x="686" y="9290"/>
                  </a:cubicBezTo>
                  <a:cubicBezTo>
                    <a:pt x="1003" y="8522"/>
                    <a:pt x="1421" y="7803"/>
                    <a:pt x="1755" y="7101"/>
                  </a:cubicBezTo>
                  <a:cubicBezTo>
                    <a:pt x="2106" y="6433"/>
                    <a:pt x="2357" y="5731"/>
                    <a:pt x="2507" y="4996"/>
                  </a:cubicBezTo>
                  <a:cubicBezTo>
                    <a:pt x="2607" y="4344"/>
                    <a:pt x="2591" y="3693"/>
                    <a:pt x="2457" y="3058"/>
                  </a:cubicBezTo>
                  <a:cubicBezTo>
                    <a:pt x="2256" y="2122"/>
                    <a:pt x="1805" y="1287"/>
                    <a:pt x="1137" y="602"/>
                  </a:cubicBezTo>
                  <a:cubicBezTo>
                    <a:pt x="953" y="418"/>
                    <a:pt x="753" y="268"/>
                    <a:pt x="535" y="134"/>
                  </a:cubicBezTo>
                  <a:lnTo>
                    <a:pt x="368" y="34"/>
                  </a:lnTo>
                  <a:cubicBezTo>
                    <a:pt x="352" y="17"/>
                    <a:pt x="335" y="0"/>
                    <a:pt x="3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5917897" y="1886022"/>
              <a:ext cx="136020" cy="636225"/>
            </a:xfrm>
            <a:custGeom>
              <a:avLst/>
              <a:gdLst/>
              <a:ahLst/>
              <a:cxnLst/>
              <a:rect l="l" t="t" r="r" b="b"/>
              <a:pathLst>
                <a:path w="4244" h="19851" extrusionOk="0">
                  <a:moveTo>
                    <a:pt x="17" y="0"/>
                  </a:moveTo>
                  <a:lnTo>
                    <a:pt x="17" y="0"/>
                  </a:lnTo>
                  <a:cubicBezTo>
                    <a:pt x="0" y="84"/>
                    <a:pt x="17" y="168"/>
                    <a:pt x="33" y="251"/>
                  </a:cubicBezTo>
                  <a:cubicBezTo>
                    <a:pt x="100" y="468"/>
                    <a:pt x="217" y="669"/>
                    <a:pt x="368" y="836"/>
                  </a:cubicBezTo>
                  <a:cubicBezTo>
                    <a:pt x="635" y="1087"/>
                    <a:pt x="919" y="1320"/>
                    <a:pt x="1203" y="1521"/>
                  </a:cubicBezTo>
                  <a:cubicBezTo>
                    <a:pt x="1387" y="1655"/>
                    <a:pt x="1554" y="1805"/>
                    <a:pt x="1704" y="1972"/>
                  </a:cubicBezTo>
                  <a:cubicBezTo>
                    <a:pt x="1855" y="2173"/>
                    <a:pt x="1988" y="2373"/>
                    <a:pt x="2072" y="2607"/>
                  </a:cubicBezTo>
                  <a:cubicBezTo>
                    <a:pt x="2272" y="3142"/>
                    <a:pt x="2323" y="3726"/>
                    <a:pt x="2239" y="4295"/>
                  </a:cubicBezTo>
                  <a:cubicBezTo>
                    <a:pt x="2122" y="4929"/>
                    <a:pt x="1922" y="5564"/>
                    <a:pt x="1671" y="6166"/>
                  </a:cubicBezTo>
                  <a:cubicBezTo>
                    <a:pt x="1370" y="6851"/>
                    <a:pt x="1153" y="7553"/>
                    <a:pt x="1019" y="8288"/>
                  </a:cubicBezTo>
                  <a:cubicBezTo>
                    <a:pt x="952" y="8672"/>
                    <a:pt x="952" y="9073"/>
                    <a:pt x="1019" y="9457"/>
                  </a:cubicBezTo>
                  <a:cubicBezTo>
                    <a:pt x="1103" y="9875"/>
                    <a:pt x="1253" y="10259"/>
                    <a:pt x="1487" y="10594"/>
                  </a:cubicBezTo>
                  <a:cubicBezTo>
                    <a:pt x="1955" y="11279"/>
                    <a:pt x="2573" y="11780"/>
                    <a:pt x="3091" y="12331"/>
                  </a:cubicBezTo>
                  <a:cubicBezTo>
                    <a:pt x="3609" y="12833"/>
                    <a:pt x="3943" y="13501"/>
                    <a:pt x="4060" y="14203"/>
                  </a:cubicBezTo>
                  <a:cubicBezTo>
                    <a:pt x="4110" y="14537"/>
                    <a:pt x="4060" y="14871"/>
                    <a:pt x="3910" y="15172"/>
                  </a:cubicBezTo>
                  <a:cubicBezTo>
                    <a:pt x="3743" y="15439"/>
                    <a:pt x="3526" y="15656"/>
                    <a:pt x="3241" y="15807"/>
                  </a:cubicBezTo>
                  <a:cubicBezTo>
                    <a:pt x="2724" y="16124"/>
                    <a:pt x="2155" y="16325"/>
                    <a:pt x="1754" y="16709"/>
                  </a:cubicBezTo>
                  <a:cubicBezTo>
                    <a:pt x="1420" y="17060"/>
                    <a:pt x="1203" y="17511"/>
                    <a:pt x="1153" y="18012"/>
                  </a:cubicBezTo>
                  <a:cubicBezTo>
                    <a:pt x="1119" y="18380"/>
                    <a:pt x="1153" y="18747"/>
                    <a:pt x="1287" y="19082"/>
                  </a:cubicBezTo>
                  <a:cubicBezTo>
                    <a:pt x="1370" y="19299"/>
                    <a:pt x="1487" y="19499"/>
                    <a:pt x="1621" y="19683"/>
                  </a:cubicBezTo>
                  <a:cubicBezTo>
                    <a:pt x="1688" y="19733"/>
                    <a:pt x="1721" y="19783"/>
                    <a:pt x="1754" y="19800"/>
                  </a:cubicBezTo>
                  <a:cubicBezTo>
                    <a:pt x="1788" y="19833"/>
                    <a:pt x="1805" y="19850"/>
                    <a:pt x="1805" y="19850"/>
                  </a:cubicBezTo>
                  <a:cubicBezTo>
                    <a:pt x="1587" y="19616"/>
                    <a:pt x="1437" y="19349"/>
                    <a:pt x="1337" y="19065"/>
                  </a:cubicBezTo>
                  <a:cubicBezTo>
                    <a:pt x="1220" y="18731"/>
                    <a:pt x="1186" y="18363"/>
                    <a:pt x="1236" y="18012"/>
                  </a:cubicBezTo>
                  <a:cubicBezTo>
                    <a:pt x="1287" y="17544"/>
                    <a:pt x="1504" y="17110"/>
                    <a:pt x="1838" y="16776"/>
                  </a:cubicBezTo>
                  <a:cubicBezTo>
                    <a:pt x="2206" y="16408"/>
                    <a:pt x="2774" y="16224"/>
                    <a:pt x="3308" y="15907"/>
                  </a:cubicBezTo>
                  <a:cubicBezTo>
                    <a:pt x="3609" y="15757"/>
                    <a:pt x="3843" y="15506"/>
                    <a:pt x="4010" y="15222"/>
                  </a:cubicBezTo>
                  <a:cubicBezTo>
                    <a:pt x="4177" y="14904"/>
                    <a:pt x="4244" y="14554"/>
                    <a:pt x="4194" y="14203"/>
                  </a:cubicBezTo>
                  <a:cubicBezTo>
                    <a:pt x="4077" y="13451"/>
                    <a:pt x="3726" y="12766"/>
                    <a:pt x="3191" y="12231"/>
                  </a:cubicBezTo>
                  <a:cubicBezTo>
                    <a:pt x="2673" y="11680"/>
                    <a:pt x="2055" y="11178"/>
                    <a:pt x="1604" y="10510"/>
                  </a:cubicBezTo>
                  <a:cubicBezTo>
                    <a:pt x="1387" y="10193"/>
                    <a:pt x="1236" y="9825"/>
                    <a:pt x="1170" y="9441"/>
                  </a:cubicBezTo>
                  <a:cubicBezTo>
                    <a:pt x="1103" y="9056"/>
                    <a:pt x="1103" y="8672"/>
                    <a:pt x="1170" y="8305"/>
                  </a:cubicBezTo>
                  <a:cubicBezTo>
                    <a:pt x="1287" y="7586"/>
                    <a:pt x="1504" y="6884"/>
                    <a:pt x="1788" y="6216"/>
                  </a:cubicBezTo>
                  <a:cubicBezTo>
                    <a:pt x="2055" y="5598"/>
                    <a:pt x="2239" y="4963"/>
                    <a:pt x="2356" y="4295"/>
                  </a:cubicBezTo>
                  <a:cubicBezTo>
                    <a:pt x="2439" y="3726"/>
                    <a:pt x="2373" y="3125"/>
                    <a:pt x="2172" y="2574"/>
                  </a:cubicBezTo>
                  <a:cubicBezTo>
                    <a:pt x="2072" y="2340"/>
                    <a:pt x="1938" y="2106"/>
                    <a:pt x="1771" y="1922"/>
                  </a:cubicBezTo>
                  <a:cubicBezTo>
                    <a:pt x="1604" y="1755"/>
                    <a:pt x="1437" y="1604"/>
                    <a:pt x="1253" y="1471"/>
                  </a:cubicBezTo>
                  <a:cubicBezTo>
                    <a:pt x="969" y="1270"/>
                    <a:pt x="685" y="1036"/>
                    <a:pt x="418" y="802"/>
                  </a:cubicBezTo>
                  <a:cubicBezTo>
                    <a:pt x="251" y="635"/>
                    <a:pt x="134" y="452"/>
                    <a:pt x="67" y="234"/>
                  </a:cubicBezTo>
                  <a:cubicBezTo>
                    <a:pt x="17" y="84"/>
                    <a:pt x="17" y="1"/>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109043" y="2047202"/>
              <a:ext cx="123745" cy="413445"/>
            </a:xfrm>
            <a:custGeom>
              <a:avLst/>
              <a:gdLst/>
              <a:ahLst/>
              <a:cxnLst/>
              <a:rect l="l" t="t" r="r" b="b"/>
              <a:pathLst>
                <a:path w="3861" h="12900" extrusionOk="0">
                  <a:moveTo>
                    <a:pt x="803" y="1"/>
                  </a:moveTo>
                  <a:lnTo>
                    <a:pt x="803" y="1"/>
                  </a:lnTo>
                  <a:cubicBezTo>
                    <a:pt x="770" y="34"/>
                    <a:pt x="753" y="84"/>
                    <a:pt x="736" y="134"/>
                  </a:cubicBezTo>
                  <a:cubicBezTo>
                    <a:pt x="703" y="218"/>
                    <a:pt x="653" y="352"/>
                    <a:pt x="602" y="519"/>
                  </a:cubicBezTo>
                  <a:cubicBezTo>
                    <a:pt x="419" y="1003"/>
                    <a:pt x="285" y="1504"/>
                    <a:pt x="185" y="2006"/>
                  </a:cubicBezTo>
                  <a:cubicBezTo>
                    <a:pt x="1" y="2758"/>
                    <a:pt x="51" y="3543"/>
                    <a:pt x="285" y="4278"/>
                  </a:cubicBezTo>
                  <a:cubicBezTo>
                    <a:pt x="452" y="4696"/>
                    <a:pt x="703" y="5097"/>
                    <a:pt x="987" y="5431"/>
                  </a:cubicBezTo>
                  <a:cubicBezTo>
                    <a:pt x="1304" y="5799"/>
                    <a:pt x="1655" y="6149"/>
                    <a:pt x="2006" y="6467"/>
                  </a:cubicBezTo>
                  <a:cubicBezTo>
                    <a:pt x="2357" y="6784"/>
                    <a:pt x="2691" y="7135"/>
                    <a:pt x="3009" y="7486"/>
                  </a:cubicBezTo>
                  <a:cubicBezTo>
                    <a:pt x="3293" y="7820"/>
                    <a:pt x="3510" y="8205"/>
                    <a:pt x="3643" y="8622"/>
                  </a:cubicBezTo>
                  <a:cubicBezTo>
                    <a:pt x="3694" y="8823"/>
                    <a:pt x="3727" y="9023"/>
                    <a:pt x="3744" y="9224"/>
                  </a:cubicBezTo>
                  <a:cubicBezTo>
                    <a:pt x="3744" y="9424"/>
                    <a:pt x="3727" y="9608"/>
                    <a:pt x="3694" y="9809"/>
                  </a:cubicBezTo>
                  <a:cubicBezTo>
                    <a:pt x="3643" y="10176"/>
                    <a:pt x="3560" y="10527"/>
                    <a:pt x="3510" y="10845"/>
                  </a:cubicBezTo>
                  <a:cubicBezTo>
                    <a:pt x="3443" y="11129"/>
                    <a:pt x="3393" y="11413"/>
                    <a:pt x="3359" y="11713"/>
                  </a:cubicBezTo>
                  <a:cubicBezTo>
                    <a:pt x="3343" y="11931"/>
                    <a:pt x="3359" y="12148"/>
                    <a:pt x="3410" y="12365"/>
                  </a:cubicBezTo>
                  <a:cubicBezTo>
                    <a:pt x="3426" y="12515"/>
                    <a:pt x="3476" y="12649"/>
                    <a:pt x="3543" y="12766"/>
                  </a:cubicBezTo>
                  <a:cubicBezTo>
                    <a:pt x="3560" y="12816"/>
                    <a:pt x="3577" y="12850"/>
                    <a:pt x="3610" y="12900"/>
                  </a:cubicBezTo>
                  <a:cubicBezTo>
                    <a:pt x="3543" y="12716"/>
                    <a:pt x="3493" y="12549"/>
                    <a:pt x="3460" y="12365"/>
                  </a:cubicBezTo>
                  <a:cubicBezTo>
                    <a:pt x="3426" y="12148"/>
                    <a:pt x="3426" y="11931"/>
                    <a:pt x="3443" y="11713"/>
                  </a:cubicBezTo>
                  <a:cubicBezTo>
                    <a:pt x="3476" y="11429"/>
                    <a:pt x="3526" y="11145"/>
                    <a:pt x="3593" y="10861"/>
                  </a:cubicBezTo>
                  <a:cubicBezTo>
                    <a:pt x="3677" y="10544"/>
                    <a:pt x="3760" y="10210"/>
                    <a:pt x="3811" y="9825"/>
                  </a:cubicBezTo>
                  <a:cubicBezTo>
                    <a:pt x="3844" y="9625"/>
                    <a:pt x="3861" y="9424"/>
                    <a:pt x="3861" y="9224"/>
                  </a:cubicBezTo>
                  <a:cubicBezTo>
                    <a:pt x="3844" y="9007"/>
                    <a:pt x="3827" y="8806"/>
                    <a:pt x="3760" y="8589"/>
                  </a:cubicBezTo>
                  <a:cubicBezTo>
                    <a:pt x="3643" y="8154"/>
                    <a:pt x="3410" y="7753"/>
                    <a:pt x="3109" y="7403"/>
                  </a:cubicBezTo>
                  <a:cubicBezTo>
                    <a:pt x="2808" y="7035"/>
                    <a:pt x="2457" y="6684"/>
                    <a:pt x="2106" y="6367"/>
                  </a:cubicBezTo>
                  <a:cubicBezTo>
                    <a:pt x="1388" y="5698"/>
                    <a:pt x="703" y="5030"/>
                    <a:pt x="419" y="4228"/>
                  </a:cubicBezTo>
                  <a:cubicBezTo>
                    <a:pt x="168" y="3510"/>
                    <a:pt x="118" y="2758"/>
                    <a:pt x="285" y="2022"/>
                  </a:cubicBezTo>
                  <a:cubicBezTo>
                    <a:pt x="369" y="1521"/>
                    <a:pt x="502" y="1020"/>
                    <a:pt x="653" y="535"/>
                  </a:cubicBezTo>
                  <a:cubicBezTo>
                    <a:pt x="703" y="385"/>
                    <a:pt x="736" y="251"/>
                    <a:pt x="770" y="151"/>
                  </a:cubicBezTo>
                  <a:cubicBezTo>
                    <a:pt x="786" y="101"/>
                    <a:pt x="803" y="51"/>
                    <a:pt x="8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3" name="Google Shape;1863;p4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KNOW IF YOU ARE ELIGIBLE TO DONATE</a:t>
            </a:r>
            <a:endParaRPr/>
          </a:p>
        </p:txBody>
      </p:sp>
      <p:sp>
        <p:nvSpPr>
          <p:cNvPr id="1864" name="Google Shape;1864;p42"/>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 Check Age</a:t>
            </a:r>
            <a:endParaRPr/>
          </a:p>
        </p:txBody>
      </p:sp>
      <p:sp>
        <p:nvSpPr>
          <p:cNvPr id="1865" name="Google Shape;1865;p42"/>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 Check Weight</a:t>
            </a:r>
            <a:endParaRPr/>
          </a:p>
        </p:txBody>
      </p:sp>
      <p:sp>
        <p:nvSpPr>
          <p:cNvPr id="1866" name="Google Shape;1866;p42"/>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Minimum weight for blood donation is 45Kg</a:t>
            </a:r>
            <a:endParaRPr/>
          </a:p>
        </p:txBody>
      </p:sp>
      <p:sp>
        <p:nvSpPr>
          <p:cNvPr id="1867" name="Google Shape;1867;p42"/>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 Past Donation</a:t>
            </a:r>
            <a:endParaRPr/>
          </a:p>
        </p:txBody>
      </p:sp>
      <p:sp>
        <p:nvSpPr>
          <p:cNvPr id="1868" name="Google Shape;1868;p42"/>
          <p:cNvSpPr txBox="1">
            <a:spLocks noGrp="1"/>
          </p:cNvSpPr>
          <p:nvPr>
            <p:ph type="subTitle" idx="6"/>
          </p:nvPr>
        </p:nvSpPr>
        <p:spPr>
          <a:xfrm>
            <a:off x="1157675" y="3637200"/>
            <a:ext cx="18369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person can only donate again after 60 days</a:t>
            </a:r>
            <a:endParaRPr/>
          </a:p>
        </p:txBody>
      </p:sp>
      <p:sp>
        <p:nvSpPr>
          <p:cNvPr id="1869" name="Google Shape;1869;p42"/>
          <p:cNvSpPr txBox="1">
            <a:spLocks noGrp="1"/>
          </p:cNvSpPr>
          <p:nvPr>
            <p:ph type="subTitle" idx="7"/>
          </p:nvPr>
        </p:nvSpPr>
        <p:spPr>
          <a:xfrm>
            <a:off x="3346475" y="3360600"/>
            <a:ext cx="21612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 Your Blood group</a:t>
            </a:r>
            <a:endParaRPr/>
          </a:p>
        </p:txBody>
      </p:sp>
      <p:sp>
        <p:nvSpPr>
          <p:cNvPr id="1870" name="Google Shape;1870;p42"/>
          <p:cNvSpPr txBox="1">
            <a:spLocks noGrp="1"/>
          </p:cNvSpPr>
          <p:nvPr>
            <p:ph type="subTitle" idx="8"/>
          </p:nvPr>
        </p:nvSpPr>
        <p:spPr>
          <a:xfrm>
            <a:off x="3346475" y="3637200"/>
            <a:ext cx="20529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Every donor can only donate based on their blood group</a:t>
            </a:r>
            <a:endParaRPr/>
          </a:p>
        </p:txBody>
      </p:sp>
      <p:grpSp>
        <p:nvGrpSpPr>
          <p:cNvPr id="1871" name="Google Shape;1871;p42"/>
          <p:cNvGrpSpPr/>
          <p:nvPr/>
        </p:nvGrpSpPr>
        <p:grpSpPr>
          <a:xfrm>
            <a:off x="3275062" y="1302446"/>
            <a:ext cx="242762" cy="270867"/>
            <a:chOff x="7598900" y="2963738"/>
            <a:chExt cx="397450" cy="443100"/>
          </a:xfrm>
        </p:grpSpPr>
        <p:sp>
          <p:nvSpPr>
            <p:cNvPr id="1872" name="Google Shape;1872;p42"/>
            <p:cNvSpPr/>
            <p:nvPr/>
          </p:nvSpPr>
          <p:spPr>
            <a:xfrm>
              <a:off x="7598900" y="2963738"/>
              <a:ext cx="397450" cy="443100"/>
            </a:xfrm>
            <a:custGeom>
              <a:avLst/>
              <a:gdLst/>
              <a:ahLst/>
              <a:cxnLst/>
              <a:rect l="l" t="t" r="r" b="b"/>
              <a:pathLst>
                <a:path w="15898" h="17724" extrusionOk="0">
                  <a:moveTo>
                    <a:pt x="501" y="1"/>
                  </a:moveTo>
                  <a:cubicBezTo>
                    <a:pt x="219" y="1"/>
                    <a:pt x="1" y="262"/>
                    <a:pt x="1" y="550"/>
                  </a:cubicBezTo>
                  <a:lnTo>
                    <a:pt x="1" y="17146"/>
                  </a:lnTo>
                  <a:cubicBezTo>
                    <a:pt x="1" y="17481"/>
                    <a:pt x="244" y="17724"/>
                    <a:pt x="548" y="17724"/>
                  </a:cubicBezTo>
                  <a:lnTo>
                    <a:pt x="15350" y="17724"/>
                  </a:lnTo>
                  <a:cubicBezTo>
                    <a:pt x="15654" y="17724"/>
                    <a:pt x="15897" y="17481"/>
                    <a:pt x="15897" y="17146"/>
                  </a:cubicBezTo>
                  <a:lnTo>
                    <a:pt x="15897" y="550"/>
                  </a:lnTo>
                  <a:cubicBezTo>
                    <a:pt x="15897" y="262"/>
                    <a:pt x="15679" y="1"/>
                    <a:pt x="15397" y="1"/>
                  </a:cubicBezTo>
                  <a:cubicBezTo>
                    <a:pt x="15381" y="1"/>
                    <a:pt x="15366" y="2"/>
                    <a:pt x="15350" y="3"/>
                  </a:cubicBezTo>
                  <a:lnTo>
                    <a:pt x="548" y="3"/>
                  </a:lnTo>
                  <a:cubicBezTo>
                    <a:pt x="532" y="2"/>
                    <a:pt x="517" y="1"/>
                    <a:pt x="501"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7728850" y="3047588"/>
              <a:ext cx="137550" cy="45425"/>
            </a:xfrm>
            <a:custGeom>
              <a:avLst/>
              <a:gdLst/>
              <a:ahLst/>
              <a:cxnLst/>
              <a:rect l="l" t="t" r="r" b="b"/>
              <a:pathLst>
                <a:path w="5502" h="1817" extrusionOk="0">
                  <a:moveTo>
                    <a:pt x="304" y="0"/>
                  </a:moveTo>
                  <a:cubicBezTo>
                    <a:pt x="152" y="0"/>
                    <a:pt x="0" y="99"/>
                    <a:pt x="0" y="297"/>
                  </a:cubicBezTo>
                  <a:lnTo>
                    <a:pt x="0" y="753"/>
                  </a:lnTo>
                  <a:cubicBezTo>
                    <a:pt x="0" y="1361"/>
                    <a:pt x="487" y="1817"/>
                    <a:pt x="1064" y="1817"/>
                  </a:cubicBezTo>
                  <a:lnTo>
                    <a:pt x="4438" y="1817"/>
                  </a:lnTo>
                  <a:cubicBezTo>
                    <a:pt x="5015" y="1817"/>
                    <a:pt x="5502" y="1361"/>
                    <a:pt x="5502" y="753"/>
                  </a:cubicBezTo>
                  <a:lnTo>
                    <a:pt x="5502" y="297"/>
                  </a:lnTo>
                  <a:cubicBezTo>
                    <a:pt x="5502" y="99"/>
                    <a:pt x="5350" y="0"/>
                    <a:pt x="5198" y="0"/>
                  </a:cubicBezTo>
                  <a:cubicBezTo>
                    <a:pt x="5046" y="0"/>
                    <a:pt x="4894" y="99"/>
                    <a:pt x="4894" y="297"/>
                  </a:cubicBezTo>
                  <a:lnTo>
                    <a:pt x="4894" y="753"/>
                  </a:lnTo>
                  <a:cubicBezTo>
                    <a:pt x="4894" y="1026"/>
                    <a:pt x="4681" y="1209"/>
                    <a:pt x="4438" y="1209"/>
                  </a:cubicBezTo>
                  <a:lnTo>
                    <a:pt x="1064" y="1209"/>
                  </a:lnTo>
                  <a:cubicBezTo>
                    <a:pt x="821" y="1209"/>
                    <a:pt x="608" y="1026"/>
                    <a:pt x="608" y="753"/>
                  </a:cubicBezTo>
                  <a:lnTo>
                    <a:pt x="608" y="297"/>
                  </a:lnTo>
                  <a:cubicBezTo>
                    <a:pt x="608" y="99"/>
                    <a:pt x="456" y="0"/>
                    <a:pt x="3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7728850" y="3269463"/>
              <a:ext cx="137550" cy="45450"/>
            </a:xfrm>
            <a:custGeom>
              <a:avLst/>
              <a:gdLst/>
              <a:ahLst/>
              <a:cxnLst/>
              <a:rect l="l" t="t" r="r" b="b"/>
              <a:pathLst>
                <a:path w="5502" h="1818" extrusionOk="0">
                  <a:moveTo>
                    <a:pt x="304" y="1"/>
                  </a:moveTo>
                  <a:cubicBezTo>
                    <a:pt x="152" y="1"/>
                    <a:pt x="0" y="100"/>
                    <a:pt x="0" y="297"/>
                  </a:cubicBezTo>
                  <a:lnTo>
                    <a:pt x="0" y="753"/>
                  </a:lnTo>
                  <a:cubicBezTo>
                    <a:pt x="0" y="1331"/>
                    <a:pt x="487" y="1817"/>
                    <a:pt x="1064" y="1817"/>
                  </a:cubicBezTo>
                  <a:lnTo>
                    <a:pt x="4438" y="1817"/>
                  </a:lnTo>
                  <a:cubicBezTo>
                    <a:pt x="5015" y="1817"/>
                    <a:pt x="5502" y="1331"/>
                    <a:pt x="5502" y="753"/>
                  </a:cubicBezTo>
                  <a:lnTo>
                    <a:pt x="5502" y="297"/>
                  </a:lnTo>
                  <a:cubicBezTo>
                    <a:pt x="5502" y="100"/>
                    <a:pt x="5350" y="1"/>
                    <a:pt x="5198" y="1"/>
                  </a:cubicBezTo>
                  <a:cubicBezTo>
                    <a:pt x="5046" y="1"/>
                    <a:pt x="4894" y="100"/>
                    <a:pt x="4894" y="297"/>
                  </a:cubicBezTo>
                  <a:lnTo>
                    <a:pt x="4894" y="753"/>
                  </a:lnTo>
                  <a:cubicBezTo>
                    <a:pt x="4894" y="996"/>
                    <a:pt x="4681" y="1209"/>
                    <a:pt x="4438" y="1209"/>
                  </a:cubicBezTo>
                  <a:lnTo>
                    <a:pt x="1064" y="1209"/>
                  </a:lnTo>
                  <a:cubicBezTo>
                    <a:pt x="821" y="1209"/>
                    <a:pt x="608" y="996"/>
                    <a:pt x="608" y="753"/>
                  </a:cubicBezTo>
                  <a:lnTo>
                    <a:pt x="608" y="297"/>
                  </a:lnTo>
                  <a:cubicBezTo>
                    <a:pt x="608" y="100"/>
                    <a:pt x="456" y="1"/>
                    <a:pt x="30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7598900" y="3177338"/>
              <a:ext cx="397450" cy="15225"/>
            </a:xfrm>
            <a:custGeom>
              <a:avLst/>
              <a:gdLst/>
              <a:ahLst/>
              <a:cxnLst/>
              <a:rect l="l" t="t" r="r" b="b"/>
              <a:pathLst>
                <a:path w="15898" h="609" extrusionOk="0">
                  <a:moveTo>
                    <a:pt x="1" y="0"/>
                  </a:moveTo>
                  <a:lnTo>
                    <a:pt x="1" y="608"/>
                  </a:lnTo>
                  <a:lnTo>
                    <a:pt x="15897" y="608"/>
                  </a:lnTo>
                  <a:lnTo>
                    <a:pt x="15897"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2"/>
          <p:cNvGrpSpPr/>
          <p:nvPr/>
        </p:nvGrpSpPr>
        <p:grpSpPr>
          <a:xfrm>
            <a:off x="4826634" y="1302021"/>
            <a:ext cx="308243" cy="271291"/>
            <a:chOff x="3106425" y="2972938"/>
            <a:chExt cx="474950" cy="417950"/>
          </a:xfrm>
        </p:grpSpPr>
        <p:sp>
          <p:nvSpPr>
            <p:cNvPr id="1877" name="Google Shape;1877;p42"/>
            <p:cNvSpPr/>
            <p:nvPr/>
          </p:nvSpPr>
          <p:spPr>
            <a:xfrm>
              <a:off x="3270550" y="2972938"/>
              <a:ext cx="310825" cy="57775"/>
            </a:xfrm>
            <a:custGeom>
              <a:avLst/>
              <a:gdLst/>
              <a:ahLst/>
              <a:cxnLst/>
              <a:rect l="l" t="t" r="r" b="b"/>
              <a:pathLst>
                <a:path w="12433" h="2311" extrusionOk="0">
                  <a:moveTo>
                    <a:pt x="1" y="0"/>
                  </a:moveTo>
                  <a:lnTo>
                    <a:pt x="1642" y="2310"/>
                  </a:lnTo>
                  <a:lnTo>
                    <a:pt x="12432" y="2310"/>
                  </a:lnTo>
                  <a:lnTo>
                    <a:pt x="1243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3106425" y="2972938"/>
              <a:ext cx="474950" cy="417950"/>
            </a:xfrm>
            <a:custGeom>
              <a:avLst/>
              <a:gdLst/>
              <a:ahLst/>
              <a:cxnLst/>
              <a:rect l="l" t="t" r="r" b="b"/>
              <a:pathLst>
                <a:path w="18998" h="16718" extrusionOk="0">
                  <a:moveTo>
                    <a:pt x="0" y="0"/>
                  </a:moveTo>
                  <a:lnTo>
                    <a:pt x="0" y="2310"/>
                  </a:lnTo>
                  <a:lnTo>
                    <a:pt x="0" y="16718"/>
                  </a:lnTo>
                  <a:lnTo>
                    <a:pt x="18997" y="16718"/>
                  </a:lnTo>
                  <a:lnTo>
                    <a:pt x="18997" y="4590"/>
                  </a:lnTo>
                  <a:lnTo>
                    <a:pt x="9848" y="4590"/>
                  </a:lnTo>
                  <a:lnTo>
                    <a:pt x="8207" y="2310"/>
                  </a:lnTo>
                  <a:lnTo>
                    <a:pt x="6566"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3311575" y="3030688"/>
              <a:ext cx="269800" cy="57000"/>
            </a:xfrm>
            <a:custGeom>
              <a:avLst/>
              <a:gdLst/>
              <a:ahLst/>
              <a:cxnLst/>
              <a:rect l="l" t="t" r="r" b="b"/>
              <a:pathLst>
                <a:path w="10792" h="2280" extrusionOk="0">
                  <a:moveTo>
                    <a:pt x="1" y="0"/>
                  </a:moveTo>
                  <a:lnTo>
                    <a:pt x="1642" y="2280"/>
                  </a:lnTo>
                  <a:lnTo>
                    <a:pt x="10791" y="2280"/>
                  </a:lnTo>
                  <a:lnTo>
                    <a:pt x="1079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42"/>
          <p:cNvGrpSpPr/>
          <p:nvPr/>
        </p:nvGrpSpPr>
        <p:grpSpPr>
          <a:xfrm>
            <a:off x="6449715" y="1302048"/>
            <a:ext cx="229069" cy="271264"/>
            <a:chOff x="936175" y="2956213"/>
            <a:chExt cx="375400" cy="444550"/>
          </a:xfrm>
        </p:grpSpPr>
        <p:sp>
          <p:nvSpPr>
            <p:cNvPr id="1881" name="Google Shape;1881;p42"/>
            <p:cNvSpPr/>
            <p:nvPr/>
          </p:nvSpPr>
          <p:spPr>
            <a:xfrm>
              <a:off x="936175" y="2986613"/>
              <a:ext cx="375400" cy="414150"/>
            </a:xfrm>
            <a:custGeom>
              <a:avLst/>
              <a:gdLst/>
              <a:ahLst/>
              <a:cxnLst/>
              <a:rect l="l" t="t" r="r" b="b"/>
              <a:pathLst>
                <a:path w="15016" h="16566" extrusionOk="0">
                  <a:moveTo>
                    <a:pt x="0" y="0"/>
                  </a:moveTo>
                  <a:lnTo>
                    <a:pt x="0" y="16566"/>
                  </a:lnTo>
                  <a:lnTo>
                    <a:pt x="15015" y="16566"/>
                  </a:lnTo>
                  <a:lnTo>
                    <a:pt x="15015" y="0"/>
                  </a:lnTo>
                  <a:lnTo>
                    <a:pt x="7052" y="0"/>
                  </a:lnTo>
                  <a:lnTo>
                    <a:pt x="7052" y="7356"/>
                  </a:lnTo>
                  <a:lnTo>
                    <a:pt x="4590" y="5532"/>
                  </a:lnTo>
                  <a:lnTo>
                    <a:pt x="2158" y="7356"/>
                  </a:lnTo>
                  <a:lnTo>
                    <a:pt x="21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2"/>
            <p:cNvSpPr/>
            <p:nvPr/>
          </p:nvSpPr>
          <p:spPr>
            <a:xfrm>
              <a:off x="979475" y="3224438"/>
              <a:ext cx="288775" cy="15225"/>
            </a:xfrm>
            <a:custGeom>
              <a:avLst/>
              <a:gdLst/>
              <a:ahLst/>
              <a:cxnLst/>
              <a:rect l="l" t="t" r="r" b="b"/>
              <a:pathLst>
                <a:path w="11551" h="609" extrusionOk="0">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2"/>
            <p:cNvSpPr/>
            <p:nvPr/>
          </p:nvSpPr>
          <p:spPr>
            <a:xfrm>
              <a:off x="1148175" y="3170488"/>
              <a:ext cx="120075" cy="15225"/>
            </a:xfrm>
            <a:custGeom>
              <a:avLst/>
              <a:gdLst/>
              <a:ahLst/>
              <a:cxnLst/>
              <a:rect l="l" t="t" r="r" b="b"/>
              <a:pathLst>
                <a:path w="4803" h="609" extrusionOk="0">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2"/>
            <p:cNvSpPr/>
            <p:nvPr/>
          </p:nvSpPr>
          <p:spPr>
            <a:xfrm>
              <a:off x="1148175" y="3117313"/>
              <a:ext cx="120075" cy="15225"/>
            </a:xfrm>
            <a:custGeom>
              <a:avLst/>
              <a:gdLst/>
              <a:ahLst/>
              <a:cxnLst/>
              <a:rect l="l" t="t" r="r" b="b"/>
              <a:pathLst>
                <a:path w="4803" h="609" extrusionOk="0">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2"/>
            <p:cNvSpPr/>
            <p:nvPr/>
          </p:nvSpPr>
          <p:spPr>
            <a:xfrm>
              <a:off x="1148175" y="3063363"/>
              <a:ext cx="120075" cy="15200"/>
            </a:xfrm>
            <a:custGeom>
              <a:avLst/>
              <a:gdLst/>
              <a:ahLst/>
              <a:cxnLst/>
              <a:rect l="l" t="t" r="r" b="b"/>
              <a:pathLst>
                <a:path w="4803" h="608" extrusionOk="0">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2"/>
            <p:cNvSpPr/>
            <p:nvPr/>
          </p:nvSpPr>
          <p:spPr>
            <a:xfrm>
              <a:off x="979475" y="3316388"/>
              <a:ext cx="288775" cy="15225"/>
            </a:xfrm>
            <a:custGeom>
              <a:avLst/>
              <a:gdLst/>
              <a:ahLst/>
              <a:cxnLst/>
              <a:rect l="l" t="t" r="r" b="b"/>
              <a:pathLst>
                <a:path w="11551" h="609" extrusionOk="0">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2"/>
            <p:cNvSpPr/>
            <p:nvPr/>
          </p:nvSpPr>
          <p:spPr>
            <a:xfrm>
              <a:off x="979475" y="3270038"/>
              <a:ext cx="127700" cy="15225"/>
            </a:xfrm>
            <a:custGeom>
              <a:avLst/>
              <a:gdLst/>
              <a:ahLst/>
              <a:cxnLst/>
              <a:rect l="l" t="t" r="r" b="b"/>
              <a:pathLst>
                <a:path w="5108" h="609" extrusionOk="0">
                  <a:moveTo>
                    <a:pt x="426" y="1"/>
                  </a:moveTo>
                  <a:cubicBezTo>
                    <a:pt x="1" y="1"/>
                    <a:pt x="1" y="609"/>
                    <a:pt x="426" y="609"/>
                  </a:cubicBezTo>
                  <a:lnTo>
                    <a:pt x="4712" y="609"/>
                  </a:lnTo>
                  <a:cubicBezTo>
                    <a:pt x="5107" y="609"/>
                    <a:pt x="5107" y="1"/>
                    <a:pt x="471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2"/>
            <p:cNvSpPr/>
            <p:nvPr/>
          </p:nvSpPr>
          <p:spPr>
            <a:xfrm>
              <a:off x="1148175" y="3270038"/>
              <a:ext cx="120075" cy="15225"/>
            </a:xfrm>
            <a:custGeom>
              <a:avLst/>
              <a:gdLst/>
              <a:ahLst/>
              <a:cxnLst/>
              <a:rect l="l" t="t" r="r" b="b"/>
              <a:pathLst>
                <a:path w="4803" h="609" extrusionOk="0">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2"/>
            <p:cNvSpPr/>
            <p:nvPr/>
          </p:nvSpPr>
          <p:spPr>
            <a:xfrm>
              <a:off x="1119225" y="3270888"/>
              <a:ext cx="16050" cy="14375"/>
            </a:xfrm>
            <a:custGeom>
              <a:avLst/>
              <a:gdLst/>
              <a:ahLst/>
              <a:cxnLst/>
              <a:rect l="l" t="t" r="r" b="b"/>
              <a:pathLst>
                <a:path w="642" h="575" extrusionOk="0">
                  <a:moveTo>
                    <a:pt x="428" y="0"/>
                  </a:moveTo>
                  <a:cubicBezTo>
                    <a:pt x="194" y="0"/>
                    <a:pt x="1" y="575"/>
                    <a:pt x="338" y="575"/>
                  </a:cubicBezTo>
                  <a:cubicBezTo>
                    <a:pt x="429" y="575"/>
                    <a:pt x="490" y="544"/>
                    <a:pt x="550" y="483"/>
                  </a:cubicBezTo>
                  <a:cubicBezTo>
                    <a:pt x="611" y="423"/>
                    <a:pt x="642" y="362"/>
                    <a:pt x="642" y="271"/>
                  </a:cubicBezTo>
                  <a:cubicBezTo>
                    <a:pt x="642" y="210"/>
                    <a:pt x="611" y="119"/>
                    <a:pt x="550" y="58"/>
                  </a:cubicBezTo>
                  <a:cubicBezTo>
                    <a:pt x="510" y="18"/>
                    <a:pt x="468" y="0"/>
                    <a:pt x="42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2"/>
            <p:cNvSpPr/>
            <p:nvPr/>
          </p:nvSpPr>
          <p:spPr>
            <a:xfrm>
              <a:off x="990125" y="2956213"/>
              <a:ext cx="122350" cy="214300"/>
            </a:xfrm>
            <a:custGeom>
              <a:avLst/>
              <a:gdLst/>
              <a:ahLst/>
              <a:cxnLst/>
              <a:rect l="l" t="t" r="r" b="b"/>
              <a:pathLst>
                <a:path w="4894" h="8572" extrusionOk="0">
                  <a:moveTo>
                    <a:pt x="0" y="0"/>
                  </a:moveTo>
                  <a:lnTo>
                    <a:pt x="0" y="8572"/>
                  </a:lnTo>
                  <a:lnTo>
                    <a:pt x="2432" y="6748"/>
                  </a:lnTo>
                  <a:lnTo>
                    <a:pt x="4894" y="8572"/>
                  </a:lnTo>
                  <a:lnTo>
                    <a:pt x="4894"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42"/>
          <p:cNvGrpSpPr/>
          <p:nvPr/>
        </p:nvGrpSpPr>
        <p:grpSpPr>
          <a:xfrm>
            <a:off x="1669688" y="1302041"/>
            <a:ext cx="275817" cy="271272"/>
            <a:chOff x="5338975" y="2963038"/>
            <a:chExt cx="415700" cy="408850"/>
          </a:xfrm>
        </p:grpSpPr>
        <p:sp>
          <p:nvSpPr>
            <p:cNvPr id="1892" name="Google Shape;1892;p42"/>
            <p:cNvSpPr/>
            <p:nvPr/>
          </p:nvSpPr>
          <p:spPr>
            <a:xfrm>
              <a:off x="5338975" y="3000288"/>
              <a:ext cx="415700" cy="74475"/>
            </a:xfrm>
            <a:custGeom>
              <a:avLst/>
              <a:gdLst/>
              <a:ahLst/>
              <a:cxnLst/>
              <a:rect l="l" t="t" r="r" b="b"/>
              <a:pathLst>
                <a:path w="16628" h="2979" extrusionOk="0">
                  <a:moveTo>
                    <a:pt x="1" y="0"/>
                  </a:moveTo>
                  <a:lnTo>
                    <a:pt x="1" y="2979"/>
                  </a:lnTo>
                  <a:lnTo>
                    <a:pt x="16627" y="2979"/>
                  </a:lnTo>
                  <a:lnTo>
                    <a:pt x="16627"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2"/>
            <p:cNvSpPr/>
            <p:nvPr/>
          </p:nvSpPr>
          <p:spPr>
            <a:xfrm>
              <a:off x="5591275" y="2963038"/>
              <a:ext cx="71450" cy="74500"/>
            </a:xfrm>
            <a:custGeom>
              <a:avLst/>
              <a:gdLst/>
              <a:ahLst/>
              <a:cxnLst/>
              <a:rect l="l" t="t" r="r" b="b"/>
              <a:pathLst>
                <a:path w="2858" h="2980" extrusionOk="0">
                  <a:moveTo>
                    <a:pt x="882" y="1"/>
                  </a:moveTo>
                  <a:lnTo>
                    <a:pt x="882" y="31"/>
                  </a:lnTo>
                  <a:cubicBezTo>
                    <a:pt x="578" y="31"/>
                    <a:pt x="243" y="122"/>
                    <a:pt x="0" y="335"/>
                  </a:cubicBezTo>
                  <a:cubicBezTo>
                    <a:pt x="152" y="426"/>
                    <a:pt x="304" y="578"/>
                    <a:pt x="395" y="761"/>
                  </a:cubicBezTo>
                  <a:cubicBezTo>
                    <a:pt x="546" y="657"/>
                    <a:pt x="717" y="609"/>
                    <a:pt x="886" y="609"/>
                  </a:cubicBezTo>
                  <a:cubicBezTo>
                    <a:pt x="1262" y="609"/>
                    <a:pt x="1628" y="848"/>
                    <a:pt x="1733" y="1247"/>
                  </a:cubicBezTo>
                  <a:cubicBezTo>
                    <a:pt x="1915" y="1825"/>
                    <a:pt x="1489" y="2402"/>
                    <a:pt x="882" y="2402"/>
                  </a:cubicBezTo>
                  <a:cubicBezTo>
                    <a:pt x="486" y="2402"/>
                    <a:pt x="486" y="2980"/>
                    <a:pt x="882" y="2980"/>
                  </a:cubicBezTo>
                  <a:cubicBezTo>
                    <a:pt x="2857" y="2980"/>
                    <a:pt x="2857" y="1"/>
                    <a:pt x="8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2"/>
            <p:cNvSpPr/>
            <p:nvPr/>
          </p:nvSpPr>
          <p:spPr>
            <a:xfrm>
              <a:off x="5546425" y="2963438"/>
              <a:ext cx="60050" cy="74100"/>
            </a:xfrm>
            <a:custGeom>
              <a:avLst/>
              <a:gdLst/>
              <a:ahLst/>
              <a:cxnLst/>
              <a:rect l="l" t="t" r="r" b="b"/>
              <a:pathLst>
                <a:path w="2402" h="2964" extrusionOk="0">
                  <a:moveTo>
                    <a:pt x="909" y="0"/>
                  </a:moveTo>
                  <a:cubicBezTo>
                    <a:pt x="593" y="0"/>
                    <a:pt x="274" y="106"/>
                    <a:pt x="1" y="319"/>
                  </a:cubicBezTo>
                  <a:cubicBezTo>
                    <a:pt x="183" y="410"/>
                    <a:pt x="305" y="562"/>
                    <a:pt x="396" y="745"/>
                  </a:cubicBezTo>
                  <a:cubicBezTo>
                    <a:pt x="556" y="641"/>
                    <a:pt x="730" y="593"/>
                    <a:pt x="901" y="593"/>
                  </a:cubicBezTo>
                  <a:cubicBezTo>
                    <a:pt x="1280" y="593"/>
                    <a:pt x="1638" y="832"/>
                    <a:pt x="1764" y="1231"/>
                  </a:cubicBezTo>
                  <a:cubicBezTo>
                    <a:pt x="1946" y="1809"/>
                    <a:pt x="1490" y="2386"/>
                    <a:pt x="913" y="2386"/>
                  </a:cubicBezTo>
                  <a:cubicBezTo>
                    <a:pt x="517" y="2386"/>
                    <a:pt x="517" y="2964"/>
                    <a:pt x="913" y="2964"/>
                  </a:cubicBezTo>
                  <a:cubicBezTo>
                    <a:pt x="1733" y="2964"/>
                    <a:pt x="2402" y="2295"/>
                    <a:pt x="2402" y="1474"/>
                  </a:cubicBezTo>
                  <a:cubicBezTo>
                    <a:pt x="2402" y="1231"/>
                    <a:pt x="2311" y="958"/>
                    <a:pt x="2189" y="745"/>
                  </a:cubicBezTo>
                  <a:cubicBezTo>
                    <a:pt x="2098" y="562"/>
                    <a:pt x="1946" y="410"/>
                    <a:pt x="1794" y="319"/>
                  </a:cubicBezTo>
                  <a:cubicBezTo>
                    <a:pt x="1536" y="106"/>
                    <a:pt x="1224" y="0"/>
                    <a:pt x="9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2"/>
            <p:cNvSpPr/>
            <p:nvPr/>
          </p:nvSpPr>
          <p:spPr>
            <a:xfrm>
              <a:off x="5502350" y="2963438"/>
              <a:ext cx="59300" cy="74100"/>
            </a:xfrm>
            <a:custGeom>
              <a:avLst/>
              <a:gdLst/>
              <a:ahLst/>
              <a:cxnLst/>
              <a:rect l="l" t="t" r="r" b="b"/>
              <a:pathLst>
                <a:path w="2372" h="2964" extrusionOk="0">
                  <a:moveTo>
                    <a:pt x="882" y="0"/>
                  </a:moveTo>
                  <a:cubicBezTo>
                    <a:pt x="571" y="0"/>
                    <a:pt x="259" y="106"/>
                    <a:pt x="1" y="319"/>
                  </a:cubicBezTo>
                  <a:cubicBezTo>
                    <a:pt x="153" y="410"/>
                    <a:pt x="274" y="562"/>
                    <a:pt x="396" y="745"/>
                  </a:cubicBezTo>
                  <a:cubicBezTo>
                    <a:pt x="547" y="641"/>
                    <a:pt x="715" y="593"/>
                    <a:pt x="880" y="593"/>
                  </a:cubicBezTo>
                  <a:cubicBezTo>
                    <a:pt x="1250" y="593"/>
                    <a:pt x="1607" y="832"/>
                    <a:pt x="1733" y="1231"/>
                  </a:cubicBezTo>
                  <a:cubicBezTo>
                    <a:pt x="1916" y="1809"/>
                    <a:pt x="1490" y="2386"/>
                    <a:pt x="882" y="2386"/>
                  </a:cubicBezTo>
                  <a:cubicBezTo>
                    <a:pt x="487" y="2386"/>
                    <a:pt x="487" y="2964"/>
                    <a:pt x="882" y="2964"/>
                  </a:cubicBezTo>
                  <a:cubicBezTo>
                    <a:pt x="1703" y="2964"/>
                    <a:pt x="2372" y="2295"/>
                    <a:pt x="2372" y="1474"/>
                  </a:cubicBezTo>
                  <a:cubicBezTo>
                    <a:pt x="2372" y="1231"/>
                    <a:pt x="2311" y="958"/>
                    <a:pt x="2159" y="745"/>
                  </a:cubicBezTo>
                  <a:cubicBezTo>
                    <a:pt x="2068" y="562"/>
                    <a:pt x="1946" y="410"/>
                    <a:pt x="1764" y="319"/>
                  </a:cubicBezTo>
                  <a:cubicBezTo>
                    <a:pt x="1505" y="106"/>
                    <a:pt x="1194" y="0"/>
                    <a:pt x="88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2"/>
            <p:cNvSpPr/>
            <p:nvPr/>
          </p:nvSpPr>
          <p:spPr>
            <a:xfrm>
              <a:off x="5443075" y="2963813"/>
              <a:ext cx="73750" cy="73725"/>
            </a:xfrm>
            <a:custGeom>
              <a:avLst/>
              <a:gdLst/>
              <a:ahLst/>
              <a:cxnLst/>
              <a:rect l="l" t="t" r="r" b="b"/>
              <a:pathLst>
                <a:path w="2950" h="2949" extrusionOk="0">
                  <a:moveTo>
                    <a:pt x="1460" y="0"/>
                  </a:moveTo>
                  <a:cubicBezTo>
                    <a:pt x="639" y="0"/>
                    <a:pt x="1" y="639"/>
                    <a:pt x="1" y="1459"/>
                  </a:cubicBezTo>
                  <a:lnTo>
                    <a:pt x="578" y="1459"/>
                  </a:lnTo>
                  <a:cubicBezTo>
                    <a:pt x="578" y="929"/>
                    <a:pt x="1016" y="577"/>
                    <a:pt x="1470" y="577"/>
                  </a:cubicBezTo>
                  <a:cubicBezTo>
                    <a:pt x="1692" y="577"/>
                    <a:pt x="1918" y="661"/>
                    <a:pt x="2098" y="851"/>
                  </a:cubicBezTo>
                  <a:cubicBezTo>
                    <a:pt x="2676" y="1398"/>
                    <a:pt x="2281" y="2371"/>
                    <a:pt x="1460" y="2371"/>
                  </a:cubicBezTo>
                  <a:cubicBezTo>
                    <a:pt x="1065" y="2371"/>
                    <a:pt x="1065" y="2949"/>
                    <a:pt x="1460" y="2949"/>
                  </a:cubicBezTo>
                  <a:cubicBezTo>
                    <a:pt x="2281" y="2949"/>
                    <a:pt x="2949" y="2280"/>
                    <a:pt x="2949" y="1459"/>
                  </a:cubicBezTo>
                  <a:cubicBezTo>
                    <a:pt x="2949" y="1216"/>
                    <a:pt x="2889" y="943"/>
                    <a:pt x="2767" y="730"/>
                  </a:cubicBezTo>
                  <a:cubicBezTo>
                    <a:pt x="2645" y="547"/>
                    <a:pt x="2524" y="395"/>
                    <a:pt x="2372" y="304"/>
                  </a:cubicBezTo>
                  <a:cubicBezTo>
                    <a:pt x="2098" y="91"/>
                    <a:pt x="1794" y="0"/>
                    <a:pt x="14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2"/>
            <p:cNvSpPr/>
            <p:nvPr/>
          </p:nvSpPr>
          <p:spPr>
            <a:xfrm>
              <a:off x="5338975" y="3074763"/>
              <a:ext cx="415700" cy="297125"/>
            </a:xfrm>
            <a:custGeom>
              <a:avLst/>
              <a:gdLst/>
              <a:ahLst/>
              <a:cxnLst/>
              <a:rect l="l" t="t" r="r" b="b"/>
              <a:pathLst>
                <a:path w="16628" h="11885" extrusionOk="0">
                  <a:moveTo>
                    <a:pt x="1" y="0"/>
                  </a:moveTo>
                  <a:lnTo>
                    <a:pt x="1" y="11885"/>
                  </a:lnTo>
                  <a:lnTo>
                    <a:pt x="16627" y="11885"/>
                  </a:lnTo>
                  <a:lnTo>
                    <a:pt x="1662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2"/>
            <p:cNvSpPr/>
            <p:nvPr/>
          </p:nvSpPr>
          <p:spPr>
            <a:xfrm>
              <a:off x="5388375" y="3127163"/>
              <a:ext cx="183150" cy="14475"/>
            </a:xfrm>
            <a:custGeom>
              <a:avLst/>
              <a:gdLst/>
              <a:ahLst/>
              <a:cxnLst/>
              <a:rect l="l" t="t" r="r" b="b"/>
              <a:pathLst>
                <a:path w="7326" h="579" extrusionOk="0">
                  <a:moveTo>
                    <a:pt x="367" y="0"/>
                  </a:moveTo>
                  <a:cubicBezTo>
                    <a:pt x="1" y="0"/>
                    <a:pt x="10" y="579"/>
                    <a:pt x="396" y="579"/>
                  </a:cubicBezTo>
                  <a:lnTo>
                    <a:pt x="6931" y="579"/>
                  </a:lnTo>
                  <a:cubicBezTo>
                    <a:pt x="7326" y="579"/>
                    <a:pt x="7326" y="1"/>
                    <a:pt x="6931" y="1"/>
                  </a:cubicBezTo>
                  <a:lnTo>
                    <a:pt x="396" y="1"/>
                  </a:lnTo>
                  <a:cubicBezTo>
                    <a:pt x="386" y="1"/>
                    <a:pt x="377" y="0"/>
                    <a:pt x="36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2"/>
            <p:cNvSpPr/>
            <p:nvPr/>
          </p:nvSpPr>
          <p:spPr>
            <a:xfrm>
              <a:off x="5573775" y="3245738"/>
              <a:ext cx="131500" cy="14450"/>
            </a:xfrm>
            <a:custGeom>
              <a:avLst/>
              <a:gdLst/>
              <a:ahLst/>
              <a:cxnLst/>
              <a:rect l="l" t="t" r="r" b="b"/>
              <a:pathLst>
                <a:path w="5260" h="578" extrusionOk="0">
                  <a:moveTo>
                    <a:pt x="396" y="0"/>
                  </a:moveTo>
                  <a:cubicBezTo>
                    <a:pt x="1" y="0"/>
                    <a:pt x="1" y="578"/>
                    <a:pt x="396" y="578"/>
                  </a:cubicBezTo>
                  <a:lnTo>
                    <a:pt x="4864" y="578"/>
                  </a:lnTo>
                  <a:cubicBezTo>
                    <a:pt x="5259" y="578"/>
                    <a:pt x="5259" y="0"/>
                    <a:pt x="486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5388375" y="3186463"/>
              <a:ext cx="94250" cy="14450"/>
            </a:xfrm>
            <a:custGeom>
              <a:avLst/>
              <a:gdLst/>
              <a:ahLst/>
              <a:cxnLst/>
              <a:rect l="l" t="t" r="r" b="b"/>
              <a:pathLst>
                <a:path w="3770" h="578" extrusionOk="0">
                  <a:moveTo>
                    <a:pt x="396" y="0"/>
                  </a:moveTo>
                  <a:cubicBezTo>
                    <a:pt x="0" y="0"/>
                    <a:pt x="0" y="578"/>
                    <a:pt x="396" y="578"/>
                  </a:cubicBezTo>
                  <a:lnTo>
                    <a:pt x="3374" y="578"/>
                  </a:lnTo>
                  <a:cubicBezTo>
                    <a:pt x="3769" y="578"/>
                    <a:pt x="3769" y="0"/>
                    <a:pt x="33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5611025" y="3304988"/>
              <a:ext cx="94250" cy="15225"/>
            </a:xfrm>
            <a:custGeom>
              <a:avLst/>
              <a:gdLst/>
              <a:ahLst/>
              <a:cxnLst/>
              <a:rect l="l" t="t" r="r" b="b"/>
              <a:pathLst>
                <a:path w="3770" h="609" extrusionOk="0">
                  <a:moveTo>
                    <a:pt x="396" y="1"/>
                  </a:moveTo>
                  <a:cubicBezTo>
                    <a:pt x="0" y="1"/>
                    <a:pt x="0" y="609"/>
                    <a:pt x="396" y="609"/>
                  </a:cubicBezTo>
                  <a:lnTo>
                    <a:pt x="3374" y="609"/>
                  </a:lnTo>
                  <a:cubicBezTo>
                    <a:pt x="3769" y="609"/>
                    <a:pt x="3769" y="1"/>
                    <a:pt x="337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5539600" y="3186463"/>
              <a:ext cx="128450" cy="14450"/>
            </a:xfrm>
            <a:custGeom>
              <a:avLst/>
              <a:gdLst/>
              <a:ahLst/>
              <a:cxnLst/>
              <a:rect l="l" t="t" r="r" b="b"/>
              <a:pathLst>
                <a:path w="5138" h="578" extrusionOk="0">
                  <a:moveTo>
                    <a:pt x="274" y="0"/>
                  </a:moveTo>
                  <a:cubicBezTo>
                    <a:pt x="122" y="0"/>
                    <a:pt x="0" y="122"/>
                    <a:pt x="0" y="304"/>
                  </a:cubicBezTo>
                  <a:cubicBezTo>
                    <a:pt x="0" y="456"/>
                    <a:pt x="122" y="578"/>
                    <a:pt x="274" y="578"/>
                  </a:cubicBezTo>
                  <a:lnTo>
                    <a:pt x="4742" y="578"/>
                  </a:lnTo>
                  <a:cubicBezTo>
                    <a:pt x="5137" y="578"/>
                    <a:pt x="5137" y="0"/>
                    <a:pt x="47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2"/>
            <p:cNvSpPr/>
            <p:nvPr/>
          </p:nvSpPr>
          <p:spPr>
            <a:xfrm>
              <a:off x="5499325" y="3186463"/>
              <a:ext cx="20525" cy="14450"/>
            </a:xfrm>
            <a:custGeom>
              <a:avLst/>
              <a:gdLst/>
              <a:ahLst/>
              <a:cxnLst/>
              <a:rect l="l" t="t" r="r" b="b"/>
              <a:pathLst>
                <a:path w="821" h="578" extrusionOk="0">
                  <a:moveTo>
                    <a:pt x="426" y="0"/>
                  </a:moveTo>
                  <a:cubicBezTo>
                    <a:pt x="152" y="0"/>
                    <a:pt x="0" y="304"/>
                    <a:pt x="213" y="486"/>
                  </a:cubicBezTo>
                  <a:cubicBezTo>
                    <a:pt x="259" y="547"/>
                    <a:pt x="335" y="578"/>
                    <a:pt x="411" y="578"/>
                  </a:cubicBezTo>
                  <a:cubicBezTo>
                    <a:pt x="487" y="578"/>
                    <a:pt x="563" y="547"/>
                    <a:pt x="608" y="486"/>
                  </a:cubicBezTo>
                  <a:cubicBezTo>
                    <a:pt x="821" y="304"/>
                    <a:pt x="669" y="0"/>
                    <a:pt x="42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2"/>
            <p:cNvSpPr/>
            <p:nvPr/>
          </p:nvSpPr>
          <p:spPr>
            <a:xfrm>
              <a:off x="5427900" y="3245738"/>
              <a:ext cx="128425" cy="14450"/>
            </a:xfrm>
            <a:custGeom>
              <a:avLst/>
              <a:gdLst/>
              <a:ahLst/>
              <a:cxnLst/>
              <a:rect l="l" t="t" r="r" b="b"/>
              <a:pathLst>
                <a:path w="5137" h="578" extrusionOk="0">
                  <a:moveTo>
                    <a:pt x="304" y="0"/>
                  </a:moveTo>
                  <a:cubicBezTo>
                    <a:pt x="122" y="0"/>
                    <a:pt x="0" y="122"/>
                    <a:pt x="0" y="304"/>
                  </a:cubicBezTo>
                  <a:cubicBezTo>
                    <a:pt x="0" y="456"/>
                    <a:pt x="122" y="578"/>
                    <a:pt x="304" y="578"/>
                  </a:cubicBezTo>
                  <a:lnTo>
                    <a:pt x="4742" y="578"/>
                  </a:lnTo>
                  <a:cubicBezTo>
                    <a:pt x="5137" y="578"/>
                    <a:pt x="5137" y="0"/>
                    <a:pt x="47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5389900" y="3245738"/>
              <a:ext cx="15975" cy="14450"/>
            </a:xfrm>
            <a:custGeom>
              <a:avLst/>
              <a:gdLst/>
              <a:ahLst/>
              <a:cxnLst/>
              <a:rect l="l" t="t" r="r" b="b"/>
              <a:pathLst>
                <a:path w="639" h="578" extrusionOk="0">
                  <a:moveTo>
                    <a:pt x="335" y="0"/>
                  </a:moveTo>
                  <a:cubicBezTo>
                    <a:pt x="259" y="0"/>
                    <a:pt x="183" y="30"/>
                    <a:pt x="122" y="91"/>
                  </a:cubicBezTo>
                  <a:cubicBezTo>
                    <a:pt x="0" y="213"/>
                    <a:pt x="0" y="395"/>
                    <a:pt x="122" y="517"/>
                  </a:cubicBezTo>
                  <a:cubicBezTo>
                    <a:pt x="183" y="547"/>
                    <a:pt x="243" y="578"/>
                    <a:pt x="335" y="578"/>
                  </a:cubicBezTo>
                  <a:cubicBezTo>
                    <a:pt x="487" y="578"/>
                    <a:pt x="639" y="456"/>
                    <a:pt x="639" y="304"/>
                  </a:cubicBezTo>
                  <a:cubicBezTo>
                    <a:pt x="639" y="213"/>
                    <a:pt x="608" y="152"/>
                    <a:pt x="547" y="91"/>
                  </a:cubicBezTo>
                  <a:cubicBezTo>
                    <a:pt x="487" y="30"/>
                    <a:pt x="411" y="0"/>
                    <a:pt x="3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2"/>
            <p:cNvSpPr/>
            <p:nvPr/>
          </p:nvSpPr>
          <p:spPr>
            <a:xfrm>
              <a:off x="5684850" y="3186438"/>
              <a:ext cx="20425" cy="14475"/>
            </a:xfrm>
            <a:custGeom>
              <a:avLst/>
              <a:gdLst/>
              <a:ahLst/>
              <a:cxnLst/>
              <a:rect l="l" t="t" r="r" b="b"/>
              <a:pathLst>
                <a:path w="817" h="579" extrusionOk="0">
                  <a:moveTo>
                    <a:pt x="424" y="0"/>
                  </a:moveTo>
                  <a:cubicBezTo>
                    <a:pt x="198" y="0"/>
                    <a:pt x="0" y="279"/>
                    <a:pt x="209" y="487"/>
                  </a:cubicBezTo>
                  <a:cubicBezTo>
                    <a:pt x="269" y="548"/>
                    <a:pt x="330" y="579"/>
                    <a:pt x="421" y="579"/>
                  </a:cubicBezTo>
                  <a:cubicBezTo>
                    <a:pt x="695" y="579"/>
                    <a:pt x="816" y="275"/>
                    <a:pt x="634" y="92"/>
                  </a:cubicBezTo>
                  <a:cubicBezTo>
                    <a:pt x="569" y="27"/>
                    <a:pt x="495" y="0"/>
                    <a:pt x="42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2"/>
            <p:cNvSpPr/>
            <p:nvPr/>
          </p:nvSpPr>
          <p:spPr>
            <a:xfrm>
              <a:off x="5388375" y="3304988"/>
              <a:ext cx="205200" cy="15225"/>
            </a:xfrm>
            <a:custGeom>
              <a:avLst/>
              <a:gdLst/>
              <a:ahLst/>
              <a:cxnLst/>
              <a:rect l="l" t="t" r="r" b="b"/>
              <a:pathLst>
                <a:path w="8208" h="609" extrusionOk="0">
                  <a:moveTo>
                    <a:pt x="396" y="1"/>
                  </a:moveTo>
                  <a:cubicBezTo>
                    <a:pt x="0" y="1"/>
                    <a:pt x="0" y="609"/>
                    <a:pt x="396" y="609"/>
                  </a:cubicBezTo>
                  <a:lnTo>
                    <a:pt x="7812" y="609"/>
                  </a:lnTo>
                  <a:cubicBezTo>
                    <a:pt x="8207" y="609"/>
                    <a:pt x="8207" y="1"/>
                    <a:pt x="781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2"/>
          <p:cNvSpPr txBox="1">
            <a:spLocks noGrp="1"/>
          </p:cNvSpPr>
          <p:nvPr>
            <p:ph type="subTitle" idx="4"/>
          </p:nvPr>
        </p:nvSpPr>
        <p:spPr>
          <a:xfrm>
            <a:off x="1157675" y="2667877"/>
            <a:ext cx="18369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user must be aged between 18-65 to donate</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43"/>
          <p:cNvSpPr txBox="1">
            <a:spLocks noGrp="1"/>
          </p:cNvSpPr>
          <p:nvPr>
            <p:ph type="title"/>
          </p:nvPr>
        </p:nvSpPr>
        <p:spPr>
          <a:xfrm>
            <a:off x="720000" y="594900"/>
            <a:ext cx="3590700" cy="12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WHAT IS NEW</a:t>
            </a:r>
            <a:endParaRPr/>
          </a:p>
        </p:txBody>
      </p:sp>
      <p:sp>
        <p:nvSpPr>
          <p:cNvPr id="1914" name="Google Shape;1914;p43"/>
          <p:cNvSpPr txBox="1">
            <a:spLocks noGrp="1"/>
          </p:cNvSpPr>
          <p:nvPr>
            <p:ph type="subTitle" idx="1"/>
          </p:nvPr>
        </p:nvSpPr>
        <p:spPr>
          <a:xfrm>
            <a:off x="720000" y="1879448"/>
            <a:ext cx="3590700" cy="107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 stand out from other blood bank support apps</a:t>
            </a:r>
            <a:endParaRPr/>
          </a:p>
        </p:txBody>
      </p:sp>
      <p:sp>
        <p:nvSpPr>
          <p:cNvPr id="1915" name="Google Shape;1915;p43"/>
          <p:cNvSpPr txBox="1">
            <a:spLocks noGrp="1"/>
          </p:cNvSpPr>
          <p:nvPr>
            <p:ph type="body" idx="2"/>
          </p:nvPr>
        </p:nvSpPr>
        <p:spPr>
          <a:xfrm>
            <a:off x="4939500" y="594900"/>
            <a:ext cx="3484500" cy="3953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400"/>
              <a:t>Users receive blood request notices for which they could donate.</a:t>
            </a:r>
            <a:endParaRPr sz="1400"/>
          </a:p>
          <a:p>
            <a:pPr marL="457200" lvl="0" indent="-317500" algn="l" rtl="0">
              <a:spcBef>
                <a:spcPts val="0"/>
              </a:spcBef>
              <a:spcAft>
                <a:spcPts val="0"/>
              </a:spcAft>
              <a:buSzPts val="1400"/>
              <a:buChar char="●"/>
            </a:pPr>
            <a:r>
              <a:rPr lang="en" sz="1400"/>
              <a:t>Units of blood required is highlighted.</a:t>
            </a:r>
            <a:endParaRPr sz="1400"/>
          </a:p>
          <a:p>
            <a:pPr marL="457200" lvl="0" indent="-317500" algn="l" rtl="0">
              <a:spcBef>
                <a:spcPts val="0"/>
              </a:spcBef>
              <a:spcAft>
                <a:spcPts val="0"/>
              </a:spcAft>
              <a:buSzPts val="1400"/>
              <a:buChar char="●"/>
            </a:pPr>
            <a:r>
              <a:rPr lang="en" sz="1400"/>
              <a:t>Number of required units of blood decreases as donors confirm to donate.</a:t>
            </a:r>
            <a:endParaRPr sz="1400"/>
          </a:p>
          <a:p>
            <a:pPr marL="457200" lvl="0" indent="-317500" algn="l" rtl="0">
              <a:spcBef>
                <a:spcPts val="0"/>
              </a:spcBef>
              <a:spcAft>
                <a:spcPts val="0"/>
              </a:spcAft>
              <a:buSzPts val="1400"/>
              <a:buChar char="●"/>
            </a:pPr>
            <a:r>
              <a:rPr lang="en" sz="1400"/>
              <a:t>Once the need is met, the card is automatically removed from donate feed.</a:t>
            </a:r>
            <a:endParaRPr sz="1400"/>
          </a:p>
          <a:p>
            <a:pPr marL="457200" lvl="0" indent="-317500" algn="l" rtl="0">
              <a:spcBef>
                <a:spcPts val="0"/>
              </a:spcBef>
              <a:spcAft>
                <a:spcPts val="0"/>
              </a:spcAft>
              <a:buSzPts val="1400"/>
              <a:buChar char="●"/>
            </a:pPr>
            <a:r>
              <a:rPr lang="en" sz="1400"/>
              <a:t>Users can post blood requirements after filling in credentials.</a:t>
            </a:r>
            <a:endParaRPr sz="1400"/>
          </a:p>
          <a:p>
            <a:pPr marL="457200" lvl="0" indent="-317500" algn="l" rtl="0">
              <a:spcBef>
                <a:spcPts val="0"/>
              </a:spcBef>
              <a:spcAft>
                <a:spcPts val="0"/>
              </a:spcAft>
              <a:buSzPts val="1400"/>
              <a:buChar char="●"/>
            </a:pPr>
            <a:r>
              <a:rPr lang="en" sz="1400"/>
              <a:t>The requester receives contact details of confirmed donors.</a:t>
            </a:r>
            <a:endParaRPr sz="1400"/>
          </a:p>
        </p:txBody>
      </p:sp>
      <p:grpSp>
        <p:nvGrpSpPr>
          <p:cNvPr id="1916" name="Google Shape;1916;p43"/>
          <p:cNvGrpSpPr/>
          <p:nvPr/>
        </p:nvGrpSpPr>
        <p:grpSpPr>
          <a:xfrm>
            <a:off x="880243" y="3036559"/>
            <a:ext cx="2585297" cy="1624918"/>
            <a:chOff x="3768212" y="1168958"/>
            <a:chExt cx="2485862" cy="1459813"/>
          </a:xfrm>
        </p:grpSpPr>
        <p:sp>
          <p:nvSpPr>
            <p:cNvPr id="1917" name="Google Shape;1917;p43"/>
            <p:cNvSpPr/>
            <p:nvPr/>
          </p:nvSpPr>
          <p:spPr>
            <a:xfrm>
              <a:off x="4395270" y="1173894"/>
              <a:ext cx="107688" cy="112367"/>
            </a:xfrm>
            <a:custGeom>
              <a:avLst/>
              <a:gdLst/>
              <a:ahLst/>
              <a:cxnLst/>
              <a:rect l="l" t="t" r="r" b="b"/>
              <a:pathLst>
                <a:path w="3360" h="3506" extrusionOk="0">
                  <a:moveTo>
                    <a:pt x="1686" y="1"/>
                  </a:moveTo>
                  <a:cubicBezTo>
                    <a:pt x="1227" y="1"/>
                    <a:pt x="770" y="310"/>
                    <a:pt x="803" y="932"/>
                  </a:cubicBezTo>
                  <a:cubicBezTo>
                    <a:pt x="786" y="1317"/>
                    <a:pt x="1020" y="1668"/>
                    <a:pt x="1371" y="1818"/>
                  </a:cubicBezTo>
                  <a:cubicBezTo>
                    <a:pt x="1" y="2019"/>
                    <a:pt x="68" y="3489"/>
                    <a:pt x="68" y="3489"/>
                  </a:cubicBezTo>
                  <a:lnTo>
                    <a:pt x="3276" y="3506"/>
                  </a:lnTo>
                  <a:cubicBezTo>
                    <a:pt x="3276" y="3506"/>
                    <a:pt x="3359" y="2019"/>
                    <a:pt x="2006" y="1818"/>
                  </a:cubicBezTo>
                  <a:cubicBezTo>
                    <a:pt x="2357" y="1668"/>
                    <a:pt x="2574" y="1317"/>
                    <a:pt x="2574" y="949"/>
                  </a:cubicBezTo>
                  <a:cubicBezTo>
                    <a:pt x="2616" y="318"/>
                    <a:pt x="2150"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6082670" y="1382635"/>
              <a:ext cx="132847" cy="98554"/>
            </a:xfrm>
            <a:custGeom>
              <a:avLst/>
              <a:gdLst/>
              <a:ahLst/>
              <a:cxnLst/>
              <a:rect l="l" t="t" r="r" b="b"/>
              <a:pathLst>
                <a:path w="4145" h="3075" extrusionOk="0">
                  <a:moveTo>
                    <a:pt x="3677" y="0"/>
                  </a:moveTo>
                  <a:lnTo>
                    <a:pt x="1521" y="2122"/>
                  </a:lnTo>
                  <a:lnTo>
                    <a:pt x="485" y="1019"/>
                  </a:lnTo>
                  <a:lnTo>
                    <a:pt x="1" y="1470"/>
                  </a:lnTo>
                  <a:lnTo>
                    <a:pt x="1504" y="3074"/>
                  </a:lnTo>
                  <a:lnTo>
                    <a:pt x="4144" y="468"/>
                  </a:lnTo>
                  <a:lnTo>
                    <a:pt x="36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5334559" y="1715891"/>
              <a:ext cx="103938" cy="163711"/>
            </a:xfrm>
            <a:custGeom>
              <a:avLst/>
              <a:gdLst/>
              <a:ahLst/>
              <a:cxnLst/>
              <a:rect l="l" t="t" r="r" b="b"/>
              <a:pathLst>
                <a:path w="3243" h="5108" extrusionOk="0">
                  <a:moveTo>
                    <a:pt x="1685" y="764"/>
                  </a:moveTo>
                  <a:cubicBezTo>
                    <a:pt x="2290" y="764"/>
                    <a:pt x="2739" y="1446"/>
                    <a:pt x="2390" y="2117"/>
                  </a:cubicBezTo>
                  <a:cubicBezTo>
                    <a:pt x="2323" y="2234"/>
                    <a:pt x="2240" y="2317"/>
                    <a:pt x="2140" y="2384"/>
                  </a:cubicBezTo>
                  <a:cubicBezTo>
                    <a:pt x="1984" y="2472"/>
                    <a:pt x="1829" y="2511"/>
                    <a:pt x="1683" y="2511"/>
                  </a:cubicBezTo>
                  <a:cubicBezTo>
                    <a:pt x="1078" y="2511"/>
                    <a:pt x="633" y="1838"/>
                    <a:pt x="970" y="1164"/>
                  </a:cubicBezTo>
                  <a:cubicBezTo>
                    <a:pt x="1037" y="1047"/>
                    <a:pt x="1120" y="947"/>
                    <a:pt x="1221" y="897"/>
                  </a:cubicBezTo>
                  <a:cubicBezTo>
                    <a:pt x="1378" y="805"/>
                    <a:pt x="1536" y="764"/>
                    <a:pt x="1685" y="764"/>
                  </a:cubicBezTo>
                  <a:close/>
                  <a:moveTo>
                    <a:pt x="1751" y="1"/>
                  </a:moveTo>
                  <a:cubicBezTo>
                    <a:pt x="1486" y="1"/>
                    <a:pt x="1203" y="62"/>
                    <a:pt x="920" y="195"/>
                  </a:cubicBezTo>
                  <a:cubicBezTo>
                    <a:pt x="652" y="312"/>
                    <a:pt x="435" y="529"/>
                    <a:pt x="302" y="780"/>
                  </a:cubicBezTo>
                  <a:cubicBezTo>
                    <a:pt x="1" y="1348"/>
                    <a:pt x="134" y="2000"/>
                    <a:pt x="402" y="2551"/>
                  </a:cubicBezTo>
                  <a:lnTo>
                    <a:pt x="1304" y="4857"/>
                  </a:lnTo>
                  <a:cubicBezTo>
                    <a:pt x="1371" y="5024"/>
                    <a:pt x="1525" y="5108"/>
                    <a:pt x="1678" y="5108"/>
                  </a:cubicBezTo>
                  <a:cubicBezTo>
                    <a:pt x="1830" y="5108"/>
                    <a:pt x="1981" y="5024"/>
                    <a:pt x="2039" y="4857"/>
                  </a:cubicBezTo>
                  <a:lnTo>
                    <a:pt x="2942" y="2535"/>
                  </a:lnTo>
                  <a:cubicBezTo>
                    <a:pt x="3109" y="2184"/>
                    <a:pt x="3209" y="1816"/>
                    <a:pt x="3242" y="1432"/>
                  </a:cubicBezTo>
                  <a:cubicBezTo>
                    <a:pt x="3242" y="596"/>
                    <a:pt x="2581" y="1"/>
                    <a:pt x="175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4142684" y="2091645"/>
              <a:ext cx="34678" cy="117880"/>
            </a:xfrm>
            <a:custGeom>
              <a:avLst/>
              <a:gdLst/>
              <a:ahLst/>
              <a:cxnLst/>
              <a:rect l="l" t="t" r="r" b="b"/>
              <a:pathLst>
                <a:path w="1082" h="3678" extrusionOk="0">
                  <a:moveTo>
                    <a:pt x="1082" y="0"/>
                  </a:moveTo>
                  <a:cubicBezTo>
                    <a:pt x="1048" y="50"/>
                    <a:pt x="1031" y="100"/>
                    <a:pt x="1031" y="151"/>
                  </a:cubicBezTo>
                  <a:cubicBezTo>
                    <a:pt x="998" y="251"/>
                    <a:pt x="948" y="384"/>
                    <a:pt x="914" y="535"/>
                  </a:cubicBezTo>
                  <a:cubicBezTo>
                    <a:pt x="814" y="869"/>
                    <a:pt x="681" y="1320"/>
                    <a:pt x="547" y="1821"/>
                  </a:cubicBezTo>
                  <a:cubicBezTo>
                    <a:pt x="413" y="2339"/>
                    <a:pt x="280" y="2791"/>
                    <a:pt x="196" y="3125"/>
                  </a:cubicBezTo>
                  <a:lnTo>
                    <a:pt x="96" y="3526"/>
                  </a:lnTo>
                  <a:cubicBezTo>
                    <a:pt x="91" y="3525"/>
                    <a:pt x="86" y="3524"/>
                    <a:pt x="82" y="3524"/>
                  </a:cubicBezTo>
                  <a:cubicBezTo>
                    <a:pt x="11" y="3524"/>
                    <a:pt x="0" y="3645"/>
                    <a:pt x="79" y="3676"/>
                  </a:cubicBezTo>
                  <a:cubicBezTo>
                    <a:pt x="85" y="3677"/>
                    <a:pt x="90" y="3678"/>
                    <a:pt x="95" y="3678"/>
                  </a:cubicBezTo>
                  <a:cubicBezTo>
                    <a:pt x="169" y="3678"/>
                    <a:pt x="207" y="3573"/>
                    <a:pt x="129" y="3526"/>
                  </a:cubicBezTo>
                  <a:lnTo>
                    <a:pt x="246" y="3141"/>
                  </a:lnTo>
                  <a:cubicBezTo>
                    <a:pt x="346" y="2807"/>
                    <a:pt x="463" y="2356"/>
                    <a:pt x="614" y="1838"/>
                  </a:cubicBezTo>
                  <a:cubicBezTo>
                    <a:pt x="747" y="1337"/>
                    <a:pt x="864" y="886"/>
                    <a:pt x="948" y="552"/>
                  </a:cubicBezTo>
                  <a:cubicBezTo>
                    <a:pt x="998" y="384"/>
                    <a:pt x="1015" y="251"/>
                    <a:pt x="1048" y="151"/>
                  </a:cubicBezTo>
                  <a:cubicBezTo>
                    <a:pt x="1065" y="100"/>
                    <a:pt x="1065" y="50"/>
                    <a:pt x="108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3768212" y="1730153"/>
              <a:ext cx="189608" cy="135219"/>
            </a:xfrm>
            <a:custGeom>
              <a:avLst/>
              <a:gdLst/>
              <a:ahLst/>
              <a:cxnLst/>
              <a:rect l="l" t="t" r="r" b="b"/>
              <a:pathLst>
                <a:path w="5916" h="4219" extrusionOk="0">
                  <a:moveTo>
                    <a:pt x="5698" y="4128"/>
                  </a:moveTo>
                  <a:lnTo>
                    <a:pt x="5698" y="4128"/>
                  </a:lnTo>
                  <a:cubicBezTo>
                    <a:pt x="5631" y="4161"/>
                    <a:pt x="5581" y="4178"/>
                    <a:pt x="5514" y="4178"/>
                  </a:cubicBezTo>
                  <a:lnTo>
                    <a:pt x="5564" y="4178"/>
                  </a:lnTo>
                  <a:cubicBezTo>
                    <a:pt x="5614" y="4178"/>
                    <a:pt x="5664" y="4161"/>
                    <a:pt x="5698" y="4128"/>
                  </a:cubicBezTo>
                  <a:close/>
                  <a:moveTo>
                    <a:pt x="418" y="1"/>
                  </a:moveTo>
                  <a:cubicBezTo>
                    <a:pt x="234" y="18"/>
                    <a:pt x="67" y="151"/>
                    <a:pt x="67" y="352"/>
                  </a:cubicBezTo>
                  <a:cubicBezTo>
                    <a:pt x="50" y="519"/>
                    <a:pt x="50" y="669"/>
                    <a:pt x="50" y="836"/>
                  </a:cubicBezTo>
                  <a:cubicBezTo>
                    <a:pt x="50" y="1171"/>
                    <a:pt x="50" y="1488"/>
                    <a:pt x="34" y="1805"/>
                  </a:cubicBezTo>
                  <a:cubicBezTo>
                    <a:pt x="34" y="2424"/>
                    <a:pt x="17" y="3042"/>
                    <a:pt x="17" y="3610"/>
                  </a:cubicBezTo>
                  <a:cubicBezTo>
                    <a:pt x="17" y="3694"/>
                    <a:pt x="17" y="3760"/>
                    <a:pt x="17" y="3827"/>
                  </a:cubicBezTo>
                  <a:cubicBezTo>
                    <a:pt x="0" y="3911"/>
                    <a:pt x="34" y="3978"/>
                    <a:pt x="67" y="4044"/>
                  </a:cubicBezTo>
                  <a:cubicBezTo>
                    <a:pt x="100" y="4111"/>
                    <a:pt x="167" y="4161"/>
                    <a:pt x="234" y="4195"/>
                  </a:cubicBezTo>
                  <a:cubicBezTo>
                    <a:pt x="293" y="4207"/>
                    <a:pt x="344" y="4218"/>
                    <a:pt x="392" y="4218"/>
                  </a:cubicBezTo>
                  <a:cubicBezTo>
                    <a:pt x="412" y="4218"/>
                    <a:pt x="432" y="4216"/>
                    <a:pt x="451" y="4211"/>
                  </a:cubicBezTo>
                  <a:lnTo>
                    <a:pt x="2674" y="4211"/>
                  </a:lnTo>
                  <a:lnTo>
                    <a:pt x="4745" y="4195"/>
                  </a:lnTo>
                  <a:lnTo>
                    <a:pt x="5464" y="4195"/>
                  </a:lnTo>
                  <a:cubicBezTo>
                    <a:pt x="5481" y="4195"/>
                    <a:pt x="5497" y="4195"/>
                    <a:pt x="5514" y="4178"/>
                  </a:cubicBezTo>
                  <a:lnTo>
                    <a:pt x="4745" y="4178"/>
                  </a:lnTo>
                  <a:lnTo>
                    <a:pt x="2674" y="4161"/>
                  </a:lnTo>
                  <a:lnTo>
                    <a:pt x="451" y="4161"/>
                  </a:lnTo>
                  <a:cubicBezTo>
                    <a:pt x="385" y="4161"/>
                    <a:pt x="318" y="4161"/>
                    <a:pt x="268" y="4128"/>
                  </a:cubicBezTo>
                  <a:cubicBezTo>
                    <a:pt x="201" y="4111"/>
                    <a:pt x="151" y="4078"/>
                    <a:pt x="117" y="4011"/>
                  </a:cubicBezTo>
                  <a:cubicBezTo>
                    <a:pt x="84" y="3961"/>
                    <a:pt x="67" y="3894"/>
                    <a:pt x="67" y="3827"/>
                  </a:cubicBezTo>
                  <a:cubicBezTo>
                    <a:pt x="67" y="3760"/>
                    <a:pt x="67" y="3694"/>
                    <a:pt x="84" y="3610"/>
                  </a:cubicBezTo>
                  <a:cubicBezTo>
                    <a:pt x="84" y="3042"/>
                    <a:pt x="100" y="2424"/>
                    <a:pt x="100" y="1805"/>
                  </a:cubicBezTo>
                  <a:cubicBezTo>
                    <a:pt x="100" y="1488"/>
                    <a:pt x="117" y="1171"/>
                    <a:pt x="117" y="836"/>
                  </a:cubicBezTo>
                  <a:cubicBezTo>
                    <a:pt x="117" y="686"/>
                    <a:pt x="117" y="519"/>
                    <a:pt x="134" y="352"/>
                  </a:cubicBezTo>
                  <a:cubicBezTo>
                    <a:pt x="134" y="201"/>
                    <a:pt x="268" y="68"/>
                    <a:pt x="418" y="68"/>
                  </a:cubicBezTo>
                  <a:lnTo>
                    <a:pt x="5631" y="68"/>
                  </a:lnTo>
                  <a:cubicBezTo>
                    <a:pt x="5681" y="84"/>
                    <a:pt x="5731" y="118"/>
                    <a:pt x="5781" y="151"/>
                  </a:cubicBezTo>
                  <a:cubicBezTo>
                    <a:pt x="5815" y="201"/>
                    <a:pt x="5848" y="252"/>
                    <a:pt x="5865" y="302"/>
                  </a:cubicBezTo>
                  <a:cubicBezTo>
                    <a:pt x="5865" y="369"/>
                    <a:pt x="5865" y="435"/>
                    <a:pt x="5865" y="485"/>
                  </a:cubicBezTo>
                  <a:cubicBezTo>
                    <a:pt x="5865" y="619"/>
                    <a:pt x="5865" y="736"/>
                    <a:pt x="5865" y="853"/>
                  </a:cubicBezTo>
                  <a:cubicBezTo>
                    <a:pt x="5848" y="1087"/>
                    <a:pt x="5848" y="1321"/>
                    <a:pt x="5848" y="1538"/>
                  </a:cubicBezTo>
                  <a:cubicBezTo>
                    <a:pt x="5848" y="2407"/>
                    <a:pt x="5832" y="3125"/>
                    <a:pt x="5832" y="3610"/>
                  </a:cubicBezTo>
                  <a:lnTo>
                    <a:pt x="5832" y="3777"/>
                  </a:lnTo>
                  <a:cubicBezTo>
                    <a:pt x="5832" y="3827"/>
                    <a:pt x="5832" y="3877"/>
                    <a:pt x="5815" y="3927"/>
                  </a:cubicBezTo>
                  <a:cubicBezTo>
                    <a:pt x="5798" y="4011"/>
                    <a:pt x="5748" y="4078"/>
                    <a:pt x="5698" y="4128"/>
                  </a:cubicBezTo>
                  <a:cubicBezTo>
                    <a:pt x="5765" y="4078"/>
                    <a:pt x="5815" y="4011"/>
                    <a:pt x="5832" y="3944"/>
                  </a:cubicBezTo>
                  <a:cubicBezTo>
                    <a:pt x="5848" y="3894"/>
                    <a:pt x="5848" y="3844"/>
                    <a:pt x="5848" y="3777"/>
                  </a:cubicBezTo>
                  <a:cubicBezTo>
                    <a:pt x="5848" y="3727"/>
                    <a:pt x="5848" y="3677"/>
                    <a:pt x="5865" y="3610"/>
                  </a:cubicBezTo>
                  <a:cubicBezTo>
                    <a:pt x="5865" y="3125"/>
                    <a:pt x="5882" y="2407"/>
                    <a:pt x="5898" y="1538"/>
                  </a:cubicBezTo>
                  <a:cubicBezTo>
                    <a:pt x="5898" y="1321"/>
                    <a:pt x="5898" y="1087"/>
                    <a:pt x="5915" y="853"/>
                  </a:cubicBezTo>
                  <a:cubicBezTo>
                    <a:pt x="5915" y="736"/>
                    <a:pt x="5915" y="619"/>
                    <a:pt x="5915" y="485"/>
                  </a:cubicBezTo>
                  <a:cubicBezTo>
                    <a:pt x="5915" y="419"/>
                    <a:pt x="5915" y="369"/>
                    <a:pt x="5915" y="302"/>
                  </a:cubicBezTo>
                  <a:cubicBezTo>
                    <a:pt x="5898" y="235"/>
                    <a:pt x="5865" y="168"/>
                    <a:pt x="5815" y="118"/>
                  </a:cubicBezTo>
                  <a:cubicBezTo>
                    <a:pt x="5765" y="68"/>
                    <a:pt x="5698" y="34"/>
                    <a:pt x="5631" y="18"/>
                  </a:cubicBezTo>
                  <a:cubicBezTo>
                    <a:pt x="5586" y="18"/>
                    <a:pt x="5542" y="10"/>
                    <a:pt x="5497" y="10"/>
                  </a:cubicBezTo>
                  <a:cubicBezTo>
                    <a:pt x="5475" y="10"/>
                    <a:pt x="5453" y="12"/>
                    <a:pt x="5431" y="18"/>
                  </a:cubicBezTo>
                  <a:lnTo>
                    <a:pt x="5030" y="18"/>
                  </a:lnTo>
                  <a:lnTo>
                    <a:pt x="417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3846927" y="1773004"/>
              <a:ext cx="45543" cy="54132"/>
            </a:xfrm>
            <a:custGeom>
              <a:avLst/>
              <a:gdLst/>
              <a:ahLst/>
              <a:cxnLst/>
              <a:rect l="l" t="t" r="r" b="b"/>
              <a:pathLst>
                <a:path w="1421" h="1689" extrusionOk="0">
                  <a:moveTo>
                    <a:pt x="34" y="1"/>
                  </a:moveTo>
                  <a:lnTo>
                    <a:pt x="17" y="836"/>
                  </a:lnTo>
                  <a:lnTo>
                    <a:pt x="0" y="1688"/>
                  </a:lnTo>
                  <a:lnTo>
                    <a:pt x="719" y="1270"/>
                  </a:lnTo>
                  <a:lnTo>
                    <a:pt x="1421" y="853"/>
                  </a:lnTo>
                  <a:lnTo>
                    <a:pt x="736" y="418"/>
                  </a:lnTo>
                  <a:lnTo>
                    <a:pt x="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5851334" y="1316196"/>
              <a:ext cx="146757" cy="153744"/>
            </a:xfrm>
            <a:custGeom>
              <a:avLst/>
              <a:gdLst/>
              <a:ahLst/>
              <a:cxnLst/>
              <a:rect l="l" t="t" r="r" b="b"/>
              <a:pathLst>
                <a:path w="4579" h="4797" extrusionOk="0">
                  <a:moveTo>
                    <a:pt x="2278" y="1"/>
                  </a:moveTo>
                  <a:cubicBezTo>
                    <a:pt x="1590" y="1"/>
                    <a:pt x="1054" y="595"/>
                    <a:pt x="1103" y="1271"/>
                  </a:cubicBezTo>
                  <a:cubicBezTo>
                    <a:pt x="1087" y="1789"/>
                    <a:pt x="1387" y="2274"/>
                    <a:pt x="1872" y="2474"/>
                  </a:cubicBezTo>
                  <a:cubicBezTo>
                    <a:pt x="1" y="2758"/>
                    <a:pt x="84" y="4780"/>
                    <a:pt x="84" y="4780"/>
                  </a:cubicBezTo>
                  <a:lnTo>
                    <a:pt x="4478" y="4797"/>
                  </a:lnTo>
                  <a:cubicBezTo>
                    <a:pt x="4478" y="4797"/>
                    <a:pt x="4579" y="2758"/>
                    <a:pt x="2741" y="2474"/>
                  </a:cubicBezTo>
                  <a:cubicBezTo>
                    <a:pt x="3209" y="2274"/>
                    <a:pt x="3509" y="1806"/>
                    <a:pt x="3509" y="1288"/>
                  </a:cubicBezTo>
                  <a:cubicBezTo>
                    <a:pt x="3560" y="586"/>
                    <a:pt x="3008" y="1"/>
                    <a:pt x="2306" y="1"/>
                  </a:cubicBezTo>
                  <a:cubicBezTo>
                    <a:pt x="2297" y="1"/>
                    <a:pt x="2287" y="1"/>
                    <a:pt x="227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4876180" y="1249820"/>
              <a:ext cx="243131" cy="175666"/>
            </a:xfrm>
            <a:custGeom>
              <a:avLst/>
              <a:gdLst/>
              <a:ahLst/>
              <a:cxnLst/>
              <a:rect l="l" t="t" r="r" b="b"/>
              <a:pathLst>
                <a:path w="7586" h="5481" extrusionOk="0">
                  <a:moveTo>
                    <a:pt x="7135" y="0"/>
                  </a:moveTo>
                  <a:lnTo>
                    <a:pt x="0" y="669"/>
                  </a:lnTo>
                  <a:lnTo>
                    <a:pt x="451" y="5481"/>
                  </a:lnTo>
                  <a:lnTo>
                    <a:pt x="7586" y="4796"/>
                  </a:lnTo>
                  <a:lnTo>
                    <a:pt x="7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4874674" y="1248730"/>
              <a:ext cx="244638" cy="177845"/>
            </a:xfrm>
            <a:custGeom>
              <a:avLst/>
              <a:gdLst/>
              <a:ahLst/>
              <a:cxnLst/>
              <a:rect l="l" t="t" r="r" b="b"/>
              <a:pathLst>
                <a:path w="7633" h="5549" extrusionOk="0">
                  <a:moveTo>
                    <a:pt x="90" y="695"/>
                  </a:moveTo>
                  <a:cubicBezTo>
                    <a:pt x="91" y="695"/>
                    <a:pt x="87" y="701"/>
                    <a:pt x="81" y="708"/>
                  </a:cubicBezTo>
                  <a:lnTo>
                    <a:pt x="81" y="708"/>
                  </a:lnTo>
                  <a:lnTo>
                    <a:pt x="81" y="703"/>
                  </a:lnTo>
                  <a:cubicBezTo>
                    <a:pt x="86" y="697"/>
                    <a:pt x="89" y="695"/>
                    <a:pt x="90" y="695"/>
                  </a:cubicBezTo>
                  <a:close/>
                  <a:moveTo>
                    <a:pt x="54" y="735"/>
                  </a:moveTo>
                  <a:lnTo>
                    <a:pt x="54" y="735"/>
                  </a:lnTo>
                  <a:cubicBezTo>
                    <a:pt x="52" y="737"/>
                    <a:pt x="50" y="738"/>
                    <a:pt x="49" y="738"/>
                  </a:cubicBezTo>
                  <a:cubicBezTo>
                    <a:pt x="48" y="738"/>
                    <a:pt x="47" y="738"/>
                    <a:pt x="47" y="736"/>
                  </a:cubicBezTo>
                  <a:lnTo>
                    <a:pt x="54" y="735"/>
                  </a:lnTo>
                  <a:close/>
                  <a:moveTo>
                    <a:pt x="7600" y="4496"/>
                  </a:moveTo>
                  <a:cubicBezTo>
                    <a:pt x="7600" y="4596"/>
                    <a:pt x="7616" y="4696"/>
                    <a:pt x="7616" y="4746"/>
                  </a:cubicBezTo>
                  <a:cubicBezTo>
                    <a:pt x="7626" y="4786"/>
                    <a:pt x="7630" y="4814"/>
                    <a:pt x="7632" y="4830"/>
                  </a:cubicBezTo>
                  <a:lnTo>
                    <a:pt x="7632" y="4830"/>
                  </a:lnTo>
                  <a:cubicBezTo>
                    <a:pt x="7616" y="4830"/>
                    <a:pt x="7600" y="4846"/>
                    <a:pt x="7600" y="4846"/>
                  </a:cubicBezTo>
                  <a:cubicBezTo>
                    <a:pt x="7600" y="4846"/>
                    <a:pt x="7616" y="4846"/>
                    <a:pt x="7632" y="4831"/>
                  </a:cubicBezTo>
                  <a:lnTo>
                    <a:pt x="7632" y="4831"/>
                  </a:lnTo>
                  <a:cubicBezTo>
                    <a:pt x="7633" y="4841"/>
                    <a:pt x="7633" y="4846"/>
                    <a:pt x="7633" y="4846"/>
                  </a:cubicBezTo>
                  <a:lnTo>
                    <a:pt x="7633" y="4830"/>
                  </a:lnTo>
                  <a:cubicBezTo>
                    <a:pt x="7633" y="4830"/>
                    <a:pt x="7633" y="4813"/>
                    <a:pt x="7633" y="4746"/>
                  </a:cubicBezTo>
                  <a:cubicBezTo>
                    <a:pt x="7616" y="4696"/>
                    <a:pt x="7616" y="4613"/>
                    <a:pt x="7600" y="4496"/>
                  </a:cubicBezTo>
                  <a:close/>
                  <a:moveTo>
                    <a:pt x="7165" y="1"/>
                  </a:moveTo>
                  <a:lnTo>
                    <a:pt x="47" y="669"/>
                  </a:lnTo>
                  <a:cubicBezTo>
                    <a:pt x="47" y="669"/>
                    <a:pt x="1" y="727"/>
                    <a:pt x="5" y="727"/>
                  </a:cubicBezTo>
                  <a:cubicBezTo>
                    <a:pt x="5" y="727"/>
                    <a:pt x="8" y="725"/>
                    <a:pt x="14" y="719"/>
                  </a:cubicBezTo>
                  <a:lnTo>
                    <a:pt x="14" y="736"/>
                  </a:lnTo>
                  <a:lnTo>
                    <a:pt x="14" y="753"/>
                  </a:lnTo>
                  <a:lnTo>
                    <a:pt x="14" y="786"/>
                  </a:lnTo>
                  <a:lnTo>
                    <a:pt x="31" y="870"/>
                  </a:lnTo>
                  <a:lnTo>
                    <a:pt x="47" y="1037"/>
                  </a:lnTo>
                  <a:cubicBezTo>
                    <a:pt x="47" y="1137"/>
                    <a:pt x="64" y="1237"/>
                    <a:pt x="81" y="1354"/>
                  </a:cubicBezTo>
                  <a:cubicBezTo>
                    <a:pt x="97" y="1555"/>
                    <a:pt x="114" y="1772"/>
                    <a:pt x="131" y="1973"/>
                  </a:cubicBezTo>
                  <a:lnTo>
                    <a:pt x="248" y="3209"/>
                  </a:lnTo>
                  <a:lnTo>
                    <a:pt x="465" y="5515"/>
                  </a:lnTo>
                  <a:lnTo>
                    <a:pt x="482" y="5548"/>
                  </a:lnTo>
                  <a:lnTo>
                    <a:pt x="498" y="5548"/>
                  </a:lnTo>
                  <a:lnTo>
                    <a:pt x="5645" y="5047"/>
                  </a:lnTo>
                  <a:lnTo>
                    <a:pt x="7115" y="4897"/>
                  </a:lnTo>
                  <a:lnTo>
                    <a:pt x="7499" y="4846"/>
                  </a:lnTo>
                  <a:lnTo>
                    <a:pt x="7483" y="4846"/>
                  </a:lnTo>
                  <a:lnTo>
                    <a:pt x="7098" y="4880"/>
                  </a:lnTo>
                  <a:lnTo>
                    <a:pt x="5628" y="5014"/>
                  </a:lnTo>
                  <a:lnTo>
                    <a:pt x="528" y="5479"/>
                  </a:lnTo>
                  <a:lnTo>
                    <a:pt x="528" y="5479"/>
                  </a:lnTo>
                  <a:lnTo>
                    <a:pt x="315" y="3209"/>
                  </a:lnTo>
                  <a:cubicBezTo>
                    <a:pt x="281" y="2808"/>
                    <a:pt x="231" y="2390"/>
                    <a:pt x="198" y="1973"/>
                  </a:cubicBezTo>
                  <a:cubicBezTo>
                    <a:pt x="181" y="1772"/>
                    <a:pt x="164" y="1555"/>
                    <a:pt x="148" y="1338"/>
                  </a:cubicBezTo>
                  <a:cubicBezTo>
                    <a:pt x="131" y="1237"/>
                    <a:pt x="114" y="1137"/>
                    <a:pt x="114" y="1020"/>
                  </a:cubicBezTo>
                  <a:lnTo>
                    <a:pt x="97" y="870"/>
                  </a:lnTo>
                  <a:lnTo>
                    <a:pt x="81" y="786"/>
                  </a:lnTo>
                  <a:lnTo>
                    <a:pt x="81" y="753"/>
                  </a:lnTo>
                  <a:lnTo>
                    <a:pt x="81" y="733"/>
                  </a:lnTo>
                  <a:lnTo>
                    <a:pt x="81" y="733"/>
                  </a:lnTo>
                  <a:lnTo>
                    <a:pt x="7152" y="71"/>
                  </a:lnTo>
                  <a:lnTo>
                    <a:pt x="7152" y="71"/>
                  </a:lnTo>
                  <a:cubicBezTo>
                    <a:pt x="7301" y="1508"/>
                    <a:pt x="7416" y="2698"/>
                    <a:pt x="7499" y="3526"/>
                  </a:cubicBezTo>
                  <a:cubicBezTo>
                    <a:pt x="7533" y="3944"/>
                    <a:pt x="7566" y="4262"/>
                    <a:pt x="7600" y="4496"/>
                  </a:cubicBezTo>
                  <a:cubicBezTo>
                    <a:pt x="7583" y="4278"/>
                    <a:pt x="7549" y="3961"/>
                    <a:pt x="7516" y="3543"/>
                  </a:cubicBezTo>
                  <a:cubicBezTo>
                    <a:pt x="7449" y="2708"/>
                    <a:pt x="7332" y="1505"/>
                    <a:pt x="7199" y="34"/>
                  </a:cubicBezTo>
                  <a:lnTo>
                    <a:pt x="71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4876180" y="1249820"/>
              <a:ext cx="228677" cy="107656"/>
            </a:xfrm>
            <a:custGeom>
              <a:avLst/>
              <a:gdLst/>
              <a:ahLst/>
              <a:cxnLst/>
              <a:rect l="l" t="t" r="r" b="b"/>
              <a:pathLst>
                <a:path w="7135" h="3359" extrusionOk="0">
                  <a:moveTo>
                    <a:pt x="7135" y="0"/>
                  </a:moveTo>
                  <a:lnTo>
                    <a:pt x="7135" y="0"/>
                  </a:lnTo>
                  <a:cubicBezTo>
                    <a:pt x="7101" y="17"/>
                    <a:pt x="7085" y="34"/>
                    <a:pt x="7068" y="67"/>
                  </a:cubicBezTo>
                  <a:cubicBezTo>
                    <a:pt x="7101" y="51"/>
                    <a:pt x="7118" y="34"/>
                    <a:pt x="7135" y="0"/>
                  </a:cubicBezTo>
                  <a:close/>
                  <a:moveTo>
                    <a:pt x="7068" y="67"/>
                  </a:moveTo>
                  <a:lnTo>
                    <a:pt x="6884" y="251"/>
                  </a:lnTo>
                  <a:lnTo>
                    <a:pt x="6249" y="953"/>
                  </a:lnTo>
                  <a:lnTo>
                    <a:pt x="4140" y="3278"/>
                  </a:lnTo>
                  <a:lnTo>
                    <a:pt x="4140" y="3278"/>
                  </a:lnTo>
                  <a:lnTo>
                    <a:pt x="3977" y="3175"/>
                  </a:lnTo>
                  <a:lnTo>
                    <a:pt x="1170" y="1387"/>
                  </a:lnTo>
                  <a:lnTo>
                    <a:pt x="318" y="869"/>
                  </a:lnTo>
                  <a:lnTo>
                    <a:pt x="84" y="719"/>
                  </a:lnTo>
                  <a:cubicBezTo>
                    <a:pt x="67" y="702"/>
                    <a:pt x="34" y="685"/>
                    <a:pt x="0" y="669"/>
                  </a:cubicBezTo>
                  <a:lnTo>
                    <a:pt x="0" y="669"/>
                  </a:lnTo>
                  <a:cubicBezTo>
                    <a:pt x="34" y="702"/>
                    <a:pt x="50" y="719"/>
                    <a:pt x="84" y="736"/>
                  </a:cubicBezTo>
                  <a:lnTo>
                    <a:pt x="301" y="886"/>
                  </a:lnTo>
                  <a:lnTo>
                    <a:pt x="1153" y="1437"/>
                  </a:lnTo>
                  <a:lnTo>
                    <a:pt x="3943" y="3225"/>
                  </a:lnTo>
                  <a:lnTo>
                    <a:pt x="4127" y="3342"/>
                  </a:lnTo>
                  <a:lnTo>
                    <a:pt x="4144" y="3359"/>
                  </a:lnTo>
                  <a:lnTo>
                    <a:pt x="4161" y="3342"/>
                  </a:lnTo>
                  <a:lnTo>
                    <a:pt x="6283" y="986"/>
                  </a:lnTo>
                  <a:lnTo>
                    <a:pt x="6901" y="268"/>
                  </a:lnTo>
                  <a:lnTo>
                    <a:pt x="7068" y="6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4469722" y="1371610"/>
              <a:ext cx="127495" cy="123681"/>
            </a:xfrm>
            <a:custGeom>
              <a:avLst/>
              <a:gdLst/>
              <a:ahLst/>
              <a:cxnLst/>
              <a:rect l="l" t="t" r="r" b="b"/>
              <a:pathLst>
                <a:path w="3978" h="3859" extrusionOk="0">
                  <a:moveTo>
                    <a:pt x="2073" y="0"/>
                  </a:moveTo>
                  <a:cubicBezTo>
                    <a:pt x="1849" y="0"/>
                    <a:pt x="1623" y="34"/>
                    <a:pt x="1404" y="110"/>
                  </a:cubicBezTo>
                  <a:cubicBezTo>
                    <a:pt x="1053" y="244"/>
                    <a:pt x="736" y="478"/>
                    <a:pt x="502" y="779"/>
                  </a:cubicBezTo>
                  <a:cubicBezTo>
                    <a:pt x="0" y="1464"/>
                    <a:pt x="0" y="2399"/>
                    <a:pt x="502" y="3068"/>
                  </a:cubicBezTo>
                  <a:cubicBezTo>
                    <a:pt x="736" y="3385"/>
                    <a:pt x="1053" y="3619"/>
                    <a:pt x="1404" y="3753"/>
                  </a:cubicBezTo>
                  <a:cubicBezTo>
                    <a:pt x="1609" y="3825"/>
                    <a:pt x="1821" y="3859"/>
                    <a:pt x="2032" y="3859"/>
                  </a:cubicBezTo>
                  <a:cubicBezTo>
                    <a:pt x="2163" y="3859"/>
                    <a:pt x="2294" y="3845"/>
                    <a:pt x="2423" y="3819"/>
                  </a:cubicBezTo>
                  <a:cubicBezTo>
                    <a:pt x="2958" y="3719"/>
                    <a:pt x="3442" y="3385"/>
                    <a:pt x="3710" y="2917"/>
                  </a:cubicBezTo>
                  <a:cubicBezTo>
                    <a:pt x="3810" y="2750"/>
                    <a:pt x="3877" y="2583"/>
                    <a:pt x="3927" y="2399"/>
                  </a:cubicBezTo>
                  <a:cubicBezTo>
                    <a:pt x="3944" y="2332"/>
                    <a:pt x="3944" y="2266"/>
                    <a:pt x="3960" y="2199"/>
                  </a:cubicBezTo>
                  <a:cubicBezTo>
                    <a:pt x="3960" y="2149"/>
                    <a:pt x="3960" y="2099"/>
                    <a:pt x="3960" y="2048"/>
                  </a:cubicBezTo>
                  <a:cubicBezTo>
                    <a:pt x="3960" y="2015"/>
                    <a:pt x="3960" y="1982"/>
                    <a:pt x="3960" y="1965"/>
                  </a:cubicBezTo>
                  <a:cubicBezTo>
                    <a:pt x="3977" y="1948"/>
                    <a:pt x="3960" y="1948"/>
                    <a:pt x="3960" y="1931"/>
                  </a:cubicBezTo>
                  <a:cubicBezTo>
                    <a:pt x="3960" y="2082"/>
                    <a:pt x="3927" y="2232"/>
                    <a:pt x="3894" y="2399"/>
                  </a:cubicBezTo>
                  <a:cubicBezTo>
                    <a:pt x="3843" y="2566"/>
                    <a:pt x="3777" y="2733"/>
                    <a:pt x="3676" y="2901"/>
                  </a:cubicBezTo>
                  <a:cubicBezTo>
                    <a:pt x="3328" y="3474"/>
                    <a:pt x="2719" y="3805"/>
                    <a:pt x="2078" y="3805"/>
                  </a:cubicBezTo>
                  <a:cubicBezTo>
                    <a:pt x="1860" y="3805"/>
                    <a:pt x="1637" y="3767"/>
                    <a:pt x="1421" y="3686"/>
                  </a:cubicBezTo>
                  <a:cubicBezTo>
                    <a:pt x="1087" y="3569"/>
                    <a:pt x="769" y="3335"/>
                    <a:pt x="552" y="3034"/>
                  </a:cubicBezTo>
                  <a:cubicBezTo>
                    <a:pt x="67" y="2383"/>
                    <a:pt x="67" y="1480"/>
                    <a:pt x="552" y="829"/>
                  </a:cubicBezTo>
                  <a:cubicBezTo>
                    <a:pt x="769" y="528"/>
                    <a:pt x="1087" y="294"/>
                    <a:pt x="1421" y="177"/>
                  </a:cubicBezTo>
                  <a:cubicBezTo>
                    <a:pt x="1637" y="96"/>
                    <a:pt x="1861" y="58"/>
                    <a:pt x="2081" y="58"/>
                  </a:cubicBezTo>
                  <a:cubicBezTo>
                    <a:pt x="2725" y="58"/>
                    <a:pt x="3340" y="389"/>
                    <a:pt x="3676" y="962"/>
                  </a:cubicBezTo>
                  <a:cubicBezTo>
                    <a:pt x="3777" y="1129"/>
                    <a:pt x="3843" y="1296"/>
                    <a:pt x="3894" y="1464"/>
                  </a:cubicBezTo>
                  <a:cubicBezTo>
                    <a:pt x="3927" y="1631"/>
                    <a:pt x="3960" y="1781"/>
                    <a:pt x="3960" y="1931"/>
                  </a:cubicBezTo>
                  <a:cubicBezTo>
                    <a:pt x="3960" y="1915"/>
                    <a:pt x="3977" y="1915"/>
                    <a:pt x="3960" y="1898"/>
                  </a:cubicBezTo>
                  <a:cubicBezTo>
                    <a:pt x="3960" y="1881"/>
                    <a:pt x="3960" y="1848"/>
                    <a:pt x="3960" y="1814"/>
                  </a:cubicBezTo>
                  <a:cubicBezTo>
                    <a:pt x="3960" y="1764"/>
                    <a:pt x="3960" y="1714"/>
                    <a:pt x="3960" y="1664"/>
                  </a:cubicBezTo>
                  <a:cubicBezTo>
                    <a:pt x="3944" y="1597"/>
                    <a:pt x="3944" y="1530"/>
                    <a:pt x="3927" y="1464"/>
                  </a:cubicBezTo>
                  <a:cubicBezTo>
                    <a:pt x="3877" y="1280"/>
                    <a:pt x="3810" y="1113"/>
                    <a:pt x="3710" y="946"/>
                  </a:cubicBezTo>
                  <a:cubicBezTo>
                    <a:pt x="3442" y="478"/>
                    <a:pt x="2958" y="144"/>
                    <a:pt x="2423" y="27"/>
                  </a:cubicBezTo>
                  <a:cubicBezTo>
                    <a:pt x="2308" y="9"/>
                    <a:pt x="2190" y="0"/>
                    <a:pt x="2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4583243" y="1471510"/>
              <a:ext cx="95894" cy="63780"/>
            </a:xfrm>
            <a:custGeom>
              <a:avLst/>
              <a:gdLst/>
              <a:ahLst/>
              <a:cxnLst/>
              <a:rect l="l" t="t" r="r" b="b"/>
              <a:pathLst>
                <a:path w="2992" h="1990" extrusionOk="0">
                  <a:moveTo>
                    <a:pt x="18" y="0"/>
                  </a:moveTo>
                  <a:cubicBezTo>
                    <a:pt x="18" y="0"/>
                    <a:pt x="17" y="0"/>
                    <a:pt x="17" y="1"/>
                  </a:cubicBezTo>
                  <a:cubicBezTo>
                    <a:pt x="1" y="17"/>
                    <a:pt x="652" y="469"/>
                    <a:pt x="1471" y="1020"/>
                  </a:cubicBezTo>
                  <a:cubicBezTo>
                    <a:pt x="2274" y="1561"/>
                    <a:pt x="2949" y="1990"/>
                    <a:pt x="2974" y="1990"/>
                  </a:cubicBezTo>
                  <a:cubicBezTo>
                    <a:pt x="2975" y="1990"/>
                    <a:pt x="2975" y="1989"/>
                    <a:pt x="2975" y="1989"/>
                  </a:cubicBezTo>
                  <a:cubicBezTo>
                    <a:pt x="2992" y="1972"/>
                    <a:pt x="2340" y="1521"/>
                    <a:pt x="1521" y="970"/>
                  </a:cubicBezTo>
                  <a:cubicBezTo>
                    <a:pt x="701" y="429"/>
                    <a:pt x="42"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4811920" y="1549167"/>
              <a:ext cx="132302" cy="98554"/>
            </a:xfrm>
            <a:custGeom>
              <a:avLst/>
              <a:gdLst/>
              <a:ahLst/>
              <a:cxnLst/>
              <a:rect l="l" t="t" r="r" b="b"/>
              <a:pathLst>
                <a:path w="4128" h="3075" extrusionOk="0">
                  <a:moveTo>
                    <a:pt x="3676" y="0"/>
                  </a:moveTo>
                  <a:lnTo>
                    <a:pt x="1504" y="2139"/>
                  </a:lnTo>
                  <a:lnTo>
                    <a:pt x="485" y="1020"/>
                  </a:lnTo>
                  <a:lnTo>
                    <a:pt x="0" y="1471"/>
                  </a:lnTo>
                  <a:lnTo>
                    <a:pt x="1487" y="3075"/>
                  </a:lnTo>
                  <a:lnTo>
                    <a:pt x="4127" y="468"/>
                  </a:lnTo>
                  <a:lnTo>
                    <a:pt x="367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5905947" y="1597370"/>
              <a:ext cx="348127" cy="254926"/>
            </a:xfrm>
            <a:custGeom>
              <a:avLst/>
              <a:gdLst/>
              <a:ahLst/>
              <a:cxnLst/>
              <a:rect l="l" t="t" r="r" b="b"/>
              <a:pathLst>
                <a:path w="10862" h="7954" extrusionOk="0">
                  <a:moveTo>
                    <a:pt x="2089" y="0"/>
                  </a:moveTo>
                  <a:cubicBezTo>
                    <a:pt x="1872" y="0"/>
                    <a:pt x="1655" y="0"/>
                    <a:pt x="1438" y="34"/>
                  </a:cubicBezTo>
                  <a:cubicBezTo>
                    <a:pt x="719" y="134"/>
                    <a:pt x="151" y="702"/>
                    <a:pt x="34" y="1420"/>
                  </a:cubicBezTo>
                  <a:cubicBezTo>
                    <a:pt x="18" y="1671"/>
                    <a:pt x="1" y="1922"/>
                    <a:pt x="18" y="2156"/>
                  </a:cubicBezTo>
                  <a:lnTo>
                    <a:pt x="18" y="2908"/>
                  </a:lnTo>
                  <a:lnTo>
                    <a:pt x="18" y="4461"/>
                  </a:lnTo>
                  <a:lnTo>
                    <a:pt x="18" y="4862"/>
                  </a:lnTo>
                  <a:cubicBezTo>
                    <a:pt x="18" y="4996"/>
                    <a:pt x="18" y="5130"/>
                    <a:pt x="51" y="5263"/>
                  </a:cubicBezTo>
                  <a:cubicBezTo>
                    <a:pt x="151" y="5815"/>
                    <a:pt x="536" y="6283"/>
                    <a:pt x="1070" y="6500"/>
                  </a:cubicBezTo>
                  <a:cubicBezTo>
                    <a:pt x="1204" y="6550"/>
                    <a:pt x="1338" y="6583"/>
                    <a:pt x="1471" y="6600"/>
                  </a:cubicBezTo>
                  <a:cubicBezTo>
                    <a:pt x="1610" y="6616"/>
                    <a:pt x="1735" y="6617"/>
                    <a:pt x="1872" y="6617"/>
                  </a:cubicBezTo>
                  <a:lnTo>
                    <a:pt x="1872" y="6617"/>
                  </a:lnTo>
                  <a:lnTo>
                    <a:pt x="1872" y="7953"/>
                  </a:lnTo>
                  <a:lnTo>
                    <a:pt x="1922" y="7887"/>
                  </a:lnTo>
                  <a:lnTo>
                    <a:pt x="3192" y="6617"/>
                  </a:lnTo>
                  <a:lnTo>
                    <a:pt x="8890" y="6617"/>
                  </a:lnTo>
                  <a:cubicBezTo>
                    <a:pt x="9107" y="6617"/>
                    <a:pt x="9308" y="6617"/>
                    <a:pt x="9525" y="6567"/>
                  </a:cubicBezTo>
                  <a:cubicBezTo>
                    <a:pt x="10143" y="6433"/>
                    <a:pt x="10628" y="5965"/>
                    <a:pt x="10795" y="5364"/>
                  </a:cubicBezTo>
                  <a:cubicBezTo>
                    <a:pt x="10828" y="5180"/>
                    <a:pt x="10861" y="4979"/>
                    <a:pt x="10845" y="4796"/>
                  </a:cubicBezTo>
                  <a:lnTo>
                    <a:pt x="10845" y="4261"/>
                  </a:lnTo>
                  <a:cubicBezTo>
                    <a:pt x="10845" y="3893"/>
                    <a:pt x="10845" y="3559"/>
                    <a:pt x="10845" y="3242"/>
                  </a:cubicBezTo>
                  <a:cubicBezTo>
                    <a:pt x="10845" y="2908"/>
                    <a:pt x="10845" y="2607"/>
                    <a:pt x="10845" y="2323"/>
                  </a:cubicBezTo>
                  <a:cubicBezTo>
                    <a:pt x="10845" y="2172"/>
                    <a:pt x="10845" y="2039"/>
                    <a:pt x="10845" y="1905"/>
                  </a:cubicBezTo>
                  <a:cubicBezTo>
                    <a:pt x="10845" y="1771"/>
                    <a:pt x="10845" y="1638"/>
                    <a:pt x="10828" y="1504"/>
                  </a:cubicBezTo>
                  <a:cubicBezTo>
                    <a:pt x="10778" y="1053"/>
                    <a:pt x="10544" y="652"/>
                    <a:pt x="10193" y="385"/>
                  </a:cubicBezTo>
                  <a:cubicBezTo>
                    <a:pt x="9976" y="217"/>
                    <a:pt x="9725" y="100"/>
                    <a:pt x="9458" y="50"/>
                  </a:cubicBezTo>
                  <a:cubicBezTo>
                    <a:pt x="9408" y="50"/>
                    <a:pt x="9374" y="50"/>
                    <a:pt x="9324" y="34"/>
                  </a:cubicBezTo>
                  <a:lnTo>
                    <a:pt x="9157" y="34"/>
                  </a:lnTo>
                  <a:cubicBezTo>
                    <a:pt x="9157" y="34"/>
                    <a:pt x="9191" y="34"/>
                    <a:pt x="9241" y="50"/>
                  </a:cubicBezTo>
                  <a:lnTo>
                    <a:pt x="9324" y="50"/>
                  </a:lnTo>
                  <a:cubicBezTo>
                    <a:pt x="9358" y="50"/>
                    <a:pt x="9408" y="67"/>
                    <a:pt x="9441" y="67"/>
                  </a:cubicBezTo>
                  <a:cubicBezTo>
                    <a:pt x="10160" y="201"/>
                    <a:pt x="10711" y="786"/>
                    <a:pt x="10795" y="1504"/>
                  </a:cubicBezTo>
                  <a:cubicBezTo>
                    <a:pt x="10795" y="1638"/>
                    <a:pt x="10795" y="1771"/>
                    <a:pt x="10795" y="1905"/>
                  </a:cubicBezTo>
                  <a:cubicBezTo>
                    <a:pt x="10795" y="2039"/>
                    <a:pt x="10795" y="2172"/>
                    <a:pt x="10795" y="2323"/>
                  </a:cubicBezTo>
                  <a:cubicBezTo>
                    <a:pt x="10795" y="2607"/>
                    <a:pt x="10795" y="2924"/>
                    <a:pt x="10795" y="3242"/>
                  </a:cubicBezTo>
                  <a:cubicBezTo>
                    <a:pt x="10795" y="3559"/>
                    <a:pt x="10795" y="3893"/>
                    <a:pt x="10795" y="4261"/>
                  </a:cubicBezTo>
                  <a:lnTo>
                    <a:pt x="10795" y="4796"/>
                  </a:lnTo>
                  <a:cubicBezTo>
                    <a:pt x="10795" y="4979"/>
                    <a:pt x="10778" y="5163"/>
                    <a:pt x="10728" y="5347"/>
                  </a:cubicBezTo>
                  <a:cubicBezTo>
                    <a:pt x="10577" y="5932"/>
                    <a:pt x="10110" y="6383"/>
                    <a:pt x="9508" y="6517"/>
                  </a:cubicBezTo>
                  <a:cubicBezTo>
                    <a:pt x="9361" y="6541"/>
                    <a:pt x="9206" y="6557"/>
                    <a:pt x="9054" y="6557"/>
                  </a:cubicBezTo>
                  <a:cubicBezTo>
                    <a:pt x="8998" y="6557"/>
                    <a:pt x="8944" y="6554"/>
                    <a:pt x="8890" y="6550"/>
                  </a:cubicBezTo>
                  <a:lnTo>
                    <a:pt x="3175" y="6550"/>
                  </a:lnTo>
                  <a:lnTo>
                    <a:pt x="3159" y="6567"/>
                  </a:lnTo>
                  <a:lnTo>
                    <a:pt x="1939" y="7786"/>
                  </a:lnTo>
                  <a:lnTo>
                    <a:pt x="1939" y="6550"/>
                  </a:lnTo>
                  <a:lnTo>
                    <a:pt x="1906" y="6550"/>
                  </a:lnTo>
                  <a:cubicBezTo>
                    <a:pt x="1755" y="6550"/>
                    <a:pt x="1622" y="6550"/>
                    <a:pt x="1488" y="6533"/>
                  </a:cubicBezTo>
                  <a:cubicBezTo>
                    <a:pt x="1354" y="6517"/>
                    <a:pt x="1221" y="6483"/>
                    <a:pt x="1087" y="6433"/>
                  </a:cubicBezTo>
                  <a:cubicBezTo>
                    <a:pt x="586" y="6233"/>
                    <a:pt x="218" y="5781"/>
                    <a:pt x="101" y="5247"/>
                  </a:cubicBezTo>
                  <a:cubicBezTo>
                    <a:pt x="68" y="4996"/>
                    <a:pt x="68" y="4729"/>
                    <a:pt x="68" y="4461"/>
                  </a:cubicBezTo>
                  <a:lnTo>
                    <a:pt x="68" y="2908"/>
                  </a:lnTo>
                  <a:lnTo>
                    <a:pt x="68" y="2156"/>
                  </a:lnTo>
                  <a:cubicBezTo>
                    <a:pt x="68" y="1922"/>
                    <a:pt x="68" y="1671"/>
                    <a:pt x="101" y="1437"/>
                  </a:cubicBezTo>
                  <a:cubicBezTo>
                    <a:pt x="201" y="735"/>
                    <a:pt x="753" y="184"/>
                    <a:pt x="1454" y="84"/>
                  </a:cubicBezTo>
                  <a:cubicBezTo>
                    <a:pt x="1608" y="72"/>
                    <a:pt x="1762" y="60"/>
                    <a:pt x="1909" y="60"/>
                  </a:cubicBezTo>
                  <a:cubicBezTo>
                    <a:pt x="1971" y="60"/>
                    <a:pt x="2031" y="62"/>
                    <a:pt x="2089" y="67"/>
                  </a:cubicBezTo>
                  <a:lnTo>
                    <a:pt x="4479" y="50"/>
                  </a:lnTo>
                  <a:lnTo>
                    <a:pt x="7904" y="50"/>
                  </a:lnTo>
                  <a:lnTo>
                    <a:pt x="8840" y="34"/>
                  </a:lnTo>
                  <a:lnTo>
                    <a:pt x="7904" y="17"/>
                  </a:lnTo>
                  <a:lnTo>
                    <a:pt x="4479" y="17"/>
                  </a:lnTo>
                  <a:lnTo>
                    <a:pt x="20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6010398" y="1697815"/>
              <a:ext cx="27339" cy="25416"/>
            </a:xfrm>
            <a:custGeom>
              <a:avLst/>
              <a:gdLst/>
              <a:ahLst/>
              <a:cxnLst/>
              <a:rect l="l" t="t" r="r" b="b"/>
              <a:pathLst>
                <a:path w="853" h="793" extrusionOk="0">
                  <a:moveTo>
                    <a:pt x="471" y="1"/>
                  </a:moveTo>
                  <a:cubicBezTo>
                    <a:pt x="429" y="1"/>
                    <a:pt x="388" y="8"/>
                    <a:pt x="351" y="24"/>
                  </a:cubicBezTo>
                  <a:cubicBezTo>
                    <a:pt x="0" y="141"/>
                    <a:pt x="0" y="642"/>
                    <a:pt x="351" y="776"/>
                  </a:cubicBezTo>
                  <a:cubicBezTo>
                    <a:pt x="388" y="787"/>
                    <a:pt x="428" y="792"/>
                    <a:pt x="469" y="792"/>
                  </a:cubicBezTo>
                  <a:cubicBezTo>
                    <a:pt x="558" y="792"/>
                    <a:pt x="650" y="766"/>
                    <a:pt x="718" y="709"/>
                  </a:cubicBezTo>
                  <a:cubicBezTo>
                    <a:pt x="785" y="659"/>
                    <a:pt x="835" y="576"/>
                    <a:pt x="852" y="492"/>
                  </a:cubicBezTo>
                  <a:cubicBezTo>
                    <a:pt x="852" y="459"/>
                    <a:pt x="852" y="425"/>
                    <a:pt x="852" y="392"/>
                  </a:cubicBezTo>
                  <a:cubicBezTo>
                    <a:pt x="835" y="392"/>
                    <a:pt x="835" y="425"/>
                    <a:pt x="819" y="475"/>
                  </a:cubicBezTo>
                  <a:cubicBezTo>
                    <a:pt x="802" y="559"/>
                    <a:pt x="752" y="626"/>
                    <a:pt x="685" y="676"/>
                  </a:cubicBezTo>
                  <a:cubicBezTo>
                    <a:pt x="634" y="716"/>
                    <a:pt x="566" y="738"/>
                    <a:pt x="497" y="738"/>
                  </a:cubicBezTo>
                  <a:cubicBezTo>
                    <a:pt x="452" y="738"/>
                    <a:pt x="407" y="729"/>
                    <a:pt x="368" y="709"/>
                  </a:cubicBezTo>
                  <a:cubicBezTo>
                    <a:pt x="84" y="609"/>
                    <a:pt x="84" y="191"/>
                    <a:pt x="368" y="74"/>
                  </a:cubicBezTo>
                  <a:cubicBezTo>
                    <a:pt x="401" y="63"/>
                    <a:pt x="438" y="58"/>
                    <a:pt x="476" y="58"/>
                  </a:cubicBezTo>
                  <a:cubicBezTo>
                    <a:pt x="551" y="58"/>
                    <a:pt x="629" y="80"/>
                    <a:pt x="685" y="124"/>
                  </a:cubicBezTo>
                  <a:cubicBezTo>
                    <a:pt x="752" y="175"/>
                    <a:pt x="802" y="241"/>
                    <a:pt x="819" y="308"/>
                  </a:cubicBezTo>
                  <a:cubicBezTo>
                    <a:pt x="835" y="358"/>
                    <a:pt x="835" y="392"/>
                    <a:pt x="852" y="392"/>
                  </a:cubicBezTo>
                  <a:cubicBezTo>
                    <a:pt x="852" y="358"/>
                    <a:pt x="852" y="342"/>
                    <a:pt x="852" y="308"/>
                  </a:cubicBezTo>
                  <a:cubicBezTo>
                    <a:pt x="835" y="225"/>
                    <a:pt x="785" y="141"/>
                    <a:pt x="718" y="91"/>
                  </a:cubicBezTo>
                  <a:cubicBezTo>
                    <a:pt x="650" y="34"/>
                    <a:pt x="559"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6064466" y="1697270"/>
              <a:ext cx="27883" cy="25416"/>
            </a:xfrm>
            <a:custGeom>
              <a:avLst/>
              <a:gdLst/>
              <a:ahLst/>
              <a:cxnLst/>
              <a:rect l="l" t="t" r="r" b="b"/>
              <a:pathLst>
                <a:path w="870" h="793" extrusionOk="0">
                  <a:moveTo>
                    <a:pt x="479" y="1"/>
                  </a:moveTo>
                  <a:cubicBezTo>
                    <a:pt x="437" y="1"/>
                    <a:pt x="394" y="8"/>
                    <a:pt x="351" y="24"/>
                  </a:cubicBezTo>
                  <a:cubicBezTo>
                    <a:pt x="1" y="141"/>
                    <a:pt x="1" y="643"/>
                    <a:pt x="351" y="776"/>
                  </a:cubicBezTo>
                  <a:cubicBezTo>
                    <a:pt x="394" y="787"/>
                    <a:pt x="436" y="792"/>
                    <a:pt x="477" y="792"/>
                  </a:cubicBezTo>
                  <a:cubicBezTo>
                    <a:pt x="566" y="792"/>
                    <a:pt x="651" y="767"/>
                    <a:pt x="719" y="709"/>
                  </a:cubicBezTo>
                  <a:cubicBezTo>
                    <a:pt x="786" y="659"/>
                    <a:pt x="836" y="576"/>
                    <a:pt x="853" y="492"/>
                  </a:cubicBezTo>
                  <a:cubicBezTo>
                    <a:pt x="869" y="459"/>
                    <a:pt x="869" y="425"/>
                    <a:pt x="853" y="392"/>
                  </a:cubicBezTo>
                  <a:cubicBezTo>
                    <a:pt x="853" y="392"/>
                    <a:pt x="853" y="425"/>
                    <a:pt x="836" y="476"/>
                  </a:cubicBezTo>
                  <a:cubicBezTo>
                    <a:pt x="803" y="559"/>
                    <a:pt x="752" y="626"/>
                    <a:pt x="702" y="676"/>
                  </a:cubicBezTo>
                  <a:cubicBezTo>
                    <a:pt x="642" y="717"/>
                    <a:pt x="575" y="739"/>
                    <a:pt x="506" y="739"/>
                  </a:cubicBezTo>
                  <a:cubicBezTo>
                    <a:pt x="460" y="739"/>
                    <a:pt x="414" y="729"/>
                    <a:pt x="368" y="709"/>
                  </a:cubicBezTo>
                  <a:cubicBezTo>
                    <a:pt x="84" y="609"/>
                    <a:pt x="84" y="192"/>
                    <a:pt x="368" y="75"/>
                  </a:cubicBezTo>
                  <a:cubicBezTo>
                    <a:pt x="407" y="63"/>
                    <a:pt x="446" y="58"/>
                    <a:pt x="485" y="58"/>
                  </a:cubicBezTo>
                  <a:cubicBezTo>
                    <a:pt x="561" y="58"/>
                    <a:pt x="636" y="80"/>
                    <a:pt x="702" y="125"/>
                  </a:cubicBezTo>
                  <a:cubicBezTo>
                    <a:pt x="752" y="175"/>
                    <a:pt x="803" y="242"/>
                    <a:pt x="836" y="308"/>
                  </a:cubicBezTo>
                  <a:cubicBezTo>
                    <a:pt x="853" y="359"/>
                    <a:pt x="853" y="392"/>
                    <a:pt x="853" y="392"/>
                  </a:cubicBezTo>
                  <a:cubicBezTo>
                    <a:pt x="869" y="359"/>
                    <a:pt x="869" y="342"/>
                    <a:pt x="853" y="308"/>
                  </a:cubicBezTo>
                  <a:cubicBezTo>
                    <a:pt x="836" y="225"/>
                    <a:pt x="786" y="141"/>
                    <a:pt x="719" y="91"/>
                  </a:cubicBezTo>
                  <a:cubicBezTo>
                    <a:pt x="651" y="34"/>
                    <a:pt x="567"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6118566" y="1697270"/>
              <a:ext cx="27851" cy="25416"/>
            </a:xfrm>
            <a:custGeom>
              <a:avLst/>
              <a:gdLst/>
              <a:ahLst/>
              <a:cxnLst/>
              <a:rect l="l" t="t" r="r" b="b"/>
              <a:pathLst>
                <a:path w="869" h="793" extrusionOk="0">
                  <a:moveTo>
                    <a:pt x="479" y="1"/>
                  </a:moveTo>
                  <a:cubicBezTo>
                    <a:pt x="437" y="1"/>
                    <a:pt x="394" y="8"/>
                    <a:pt x="351" y="24"/>
                  </a:cubicBezTo>
                  <a:cubicBezTo>
                    <a:pt x="0" y="141"/>
                    <a:pt x="0" y="643"/>
                    <a:pt x="351" y="776"/>
                  </a:cubicBezTo>
                  <a:cubicBezTo>
                    <a:pt x="393" y="787"/>
                    <a:pt x="436" y="792"/>
                    <a:pt x="477" y="792"/>
                  </a:cubicBezTo>
                  <a:cubicBezTo>
                    <a:pt x="568" y="792"/>
                    <a:pt x="655" y="767"/>
                    <a:pt x="735" y="709"/>
                  </a:cubicBezTo>
                  <a:cubicBezTo>
                    <a:pt x="802" y="659"/>
                    <a:pt x="836" y="576"/>
                    <a:pt x="852" y="492"/>
                  </a:cubicBezTo>
                  <a:cubicBezTo>
                    <a:pt x="869" y="459"/>
                    <a:pt x="869" y="425"/>
                    <a:pt x="852" y="392"/>
                  </a:cubicBezTo>
                  <a:cubicBezTo>
                    <a:pt x="852" y="392"/>
                    <a:pt x="852" y="425"/>
                    <a:pt x="836" y="476"/>
                  </a:cubicBezTo>
                  <a:cubicBezTo>
                    <a:pt x="802" y="559"/>
                    <a:pt x="769" y="626"/>
                    <a:pt x="702" y="676"/>
                  </a:cubicBezTo>
                  <a:cubicBezTo>
                    <a:pt x="641" y="717"/>
                    <a:pt x="574" y="739"/>
                    <a:pt x="509" y="739"/>
                  </a:cubicBezTo>
                  <a:cubicBezTo>
                    <a:pt x="466" y="739"/>
                    <a:pt x="424" y="729"/>
                    <a:pt x="384" y="709"/>
                  </a:cubicBezTo>
                  <a:cubicBezTo>
                    <a:pt x="84" y="609"/>
                    <a:pt x="84" y="192"/>
                    <a:pt x="384" y="75"/>
                  </a:cubicBezTo>
                  <a:cubicBezTo>
                    <a:pt x="418" y="63"/>
                    <a:pt x="453" y="58"/>
                    <a:pt x="489" y="58"/>
                  </a:cubicBezTo>
                  <a:cubicBezTo>
                    <a:pt x="561" y="58"/>
                    <a:pt x="635" y="80"/>
                    <a:pt x="702" y="125"/>
                  </a:cubicBezTo>
                  <a:cubicBezTo>
                    <a:pt x="769" y="175"/>
                    <a:pt x="802" y="242"/>
                    <a:pt x="836" y="308"/>
                  </a:cubicBezTo>
                  <a:cubicBezTo>
                    <a:pt x="852" y="359"/>
                    <a:pt x="852" y="392"/>
                    <a:pt x="852" y="392"/>
                  </a:cubicBezTo>
                  <a:cubicBezTo>
                    <a:pt x="869" y="359"/>
                    <a:pt x="869" y="342"/>
                    <a:pt x="852" y="308"/>
                  </a:cubicBezTo>
                  <a:cubicBezTo>
                    <a:pt x="836" y="225"/>
                    <a:pt x="802" y="141"/>
                    <a:pt x="735" y="91"/>
                  </a:cubicBezTo>
                  <a:cubicBezTo>
                    <a:pt x="656" y="34"/>
                    <a:pt x="56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4044002" y="1383340"/>
              <a:ext cx="103361" cy="163711"/>
            </a:xfrm>
            <a:custGeom>
              <a:avLst/>
              <a:gdLst/>
              <a:ahLst/>
              <a:cxnLst/>
              <a:rect l="l" t="t" r="r" b="b"/>
              <a:pathLst>
                <a:path w="3225" h="5108" extrusionOk="0">
                  <a:moveTo>
                    <a:pt x="1676" y="764"/>
                  </a:moveTo>
                  <a:cubicBezTo>
                    <a:pt x="2273" y="764"/>
                    <a:pt x="2722" y="1446"/>
                    <a:pt x="2373" y="2117"/>
                  </a:cubicBezTo>
                  <a:cubicBezTo>
                    <a:pt x="2323" y="2234"/>
                    <a:pt x="2239" y="2317"/>
                    <a:pt x="2122" y="2384"/>
                  </a:cubicBezTo>
                  <a:cubicBezTo>
                    <a:pt x="1970" y="2472"/>
                    <a:pt x="1817" y="2511"/>
                    <a:pt x="1672" y="2511"/>
                  </a:cubicBezTo>
                  <a:cubicBezTo>
                    <a:pt x="1072" y="2511"/>
                    <a:pt x="619" y="1838"/>
                    <a:pt x="969" y="1164"/>
                  </a:cubicBezTo>
                  <a:cubicBezTo>
                    <a:pt x="1036" y="1047"/>
                    <a:pt x="1120" y="947"/>
                    <a:pt x="1220" y="897"/>
                  </a:cubicBezTo>
                  <a:cubicBezTo>
                    <a:pt x="1374" y="805"/>
                    <a:pt x="1530" y="764"/>
                    <a:pt x="1676" y="764"/>
                  </a:cubicBezTo>
                  <a:close/>
                  <a:moveTo>
                    <a:pt x="1734" y="1"/>
                  </a:moveTo>
                  <a:cubicBezTo>
                    <a:pt x="1469" y="1"/>
                    <a:pt x="1186" y="62"/>
                    <a:pt x="902" y="195"/>
                  </a:cubicBezTo>
                  <a:cubicBezTo>
                    <a:pt x="635" y="312"/>
                    <a:pt x="418" y="513"/>
                    <a:pt x="284" y="780"/>
                  </a:cubicBezTo>
                  <a:cubicBezTo>
                    <a:pt x="0" y="1348"/>
                    <a:pt x="117" y="2000"/>
                    <a:pt x="384" y="2551"/>
                  </a:cubicBezTo>
                  <a:lnTo>
                    <a:pt x="1303" y="4857"/>
                  </a:lnTo>
                  <a:cubicBezTo>
                    <a:pt x="1370" y="5024"/>
                    <a:pt x="1521" y="5108"/>
                    <a:pt x="1671" y="5108"/>
                  </a:cubicBezTo>
                  <a:cubicBezTo>
                    <a:pt x="1821" y="5108"/>
                    <a:pt x="1972" y="5024"/>
                    <a:pt x="2039" y="4857"/>
                  </a:cubicBezTo>
                  <a:lnTo>
                    <a:pt x="2941" y="2535"/>
                  </a:lnTo>
                  <a:cubicBezTo>
                    <a:pt x="3108" y="2184"/>
                    <a:pt x="3208" y="1816"/>
                    <a:pt x="3225" y="1432"/>
                  </a:cubicBezTo>
                  <a:cubicBezTo>
                    <a:pt x="3225" y="596"/>
                    <a:pt x="2563" y="1"/>
                    <a:pt x="173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3846606" y="1244275"/>
              <a:ext cx="458219" cy="413092"/>
            </a:xfrm>
            <a:custGeom>
              <a:avLst/>
              <a:gdLst/>
              <a:ahLst/>
              <a:cxnLst/>
              <a:rect l="l" t="t" r="r" b="b"/>
              <a:pathLst>
                <a:path w="14297" h="12889" extrusionOk="0">
                  <a:moveTo>
                    <a:pt x="13645" y="9163"/>
                  </a:moveTo>
                  <a:cubicBezTo>
                    <a:pt x="13578" y="9296"/>
                    <a:pt x="13528" y="9380"/>
                    <a:pt x="13494" y="9447"/>
                  </a:cubicBezTo>
                  <a:cubicBezTo>
                    <a:pt x="13544" y="9396"/>
                    <a:pt x="13594" y="9296"/>
                    <a:pt x="13645" y="9163"/>
                  </a:cubicBezTo>
                  <a:close/>
                  <a:moveTo>
                    <a:pt x="13494" y="9447"/>
                  </a:moveTo>
                  <a:lnTo>
                    <a:pt x="13444" y="9547"/>
                  </a:lnTo>
                  <a:cubicBezTo>
                    <a:pt x="13461" y="9530"/>
                    <a:pt x="13477" y="9513"/>
                    <a:pt x="13494" y="9447"/>
                  </a:cubicBezTo>
                  <a:close/>
                  <a:moveTo>
                    <a:pt x="13444" y="9547"/>
                  </a:moveTo>
                  <a:cubicBezTo>
                    <a:pt x="13444" y="9547"/>
                    <a:pt x="13444" y="9564"/>
                    <a:pt x="13461" y="9597"/>
                  </a:cubicBezTo>
                  <a:cubicBezTo>
                    <a:pt x="13461" y="9564"/>
                    <a:pt x="13444" y="9547"/>
                    <a:pt x="13444" y="9547"/>
                  </a:cubicBezTo>
                  <a:close/>
                  <a:moveTo>
                    <a:pt x="7799" y="0"/>
                  </a:moveTo>
                  <a:cubicBezTo>
                    <a:pt x="3156" y="0"/>
                    <a:pt x="0" y="4837"/>
                    <a:pt x="1982" y="9112"/>
                  </a:cubicBezTo>
                  <a:cubicBezTo>
                    <a:pt x="2283" y="9798"/>
                    <a:pt x="2717" y="10416"/>
                    <a:pt x="3235" y="10950"/>
                  </a:cubicBezTo>
                  <a:cubicBezTo>
                    <a:pt x="3736" y="11468"/>
                    <a:pt x="4321" y="11886"/>
                    <a:pt x="4956" y="12204"/>
                  </a:cubicBezTo>
                  <a:lnTo>
                    <a:pt x="5190" y="12320"/>
                  </a:lnTo>
                  <a:cubicBezTo>
                    <a:pt x="5257" y="12354"/>
                    <a:pt x="5340" y="12387"/>
                    <a:pt x="5424" y="12421"/>
                  </a:cubicBezTo>
                  <a:lnTo>
                    <a:pt x="5892" y="12588"/>
                  </a:lnTo>
                  <a:cubicBezTo>
                    <a:pt x="6209" y="12688"/>
                    <a:pt x="6527" y="12755"/>
                    <a:pt x="6861" y="12805"/>
                  </a:cubicBezTo>
                  <a:cubicBezTo>
                    <a:pt x="7178" y="12855"/>
                    <a:pt x="7496" y="12872"/>
                    <a:pt x="7813" y="12889"/>
                  </a:cubicBezTo>
                  <a:cubicBezTo>
                    <a:pt x="8114" y="12889"/>
                    <a:pt x="8415" y="12872"/>
                    <a:pt x="8716" y="12822"/>
                  </a:cubicBezTo>
                  <a:cubicBezTo>
                    <a:pt x="9800" y="12672"/>
                    <a:pt x="10818" y="12255"/>
                    <a:pt x="11686" y="11604"/>
                  </a:cubicBezTo>
                  <a:lnTo>
                    <a:pt x="11686" y="11604"/>
                  </a:lnTo>
                  <a:lnTo>
                    <a:pt x="14246" y="12070"/>
                  </a:lnTo>
                  <a:lnTo>
                    <a:pt x="14280" y="12070"/>
                  </a:lnTo>
                  <a:lnTo>
                    <a:pt x="14263" y="12053"/>
                  </a:lnTo>
                  <a:lnTo>
                    <a:pt x="13661" y="10199"/>
                  </a:lnTo>
                  <a:cubicBezTo>
                    <a:pt x="13594" y="9981"/>
                    <a:pt x="13544" y="9831"/>
                    <a:pt x="13511" y="9714"/>
                  </a:cubicBezTo>
                  <a:lnTo>
                    <a:pt x="13461" y="9597"/>
                  </a:lnTo>
                  <a:lnTo>
                    <a:pt x="13494" y="9714"/>
                  </a:lnTo>
                  <a:cubicBezTo>
                    <a:pt x="13528" y="9831"/>
                    <a:pt x="13578" y="9998"/>
                    <a:pt x="13645" y="10199"/>
                  </a:cubicBezTo>
                  <a:lnTo>
                    <a:pt x="14223" y="12032"/>
                  </a:lnTo>
                  <a:lnTo>
                    <a:pt x="14223" y="12032"/>
                  </a:lnTo>
                  <a:lnTo>
                    <a:pt x="11706" y="11555"/>
                  </a:lnTo>
                  <a:lnTo>
                    <a:pt x="11706" y="11555"/>
                  </a:lnTo>
                  <a:lnTo>
                    <a:pt x="11706" y="11535"/>
                  </a:lnTo>
                  <a:lnTo>
                    <a:pt x="11673" y="11552"/>
                  </a:lnTo>
                  <a:cubicBezTo>
                    <a:pt x="10574" y="12372"/>
                    <a:pt x="9248" y="12822"/>
                    <a:pt x="7888" y="12822"/>
                  </a:cubicBezTo>
                  <a:cubicBezTo>
                    <a:pt x="7863" y="12822"/>
                    <a:pt x="7838" y="12822"/>
                    <a:pt x="7813" y="12822"/>
                  </a:cubicBezTo>
                  <a:cubicBezTo>
                    <a:pt x="7496" y="12822"/>
                    <a:pt x="7178" y="12788"/>
                    <a:pt x="6861" y="12755"/>
                  </a:cubicBezTo>
                  <a:cubicBezTo>
                    <a:pt x="6543" y="12705"/>
                    <a:pt x="6226" y="12621"/>
                    <a:pt x="5909" y="12538"/>
                  </a:cubicBezTo>
                  <a:lnTo>
                    <a:pt x="5441" y="12354"/>
                  </a:lnTo>
                  <a:cubicBezTo>
                    <a:pt x="5357" y="12337"/>
                    <a:pt x="5290" y="12304"/>
                    <a:pt x="5207" y="12254"/>
                  </a:cubicBezTo>
                  <a:lnTo>
                    <a:pt x="4973" y="12153"/>
                  </a:lnTo>
                  <a:cubicBezTo>
                    <a:pt x="4355" y="11836"/>
                    <a:pt x="3770" y="11418"/>
                    <a:pt x="3285" y="10917"/>
                  </a:cubicBezTo>
                  <a:cubicBezTo>
                    <a:pt x="2767" y="10382"/>
                    <a:pt x="2333" y="9764"/>
                    <a:pt x="2032" y="9096"/>
                  </a:cubicBezTo>
                  <a:cubicBezTo>
                    <a:pt x="729" y="6239"/>
                    <a:pt x="1681" y="2880"/>
                    <a:pt x="4288" y="1142"/>
                  </a:cubicBezTo>
                  <a:cubicBezTo>
                    <a:pt x="5406" y="394"/>
                    <a:pt x="6629" y="53"/>
                    <a:pt x="7822" y="53"/>
                  </a:cubicBezTo>
                  <a:cubicBezTo>
                    <a:pt x="10999" y="53"/>
                    <a:pt x="13970" y="2467"/>
                    <a:pt x="14213" y="6038"/>
                  </a:cubicBezTo>
                  <a:cubicBezTo>
                    <a:pt x="14263" y="6690"/>
                    <a:pt x="14213" y="7341"/>
                    <a:pt x="14046" y="7993"/>
                  </a:cubicBezTo>
                  <a:cubicBezTo>
                    <a:pt x="13945" y="8394"/>
                    <a:pt x="13812" y="8778"/>
                    <a:pt x="13645" y="9163"/>
                  </a:cubicBezTo>
                  <a:cubicBezTo>
                    <a:pt x="13828" y="8795"/>
                    <a:pt x="13979" y="8394"/>
                    <a:pt x="14079" y="7993"/>
                  </a:cubicBezTo>
                  <a:cubicBezTo>
                    <a:pt x="14246" y="7358"/>
                    <a:pt x="14296" y="6690"/>
                    <a:pt x="14246" y="6021"/>
                  </a:cubicBezTo>
                  <a:cubicBezTo>
                    <a:pt x="14046" y="2730"/>
                    <a:pt x="11372" y="123"/>
                    <a:pt x="8081" y="6"/>
                  </a:cubicBezTo>
                  <a:cubicBezTo>
                    <a:pt x="7986" y="2"/>
                    <a:pt x="7892" y="0"/>
                    <a:pt x="7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5282094" y="1168958"/>
              <a:ext cx="462546" cy="412996"/>
            </a:xfrm>
            <a:custGeom>
              <a:avLst/>
              <a:gdLst/>
              <a:ahLst/>
              <a:cxnLst/>
              <a:rect l="l" t="t" r="r" b="b"/>
              <a:pathLst>
                <a:path w="14432" h="12886" extrusionOk="0">
                  <a:moveTo>
                    <a:pt x="6526" y="1"/>
                  </a:moveTo>
                  <a:cubicBezTo>
                    <a:pt x="5811" y="1"/>
                    <a:pt x="5077" y="123"/>
                    <a:pt x="4345" y="385"/>
                  </a:cubicBezTo>
                  <a:cubicBezTo>
                    <a:pt x="3643" y="635"/>
                    <a:pt x="2991" y="1003"/>
                    <a:pt x="2406" y="1471"/>
                  </a:cubicBezTo>
                  <a:cubicBezTo>
                    <a:pt x="1855" y="1922"/>
                    <a:pt x="1387" y="2473"/>
                    <a:pt x="1020" y="3075"/>
                  </a:cubicBezTo>
                  <a:lnTo>
                    <a:pt x="886" y="3292"/>
                  </a:lnTo>
                  <a:cubicBezTo>
                    <a:pt x="836" y="3376"/>
                    <a:pt x="802" y="3442"/>
                    <a:pt x="769" y="3526"/>
                  </a:cubicBezTo>
                  <a:cubicBezTo>
                    <a:pt x="685" y="3676"/>
                    <a:pt x="619" y="3827"/>
                    <a:pt x="552" y="3977"/>
                  </a:cubicBezTo>
                  <a:cubicBezTo>
                    <a:pt x="418" y="4278"/>
                    <a:pt x="318" y="4595"/>
                    <a:pt x="251" y="4913"/>
                  </a:cubicBezTo>
                  <a:cubicBezTo>
                    <a:pt x="167" y="5230"/>
                    <a:pt x="117" y="5548"/>
                    <a:pt x="84" y="5848"/>
                  </a:cubicBezTo>
                  <a:cubicBezTo>
                    <a:pt x="50" y="6166"/>
                    <a:pt x="50" y="6467"/>
                    <a:pt x="67" y="6767"/>
                  </a:cubicBezTo>
                  <a:cubicBezTo>
                    <a:pt x="117" y="7851"/>
                    <a:pt x="450" y="8919"/>
                    <a:pt x="1016" y="9837"/>
                  </a:cubicBezTo>
                  <a:lnTo>
                    <a:pt x="1016" y="9837"/>
                  </a:lnTo>
                  <a:lnTo>
                    <a:pt x="318" y="12348"/>
                  </a:lnTo>
                  <a:lnTo>
                    <a:pt x="318" y="12365"/>
                  </a:lnTo>
                  <a:lnTo>
                    <a:pt x="335" y="12365"/>
                  </a:lnTo>
                  <a:lnTo>
                    <a:pt x="2239" y="11930"/>
                  </a:lnTo>
                  <a:lnTo>
                    <a:pt x="2724" y="11813"/>
                  </a:lnTo>
                  <a:lnTo>
                    <a:pt x="2858" y="11780"/>
                  </a:lnTo>
                  <a:lnTo>
                    <a:pt x="2724" y="11797"/>
                  </a:lnTo>
                  <a:lnTo>
                    <a:pt x="2239" y="11914"/>
                  </a:lnTo>
                  <a:lnTo>
                    <a:pt x="358" y="12326"/>
                  </a:lnTo>
                  <a:lnTo>
                    <a:pt x="358" y="12326"/>
                  </a:lnTo>
                  <a:cubicBezTo>
                    <a:pt x="556" y="11649"/>
                    <a:pt x="786" y="10810"/>
                    <a:pt x="1048" y="9858"/>
                  </a:cubicBezTo>
                  <a:lnTo>
                    <a:pt x="1086" y="9858"/>
                  </a:lnTo>
                  <a:lnTo>
                    <a:pt x="1053" y="9825"/>
                  </a:lnTo>
                  <a:cubicBezTo>
                    <a:pt x="335" y="8639"/>
                    <a:pt x="0" y="7252"/>
                    <a:pt x="134" y="5865"/>
                  </a:cubicBezTo>
                  <a:cubicBezTo>
                    <a:pt x="167" y="5548"/>
                    <a:pt x="234" y="5230"/>
                    <a:pt x="301" y="4929"/>
                  </a:cubicBezTo>
                  <a:cubicBezTo>
                    <a:pt x="385" y="4612"/>
                    <a:pt x="485" y="4311"/>
                    <a:pt x="602" y="3994"/>
                  </a:cubicBezTo>
                  <a:cubicBezTo>
                    <a:pt x="669" y="3843"/>
                    <a:pt x="736" y="3693"/>
                    <a:pt x="819" y="3543"/>
                  </a:cubicBezTo>
                  <a:cubicBezTo>
                    <a:pt x="853" y="3476"/>
                    <a:pt x="886" y="3392"/>
                    <a:pt x="936" y="3325"/>
                  </a:cubicBezTo>
                  <a:lnTo>
                    <a:pt x="1070" y="3108"/>
                  </a:lnTo>
                  <a:cubicBezTo>
                    <a:pt x="1437" y="2507"/>
                    <a:pt x="1905" y="1972"/>
                    <a:pt x="2457" y="1521"/>
                  </a:cubicBezTo>
                  <a:cubicBezTo>
                    <a:pt x="3025" y="1053"/>
                    <a:pt x="3676" y="685"/>
                    <a:pt x="4378" y="435"/>
                  </a:cubicBezTo>
                  <a:cubicBezTo>
                    <a:pt x="5072" y="190"/>
                    <a:pt x="5785" y="73"/>
                    <a:pt x="6489" y="73"/>
                  </a:cubicBezTo>
                  <a:cubicBezTo>
                    <a:pt x="8766" y="73"/>
                    <a:pt x="10949" y="1299"/>
                    <a:pt x="12097" y="3392"/>
                  </a:cubicBezTo>
                  <a:cubicBezTo>
                    <a:pt x="14431" y="7662"/>
                    <a:pt x="11305" y="12851"/>
                    <a:pt x="6471" y="12851"/>
                  </a:cubicBezTo>
                  <a:cubicBezTo>
                    <a:pt x="6425" y="12851"/>
                    <a:pt x="6379" y="12850"/>
                    <a:pt x="6333" y="12849"/>
                  </a:cubicBezTo>
                  <a:cubicBezTo>
                    <a:pt x="5681" y="12833"/>
                    <a:pt x="5030" y="12716"/>
                    <a:pt x="4411" y="12515"/>
                  </a:cubicBezTo>
                  <a:cubicBezTo>
                    <a:pt x="4010" y="12381"/>
                    <a:pt x="3626" y="12198"/>
                    <a:pt x="3275" y="11997"/>
                  </a:cubicBezTo>
                  <a:cubicBezTo>
                    <a:pt x="3142" y="11930"/>
                    <a:pt x="3058" y="11863"/>
                    <a:pt x="2991" y="11830"/>
                  </a:cubicBezTo>
                  <a:lnTo>
                    <a:pt x="2991" y="11830"/>
                  </a:lnTo>
                  <a:cubicBezTo>
                    <a:pt x="3058" y="11880"/>
                    <a:pt x="3142" y="11930"/>
                    <a:pt x="3259" y="12014"/>
                  </a:cubicBezTo>
                  <a:cubicBezTo>
                    <a:pt x="3626" y="12214"/>
                    <a:pt x="4010" y="12398"/>
                    <a:pt x="4395" y="12532"/>
                  </a:cubicBezTo>
                  <a:cubicBezTo>
                    <a:pt x="5030" y="12749"/>
                    <a:pt x="5681" y="12866"/>
                    <a:pt x="6333" y="12883"/>
                  </a:cubicBezTo>
                  <a:cubicBezTo>
                    <a:pt x="6399" y="12885"/>
                    <a:pt x="6464" y="12886"/>
                    <a:pt x="6530" y="12886"/>
                  </a:cubicBezTo>
                  <a:cubicBezTo>
                    <a:pt x="9753" y="12886"/>
                    <a:pt x="12490" y="10478"/>
                    <a:pt x="12883" y="7269"/>
                  </a:cubicBezTo>
                  <a:cubicBezTo>
                    <a:pt x="13401" y="3277"/>
                    <a:pt x="10232" y="1"/>
                    <a:pt x="6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5477022" y="1639772"/>
              <a:ext cx="124258" cy="247618"/>
            </a:xfrm>
            <a:custGeom>
              <a:avLst/>
              <a:gdLst/>
              <a:ahLst/>
              <a:cxnLst/>
              <a:rect l="l" t="t" r="r" b="b"/>
              <a:pathLst>
                <a:path w="3877" h="7726" extrusionOk="0">
                  <a:moveTo>
                    <a:pt x="2623" y="1"/>
                  </a:moveTo>
                  <a:cubicBezTo>
                    <a:pt x="2419" y="1"/>
                    <a:pt x="2217" y="93"/>
                    <a:pt x="2150" y="265"/>
                  </a:cubicBezTo>
                  <a:lnTo>
                    <a:pt x="2150" y="265"/>
                  </a:lnTo>
                  <a:lnTo>
                    <a:pt x="2189" y="148"/>
                  </a:lnTo>
                  <a:lnTo>
                    <a:pt x="2189" y="148"/>
                  </a:lnTo>
                  <a:cubicBezTo>
                    <a:pt x="1571" y="298"/>
                    <a:pt x="1170" y="933"/>
                    <a:pt x="1036" y="1551"/>
                  </a:cubicBezTo>
                  <a:cubicBezTo>
                    <a:pt x="903" y="2186"/>
                    <a:pt x="969" y="2821"/>
                    <a:pt x="919" y="3473"/>
                  </a:cubicBezTo>
                  <a:cubicBezTo>
                    <a:pt x="852" y="4107"/>
                    <a:pt x="635" y="4776"/>
                    <a:pt x="84" y="5127"/>
                  </a:cubicBezTo>
                  <a:lnTo>
                    <a:pt x="619" y="5294"/>
                  </a:lnTo>
                  <a:cubicBezTo>
                    <a:pt x="518" y="5628"/>
                    <a:pt x="301" y="5912"/>
                    <a:pt x="0" y="6096"/>
                  </a:cubicBezTo>
                  <a:cubicBezTo>
                    <a:pt x="201" y="6246"/>
                    <a:pt x="468" y="6346"/>
                    <a:pt x="735" y="6346"/>
                  </a:cubicBezTo>
                  <a:cubicBezTo>
                    <a:pt x="418" y="6430"/>
                    <a:pt x="334" y="6864"/>
                    <a:pt x="502" y="7148"/>
                  </a:cubicBezTo>
                  <a:cubicBezTo>
                    <a:pt x="702" y="7399"/>
                    <a:pt x="1003" y="7583"/>
                    <a:pt x="1320" y="7633"/>
                  </a:cubicBezTo>
                  <a:cubicBezTo>
                    <a:pt x="1519" y="7696"/>
                    <a:pt x="1724" y="7725"/>
                    <a:pt x="1930" y="7725"/>
                  </a:cubicBezTo>
                  <a:cubicBezTo>
                    <a:pt x="2104" y="7725"/>
                    <a:pt x="2280" y="7705"/>
                    <a:pt x="2456" y="7666"/>
                  </a:cubicBezTo>
                  <a:cubicBezTo>
                    <a:pt x="2974" y="7483"/>
                    <a:pt x="3375" y="7065"/>
                    <a:pt x="3559" y="6564"/>
                  </a:cubicBezTo>
                  <a:cubicBezTo>
                    <a:pt x="3726" y="6046"/>
                    <a:pt x="3810" y="5511"/>
                    <a:pt x="3810" y="4960"/>
                  </a:cubicBezTo>
                  <a:cubicBezTo>
                    <a:pt x="3877" y="3606"/>
                    <a:pt x="3743" y="2253"/>
                    <a:pt x="3426" y="933"/>
                  </a:cubicBezTo>
                  <a:cubicBezTo>
                    <a:pt x="3375" y="615"/>
                    <a:pt x="3208" y="315"/>
                    <a:pt x="2958" y="97"/>
                  </a:cubicBezTo>
                  <a:cubicBezTo>
                    <a:pt x="2863" y="32"/>
                    <a:pt x="2742" y="1"/>
                    <a:pt x="2623"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5342059" y="1961490"/>
              <a:ext cx="672697" cy="506646"/>
            </a:xfrm>
            <a:custGeom>
              <a:avLst/>
              <a:gdLst/>
              <a:ahLst/>
              <a:cxnLst/>
              <a:rect l="l" t="t" r="r" b="b"/>
              <a:pathLst>
                <a:path w="20989" h="15808" extrusionOk="0">
                  <a:moveTo>
                    <a:pt x="10329" y="1"/>
                  </a:moveTo>
                  <a:cubicBezTo>
                    <a:pt x="8474" y="1"/>
                    <a:pt x="6639" y="331"/>
                    <a:pt x="4746" y="987"/>
                  </a:cubicBezTo>
                  <a:cubicBezTo>
                    <a:pt x="4629" y="1020"/>
                    <a:pt x="4512" y="1054"/>
                    <a:pt x="4395" y="1104"/>
                  </a:cubicBezTo>
                  <a:lnTo>
                    <a:pt x="4378" y="1104"/>
                  </a:lnTo>
                  <a:cubicBezTo>
                    <a:pt x="1555" y="2223"/>
                    <a:pt x="1254" y="5214"/>
                    <a:pt x="1254" y="5214"/>
                  </a:cubicBezTo>
                  <a:lnTo>
                    <a:pt x="68" y="12466"/>
                  </a:lnTo>
                  <a:cubicBezTo>
                    <a:pt x="51" y="12516"/>
                    <a:pt x="51" y="12583"/>
                    <a:pt x="51" y="12633"/>
                  </a:cubicBezTo>
                  <a:lnTo>
                    <a:pt x="34" y="12699"/>
                  </a:lnTo>
                  <a:cubicBezTo>
                    <a:pt x="1" y="13401"/>
                    <a:pt x="385" y="14036"/>
                    <a:pt x="1003" y="14337"/>
                  </a:cubicBezTo>
                  <a:cubicBezTo>
                    <a:pt x="1787" y="14698"/>
                    <a:pt x="2553" y="14848"/>
                    <a:pt x="3284" y="14848"/>
                  </a:cubicBezTo>
                  <a:cubicBezTo>
                    <a:pt x="4112" y="14848"/>
                    <a:pt x="4896" y="14655"/>
                    <a:pt x="5615" y="14354"/>
                  </a:cubicBezTo>
                  <a:lnTo>
                    <a:pt x="5615" y="14354"/>
                  </a:lnTo>
                  <a:lnTo>
                    <a:pt x="4629" y="15807"/>
                  </a:lnTo>
                  <a:lnTo>
                    <a:pt x="16425" y="15807"/>
                  </a:lnTo>
                  <a:lnTo>
                    <a:pt x="15623" y="13903"/>
                  </a:lnTo>
                  <a:lnTo>
                    <a:pt x="15891" y="12750"/>
                  </a:lnTo>
                  <a:lnTo>
                    <a:pt x="17712" y="14955"/>
                  </a:lnTo>
                  <a:cubicBezTo>
                    <a:pt x="17929" y="15206"/>
                    <a:pt x="18230" y="15406"/>
                    <a:pt x="18564" y="15490"/>
                  </a:cubicBezTo>
                  <a:cubicBezTo>
                    <a:pt x="18644" y="15499"/>
                    <a:pt x="18721" y="15504"/>
                    <a:pt x="18796" y="15504"/>
                  </a:cubicBezTo>
                  <a:cubicBezTo>
                    <a:pt x="20694" y="15504"/>
                    <a:pt x="20988" y="12530"/>
                    <a:pt x="20602" y="10778"/>
                  </a:cubicBezTo>
                  <a:lnTo>
                    <a:pt x="20519" y="9625"/>
                  </a:lnTo>
                  <a:cubicBezTo>
                    <a:pt x="20368" y="9057"/>
                    <a:pt x="19500" y="5882"/>
                    <a:pt x="18731" y="3794"/>
                  </a:cubicBezTo>
                  <a:cubicBezTo>
                    <a:pt x="17879" y="1505"/>
                    <a:pt x="16108" y="1020"/>
                    <a:pt x="16108" y="1020"/>
                  </a:cubicBezTo>
                  <a:cubicBezTo>
                    <a:pt x="14107" y="339"/>
                    <a:pt x="12208" y="1"/>
                    <a:pt x="103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5555192" y="1957516"/>
              <a:ext cx="205152" cy="315692"/>
            </a:xfrm>
            <a:custGeom>
              <a:avLst/>
              <a:gdLst/>
              <a:ahLst/>
              <a:cxnLst/>
              <a:rect l="l" t="t" r="r" b="b"/>
              <a:pathLst>
                <a:path w="6401" h="9850" extrusionOk="0">
                  <a:moveTo>
                    <a:pt x="4027" y="1"/>
                  </a:moveTo>
                  <a:cubicBezTo>
                    <a:pt x="2011" y="1"/>
                    <a:pt x="1" y="543"/>
                    <a:pt x="1" y="543"/>
                  </a:cubicBezTo>
                  <a:cubicBezTo>
                    <a:pt x="1" y="543"/>
                    <a:pt x="3142" y="9783"/>
                    <a:pt x="3827" y="9849"/>
                  </a:cubicBezTo>
                  <a:cubicBezTo>
                    <a:pt x="3829" y="9850"/>
                    <a:pt x="3832" y="9850"/>
                    <a:pt x="3834" y="9850"/>
                  </a:cubicBezTo>
                  <a:cubicBezTo>
                    <a:pt x="4509" y="9850"/>
                    <a:pt x="6400" y="359"/>
                    <a:pt x="6400" y="359"/>
                  </a:cubicBezTo>
                  <a:cubicBezTo>
                    <a:pt x="5704" y="94"/>
                    <a:pt x="4865" y="1"/>
                    <a:pt x="402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5520930" y="1652496"/>
              <a:ext cx="198710" cy="401138"/>
            </a:xfrm>
            <a:custGeom>
              <a:avLst/>
              <a:gdLst/>
              <a:ahLst/>
              <a:cxnLst/>
              <a:rect l="l" t="t" r="r" b="b"/>
              <a:pathLst>
                <a:path w="6200" h="12516" extrusionOk="0">
                  <a:moveTo>
                    <a:pt x="2291" y="1"/>
                  </a:moveTo>
                  <a:cubicBezTo>
                    <a:pt x="1612" y="1"/>
                    <a:pt x="926" y="132"/>
                    <a:pt x="268" y="402"/>
                  </a:cubicBezTo>
                  <a:cubicBezTo>
                    <a:pt x="268" y="402"/>
                    <a:pt x="0" y="4479"/>
                    <a:pt x="301" y="6233"/>
                  </a:cubicBezTo>
                  <a:cubicBezTo>
                    <a:pt x="602" y="8088"/>
                    <a:pt x="2022" y="8322"/>
                    <a:pt x="2022" y="8322"/>
                  </a:cubicBezTo>
                  <a:cubicBezTo>
                    <a:pt x="2022" y="8322"/>
                    <a:pt x="2056" y="9475"/>
                    <a:pt x="2072" y="10578"/>
                  </a:cubicBezTo>
                  <a:cubicBezTo>
                    <a:pt x="2072" y="11630"/>
                    <a:pt x="2991" y="12499"/>
                    <a:pt x="4111" y="12516"/>
                  </a:cubicBezTo>
                  <a:cubicBezTo>
                    <a:pt x="5230" y="12516"/>
                    <a:pt x="6132" y="11697"/>
                    <a:pt x="6132" y="10661"/>
                  </a:cubicBezTo>
                  <a:lnTo>
                    <a:pt x="6199" y="1722"/>
                  </a:lnTo>
                  <a:cubicBezTo>
                    <a:pt x="5173" y="605"/>
                    <a:pt x="3750" y="1"/>
                    <a:pt x="22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5545032" y="1757428"/>
              <a:ext cx="15031" cy="14551"/>
            </a:xfrm>
            <a:custGeom>
              <a:avLst/>
              <a:gdLst/>
              <a:ahLst/>
              <a:cxnLst/>
              <a:rect l="l" t="t" r="r" b="b"/>
              <a:pathLst>
                <a:path w="469" h="454" extrusionOk="0">
                  <a:moveTo>
                    <a:pt x="208" y="0"/>
                  </a:moveTo>
                  <a:cubicBezTo>
                    <a:pt x="101" y="0"/>
                    <a:pt x="0" y="94"/>
                    <a:pt x="0" y="203"/>
                  </a:cubicBezTo>
                  <a:cubicBezTo>
                    <a:pt x="0" y="336"/>
                    <a:pt x="101" y="436"/>
                    <a:pt x="217" y="453"/>
                  </a:cubicBezTo>
                  <a:cubicBezTo>
                    <a:pt x="351" y="453"/>
                    <a:pt x="468" y="353"/>
                    <a:pt x="468" y="236"/>
                  </a:cubicBezTo>
                  <a:cubicBezTo>
                    <a:pt x="468" y="102"/>
                    <a:pt x="368" y="2"/>
                    <a:pt x="234" y="2"/>
                  </a:cubicBezTo>
                  <a:cubicBezTo>
                    <a:pt x="226" y="1"/>
                    <a:pt x="217"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5534327" y="1750505"/>
              <a:ext cx="31089" cy="8237"/>
            </a:xfrm>
            <a:custGeom>
              <a:avLst/>
              <a:gdLst/>
              <a:ahLst/>
              <a:cxnLst/>
              <a:rect l="l" t="t" r="r" b="b"/>
              <a:pathLst>
                <a:path w="970" h="257" extrusionOk="0">
                  <a:moveTo>
                    <a:pt x="468" y="1"/>
                  </a:moveTo>
                  <a:cubicBezTo>
                    <a:pt x="334" y="1"/>
                    <a:pt x="217" y="51"/>
                    <a:pt x="100" y="135"/>
                  </a:cubicBezTo>
                  <a:cubicBezTo>
                    <a:pt x="34" y="185"/>
                    <a:pt x="0" y="251"/>
                    <a:pt x="17" y="251"/>
                  </a:cubicBezTo>
                  <a:cubicBezTo>
                    <a:pt x="21" y="255"/>
                    <a:pt x="26" y="257"/>
                    <a:pt x="33" y="257"/>
                  </a:cubicBezTo>
                  <a:cubicBezTo>
                    <a:pt x="89" y="257"/>
                    <a:pt x="247" y="151"/>
                    <a:pt x="485" y="151"/>
                  </a:cubicBezTo>
                  <a:cubicBezTo>
                    <a:pt x="707" y="151"/>
                    <a:pt x="877" y="257"/>
                    <a:pt x="936" y="257"/>
                  </a:cubicBezTo>
                  <a:cubicBezTo>
                    <a:pt x="943" y="257"/>
                    <a:pt x="949" y="255"/>
                    <a:pt x="952" y="251"/>
                  </a:cubicBezTo>
                  <a:cubicBezTo>
                    <a:pt x="969" y="235"/>
                    <a:pt x="936" y="185"/>
                    <a:pt x="852" y="118"/>
                  </a:cubicBezTo>
                  <a:cubicBezTo>
                    <a:pt x="735" y="51"/>
                    <a:pt x="602" y="1"/>
                    <a:pt x="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5627496" y="1761178"/>
              <a:ext cx="15544" cy="14583"/>
            </a:xfrm>
            <a:custGeom>
              <a:avLst/>
              <a:gdLst/>
              <a:ahLst/>
              <a:cxnLst/>
              <a:rect l="l" t="t" r="r" b="b"/>
              <a:pathLst>
                <a:path w="485" h="455" extrusionOk="0">
                  <a:moveTo>
                    <a:pt x="222" y="0"/>
                  </a:moveTo>
                  <a:cubicBezTo>
                    <a:pt x="103" y="0"/>
                    <a:pt x="16" y="95"/>
                    <a:pt x="0" y="219"/>
                  </a:cubicBezTo>
                  <a:cubicBezTo>
                    <a:pt x="0" y="353"/>
                    <a:pt x="101" y="453"/>
                    <a:pt x="234" y="453"/>
                  </a:cubicBezTo>
                  <a:cubicBezTo>
                    <a:pt x="244" y="454"/>
                    <a:pt x="254" y="455"/>
                    <a:pt x="263" y="455"/>
                  </a:cubicBezTo>
                  <a:cubicBezTo>
                    <a:pt x="382" y="455"/>
                    <a:pt x="469" y="360"/>
                    <a:pt x="485" y="236"/>
                  </a:cubicBezTo>
                  <a:cubicBezTo>
                    <a:pt x="485" y="119"/>
                    <a:pt x="385" y="2"/>
                    <a:pt x="251" y="2"/>
                  </a:cubicBezTo>
                  <a:cubicBezTo>
                    <a:pt x="241" y="1"/>
                    <a:pt x="232"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5619997" y="1753197"/>
              <a:ext cx="30544" cy="8237"/>
            </a:xfrm>
            <a:custGeom>
              <a:avLst/>
              <a:gdLst/>
              <a:ahLst/>
              <a:cxnLst/>
              <a:rect l="l" t="t" r="r" b="b"/>
              <a:pathLst>
                <a:path w="953" h="257" extrusionOk="0">
                  <a:moveTo>
                    <a:pt x="468" y="0"/>
                  </a:moveTo>
                  <a:cubicBezTo>
                    <a:pt x="335" y="0"/>
                    <a:pt x="201" y="34"/>
                    <a:pt x="101" y="117"/>
                  </a:cubicBezTo>
                  <a:cubicBezTo>
                    <a:pt x="17" y="184"/>
                    <a:pt x="0" y="234"/>
                    <a:pt x="0" y="251"/>
                  </a:cubicBezTo>
                  <a:lnTo>
                    <a:pt x="17" y="251"/>
                  </a:lnTo>
                  <a:cubicBezTo>
                    <a:pt x="19" y="255"/>
                    <a:pt x="23" y="256"/>
                    <a:pt x="29" y="256"/>
                  </a:cubicBezTo>
                  <a:cubicBezTo>
                    <a:pt x="76" y="256"/>
                    <a:pt x="246" y="151"/>
                    <a:pt x="468" y="151"/>
                  </a:cubicBezTo>
                  <a:cubicBezTo>
                    <a:pt x="484" y="150"/>
                    <a:pt x="500" y="149"/>
                    <a:pt x="515" y="149"/>
                  </a:cubicBezTo>
                  <a:cubicBezTo>
                    <a:pt x="728" y="149"/>
                    <a:pt x="880" y="240"/>
                    <a:pt x="924" y="240"/>
                  </a:cubicBezTo>
                  <a:cubicBezTo>
                    <a:pt x="930" y="240"/>
                    <a:pt x="934" y="238"/>
                    <a:pt x="936" y="234"/>
                  </a:cubicBezTo>
                  <a:cubicBezTo>
                    <a:pt x="953" y="234"/>
                    <a:pt x="936" y="167"/>
                    <a:pt x="853" y="117"/>
                  </a:cubicBezTo>
                  <a:cubicBezTo>
                    <a:pt x="736" y="34"/>
                    <a:pt x="602" y="0"/>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5569646" y="1753742"/>
              <a:ext cx="24679" cy="68972"/>
            </a:xfrm>
            <a:custGeom>
              <a:avLst/>
              <a:gdLst/>
              <a:ahLst/>
              <a:cxnLst/>
              <a:rect l="l" t="t" r="r" b="b"/>
              <a:pathLst>
                <a:path w="770" h="2152" extrusionOk="0">
                  <a:moveTo>
                    <a:pt x="769" y="0"/>
                  </a:moveTo>
                  <a:lnTo>
                    <a:pt x="769" y="0"/>
                  </a:lnTo>
                  <a:cubicBezTo>
                    <a:pt x="552" y="418"/>
                    <a:pt x="385" y="836"/>
                    <a:pt x="235" y="1270"/>
                  </a:cubicBezTo>
                  <a:cubicBezTo>
                    <a:pt x="168" y="1454"/>
                    <a:pt x="118" y="1621"/>
                    <a:pt x="51" y="1771"/>
                  </a:cubicBezTo>
                  <a:cubicBezTo>
                    <a:pt x="18" y="1855"/>
                    <a:pt x="1" y="1938"/>
                    <a:pt x="18" y="2022"/>
                  </a:cubicBezTo>
                  <a:cubicBezTo>
                    <a:pt x="51" y="2072"/>
                    <a:pt x="84" y="2105"/>
                    <a:pt x="135" y="2122"/>
                  </a:cubicBezTo>
                  <a:cubicBezTo>
                    <a:pt x="168" y="2139"/>
                    <a:pt x="201" y="2139"/>
                    <a:pt x="235" y="2139"/>
                  </a:cubicBezTo>
                  <a:cubicBezTo>
                    <a:pt x="310" y="2147"/>
                    <a:pt x="381" y="2151"/>
                    <a:pt x="452" y="2151"/>
                  </a:cubicBezTo>
                  <a:cubicBezTo>
                    <a:pt x="523" y="2151"/>
                    <a:pt x="594" y="2147"/>
                    <a:pt x="669" y="2139"/>
                  </a:cubicBezTo>
                  <a:cubicBezTo>
                    <a:pt x="536" y="2089"/>
                    <a:pt x="385" y="2072"/>
                    <a:pt x="251" y="2055"/>
                  </a:cubicBezTo>
                  <a:cubicBezTo>
                    <a:pt x="185" y="2055"/>
                    <a:pt x="118" y="2039"/>
                    <a:pt x="118" y="2005"/>
                  </a:cubicBezTo>
                  <a:cubicBezTo>
                    <a:pt x="101" y="1938"/>
                    <a:pt x="118" y="1871"/>
                    <a:pt x="151" y="1805"/>
                  </a:cubicBezTo>
                  <a:lnTo>
                    <a:pt x="335" y="1303"/>
                  </a:lnTo>
                  <a:cubicBezTo>
                    <a:pt x="519" y="886"/>
                    <a:pt x="653" y="4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5585735" y="1897230"/>
              <a:ext cx="79260" cy="36409"/>
            </a:xfrm>
            <a:custGeom>
              <a:avLst/>
              <a:gdLst/>
              <a:ahLst/>
              <a:cxnLst/>
              <a:rect l="l" t="t" r="r" b="b"/>
              <a:pathLst>
                <a:path w="2473" h="1136" extrusionOk="0">
                  <a:moveTo>
                    <a:pt x="2473" y="1"/>
                  </a:moveTo>
                  <a:lnTo>
                    <a:pt x="2473" y="1"/>
                  </a:lnTo>
                  <a:cubicBezTo>
                    <a:pt x="1738" y="452"/>
                    <a:pt x="869" y="686"/>
                    <a:pt x="0" y="686"/>
                  </a:cubicBezTo>
                  <a:lnTo>
                    <a:pt x="34" y="1120"/>
                  </a:lnTo>
                  <a:cubicBezTo>
                    <a:pt x="147" y="1131"/>
                    <a:pt x="255" y="1135"/>
                    <a:pt x="359" y="1135"/>
                  </a:cubicBezTo>
                  <a:cubicBezTo>
                    <a:pt x="1957" y="1135"/>
                    <a:pt x="2473" y="1"/>
                    <a:pt x="24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5593748" y="1836111"/>
              <a:ext cx="25736" cy="18204"/>
            </a:xfrm>
            <a:custGeom>
              <a:avLst/>
              <a:gdLst/>
              <a:ahLst/>
              <a:cxnLst/>
              <a:rect l="l" t="t" r="r" b="b"/>
              <a:pathLst>
                <a:path w="803" h="568" extrusionOk="0">
                  <a:moveTo>
                    <a:pt x="389" y="1"/>
                  </a:moveTo>
                  <a:cubicBezTo>
                    <a:pt x="252" y="1"/>
                    <a:pt x="108" y="67"/>
                    <a:pt x="17" y="187"/>
                  </a:cubicBezTo>
                  <a:cubicBezTo>
                    <a:pt x="1" y="220"/>
                    <a:pt x="1" y="254"/>
                    <a:pt x="17" y="287"/>
                  </a:cubicBezTo>
                  <a:cubicBezTo>
                    <a:pt x="34" y="304"/>
                    <a:pt x="51" y="337"/>
                    <a:pt x="84" y="354"/>
                  </a:cubicBezTo>
                  <a:cubicBezTo>
                    <a:pt x="185" y="438"/>
                    <a:pt x="302" y="504"/>
                    <a:pt x="418" y="555"/>
                  </a:cubicBezTo>
                  <a:cubicBezTo>
                    <a:pt x="449" y="563"/>
                    <a:pt x="480" y="567"/>
                    <a:pt x="511" y="567"/>
                  </a:cubicBezTo>
                  <a:cubicBezTo>
                    <a:pt x="601" y="567"/>
                    <a:pt x="691" y="533"/>
                    <a:pt x="753" y="471"/>
                  </a:cubicBezTo>
                  <a:cubicBezTo>
                    <a:pt x="803" y="371"/>
                    <a:pt x="803" y="254"/>
                    <a:pt x="719" y="154"/>
                  </a:cubicBezTo>
                  <a:cubicBezTo>
                    <a:pt x="652" y="70"/>
                    <a:pt x="552" y="20"/>
                    <a:pt x="435" y="3"/>
                  </a:cubicBezTo>
                  <a:cubicBezTo>
                    <a:pt x="420" y="2"/>
                    <a:pt x="405" y="1"/>
                    <a:pt x="38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5588940" y="1827617"/>
              <a:ext cx="27883" cy="23621"/>
            </a:xfrm>
            <a:custGeom>
              <a:avLst/>
              <a:gdLst/>
              <a:ahLst/>
              <a:cxnLst/>
              <a:rect l="l" t="t" r="r" b="b"/>
              <a:pathLst>
                <a:path w="870" h="737" extrusionOk="0">
                  <a:moveTo>
                    <a:pt x="819" y="1"/>
                  </a:moveTo>
                  <a:cubicBezTo>
                    <a:pt x="769" y="1"/>
                    <a:pt x="769" y="268"/>
                    <a:pt x="535" y="469"/>
                  </a:cubicBezTo>
                  <a:cubicBezTo>
                    <a:pt x="301" y="669"/>
                    <a:pt x="0" y="636"/>
                    <a:pt x="0" y="686"/>
                  </a:cubicBezTo>
                  <a:cubicBezTo>
                    <a:pt x="0" y="703"/>
                    <a:pt x="67" y="736"/>
                    <a:pt x="201" y="736"/>
                  </a:cubicBezTo>
                  <a:cubicBezTo>
                    <a:pt x="351" y="736"/>
                    <a:pt x="518" y="686"/>
                    <a:pt x="635" y="586"/>
                  </a:cubicBezTo>
                  <a:cubicBezTo>
                    <a:pt x="769" y="485"/>
                    <a:pt x="836" y="335"/>
                    <a:pt x="853" y="185"/>
                  </a:cubicBezTo>
                  <a:cubicBezTo>
                    <a:pt x="869" y="68"/>
                    <a:pt x="836"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5518783" y="1617978"/>
              <a:ext cx="169256" cy="120476"/>
            </a:xfrm>
            <a:custGeom>
              <a:avLst/>
              <a:gdLst/>
              <a:ahLst/>
              <a:cxnLst/>
              <a:rect l="l" t="t" r="r" b="b"/>
              <a:pathLst>
                <a:path w="5281" h="3759" extrusionOk="0">
                  <a:moveTo>
                    <a:pt x="2867" y="1"/>
                  </a:moveTo>
                  <a:cubicBezTo>
                    <a:pt x="2775" y="1"/>
                    <a:pt x="2682" y="3"/>
                    <a:pt x="2590" y="9"/>
                  </a:cubicBezTo>
                  <a:cubicBezTo>
                    <a:pt x="1922" y="42"/>
                    <a:pt x="1220" y="143"/>
                    <a:pt x="719" y="544"/>
                  </a:cubicBezTo>
                  <a:cubicBezTo>
                    <a:pt x="368" y="844"/>
                    <a:pt x="134" y="1279"/>
                    <a:pt x="84" y="1747"/>
                  </a:cubicBezTo>
                  <a:cubicBezTo>
                    <a:pt x="1" y="2298"/>
                    <a:pt x="1" y="2866"/>
                    <a:pt x="51" y="3434"/>
                  </a:cubicBezTo>
                  <a:cubicBezTo>
                    <a:pt x="51" y="3534"/>
                    <a:pt x="101" y="3651"/>
                    <a:pt x="201" y="3718"/>
                  </a:cubicBezTo>
                  <a:cubicBezTo>
                    <a:pt x="262" y="3743"/>
                    <a:pt x="323" y="3758"/>
                    <a:pt x="385" y="3758"/>
                  </a:cubicBezTo>
                  <a:cubicBezTo>
                    <a:pt x="407" y="3758"/>
                    <a:pt x="429" y="3756"/>
                    <a:pt x="452" y="3752"/>
                  </a:cubicBezTo>
                  <a:cubicBezTo>
                    <a:pt x="1237" y="3701"/>
                    <a:pt x="2056" y="3100"/>
                    <a:pt x="2624" y="2666"/>
                  </a:cubicBezTo>
                  <a:lnTo>
                    <a:pt x="2624" y="2666"/>
                  </a:lnTo>
                  <a:cubicBezTo>
                    <a:pt x="2490" y="2866"/>
                    <a:pt x="1705" y="3351"/>
                    <a:pt x="1554" y="3551"/>
                  </a:cubicBezTo>
                  <a:cubicBezTo>
                    <a:pt x="2841" y="3300"/>
                    <a:pt x="4612" y="2281"/>
                    <a:pt x="5264" y="1295"/>
                  </a:cubicBezTo>
                  <a:lnTo>
                    <a:pt x="5280" y="1262"/>
                  </a:lnTo>
                  <a:cubicBezTo>
                    <a:pt x="5197" y="794"/>
                    <a:pt x="4746" y="393"/>
                    <a:pt x="4245" y="209"/>
                  </a:cubicBezTo>
                  <a:cubicBezTo>
                    <a:pt x="3799" y="70"/>
                    <a:pt x="3330" y="1"/>
                    <a:pt x="286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5654258" y="1632433"/>
              <a:ext cx="118617" cy="274476"/>
            </a:xfrm>
            <a:custGeom>
              <a:avLst/>
              <a:gdLst/>
              <a:ahLst/>
              <a:cxnLst/>
              <a:rect l="l" t="t" r="r" b="b"/>
              <a:pathLst>
                <a:path w="3701" h="8564" extrusionOk="0">
                  <a:moveTo>
                    <a:pt x="885" y="1"/>
                  </a:moveTo>
                  <a:cubicBezTo>
                    <a:pt x="743" y="1"/>
                    <a:pt x="593" y="9"/>
                    <a:pt x="435" y="26"/>
                  </a:cubicBezTo>
                  <a:lnTo>
                    <a:pt x="619" y="945"/>
                  </a:lnTo>
                  <a:cubicBezTo>
                    <a:pt x="619" y="945"/>
                    <a:pt x="1" y="3100"/>
                    <a:pt x="1421" y="4554"/>
                  </a:cubicBezTo>
                  <a:cubicBezTo>
                    <a:pt x="1421" y="4554"/>
                    <a:pt x="1020" y="7578"/>
                    <a:pt x="1989" y="8564"/>
                  </a:cubicBezTo>
                  <a:cubicBezTo>
                    <a:pt x="1989" y="8564"/>
                    <a:pt x="3058" y="6358"/>
                    <a:pt x="3226" y="5322"/>
                  </a:cubicBezTo>
                  <a:lnTo>
                    <a:pt x="3242" y="5322"/>
                  </a:lnTo>
                  <a:cubicBezTo>
                    <a:pt x="3309" y="4921"/>
                    <a:pt x="3359" y="4504"/>
                    <a:pt x="3393" y="4086"/>
                  </a:cubicBezTo>
                  <a:cubicBezTo>
                    <a:pt x="3440" y="3179"/>
                    <a:pt x="3700" y="1"/>
                    <a:pt x="8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3"/>
            <p:cNvSpPr/>
            <p:nvPr/>
          </p:nvSpPr>
          <p:spPr>
            <a:xfrm>
              <a:off x="5696564" y="1772299"/>
              <a:ext cx="37531" cy="58267"/>
            </a:xfrm>
            <a:custGeom>
              <a:avLst/>
              <a:gdLst/>
              <a:ahLst/>
              <a:cxnLst/>
              <a:rect l="l" t="t" r="r" b="b"/>
              <a:pathLst>
                <a:path w="1171" h="1818" extrusionOk="0">
                  <a:moveTo>
                    <a:pt x="300" y="1"/>
                  </a:moveTo>
                  <a:cubicBezTo>
                    <a:pt x="217" y="1"/>
                    <a:pt x="134" y="9"/>
                    <a:pt x="51" y="23"/>
                  </a:cubicBezTo>
                  <a:lnTo>
                    <a:pt x="1" y="1727"/>
                  </a:lnTo>
                  <a:cubicBezTo>
                    <a:pt x="80" y="1784"/>
                    <a:pt x="175" y="1817"/>
                    <a:pt x="270" y="1817"/>
                  </a:cubicBezTo>
                  <a:cubicBezTo>
                    <a:pt x="314" y="1817"/>
                    <a:pt x="359" y="1810"/>
                    <a:pt x="402" y="1794"/>
                  </a:cubicBezTo>
                  <a:cubicBezTo>
                    <a:pt x="535" y="1744"/>
                    <a:pt x="669" y="1660"/>
                    <a:pt x="769" y="1543"/>
                  </a:cubicBezTo>
                  <a:cubicBezTo>
                    <a:pt x="920" y="1409"/>
                    <a:pt x="1020" y="1242"/>
                    <a:pt x="1104" y="1042"/>
                  </a:cubicBezTo>
                  <a:cubicBezTo>
                    <a:pt x="1170" y="858"/>
                    <a:pt x="1170" y="641"/>
                    <a:pt x="1087" y="457"/>
                  </a:cubicBezTo>
                  <a:cubicBezTo>
                    <a:pt x="1003" y="273"/>
                    <a:pt x="836" y="123"/>
                    <a:pt x="652" y="56"/>
                  </a:cubicBezTo>
                  <a:cubicBezTo>
                    <a:pt x="535" y="17"/>
                    <a:pt x="418" y="1"/>
                    <a:pt x="30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3"/>
            <p:cNvSpPr/>
            <p:nvPr/>
          </p:nvSpPr>
          <p:spPr>
            <a:xfrm>
              <a:off x="5701404" y="1781049"/>
              <a:ext cx="19294" cy="33588"/>
            </a:xfrm>
            <a:custGeom>
              <a:avLst/>
              <a:gdLst/>
              <a:ahLst/>
              <a:cxnLst/>
              <a:rect l="l" t="t" r="r" b="b"/>
              <a:pathLst>
                <a:path w="602" h="1048" extrusionOk="0">
                  <a:moveTo>
                    <a:pt x="234" y="0"/>
                  </a:moveTo>
                  <a:cubicBezTo>
                    <a:pt x="50" y="0"/>
                    <a:pt x="0" y="134"/>
                    <a:pt x="17" y="134"/>
                  </a:cubicBezTo>
                  <a:cubicBezTo>
                    <a:pt x="19" y="136"/>
                    <a:pt x="21" y="137"/>
                    <a:pt x="25" y="137"/>
                  </a:cubicBezTo>
                  <a:cubicBezTo>
                    <a:pt x="44" y="137"/>
                    <a:pt x="86" y="108"/>
                    <a:pt x="152" y="108"/>
                  </a:cubicBezTo>
                  <a:cubicBezTo>
                    <a:pt x="171" y="108"/>
                    <a:pt x="193" y="110"/>
                    <a:pt x="217" y="117"/>
                  </a:cubicBezTo>
                  <a:cubicBezTo>
                    <a:pt x="384" y="167"/>
                    <a:pt x="468" y="334"/>
                    <a:pt x="435" y="485"/>
                  </a:cubicBezTo>
                  <a:cubicBezTo>
                    <a:pt x="418" y="702"/>
                    <a:pt x="334" y="886"/>
                    <a:pt x="234" y="936"/>
                  </a:cubicBezTo>
                  <a:cubicBezTo>
                    <a:pt x="193" y="954"/>
                    <a:pt x="155" y="959"/>
                    <a:pt x="124" y="959"/>
                  </a:cubicBezTo>
                  <a:cubicBezTo>
                    <a:pt x="80" y="959"/>
                    <a:pt x="47" y="949"/>
                    <a:pt x="29" y="949"/>
                  </a:cubicBezTo>
                  <a:cubicBezTo>
                    <a:pt x="24" y="949"/>
                    <a:pt x="19" y="950"/>
                    <a:pt x="17" y="953"/>
                  </a:cubicBezTo>
                  <a:cubicBezTo>
                    <a:pt x="3" y="953"/>
                    <a:pt x="60" y="1047"/>
                    <a:pt x="188" y="1047"/>
                  </a:cubicBezTo>
                  <a:cubicBezTo>
                    <a:pt x="212" y="1047"/>
                    <a:pt x="238" y="1044"/>
                    <a:pt x="268" y="1036"/>
                  </a:cubicBezTo>
                  <a:cubicBezTo>
                    <a:pt x="368" y="1003"/>
                    <a:pt x="435" y="919"/>
                    <a:pt x="485" y="836"/>
                  </a:cubicBezTo>
                  <a:cubicBezTo>
                    <a:pt x="535" y="735"/>
                    <a:pt x="568" y="618"/>
                    <a:pt x="585" y="502"/>
                  </a:cubicBezTo>
                  <a:cubicBezTo>
                    <a:pt x="602" y="385"/>
                    <a:pt x="568" y="251"/>
                    <a:pt x="501" y="151"/>
                  </a:cubicBezTo>
                  <a:cubicBezTo>
                    <a:pt x="435" y="67"/>
                    <a:pt x="351" y="17"/>
                    <a:pt x="2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3"/>
            <p:cNvSpPr/>
            <p:nvPr/>
          </p:nvSpPr>
          <p:spPr>
            <a:xfrm>
              <a:off x="5489329" y="2169815"/>
              <a:ext cx="2179" cy="107688"/>
            </a:xfrm>
            <a:custGeom>
              <a:avLst/>
              <a:gdLst/>
              <a:ahLst/>
              <a:cxnLst/>
              <a:rect l="l" t="t" r="r" b="b"/>
              <a:pathLst>
                <a:path w="68" h="3360" extrusionOk="0">
                  <a:moveTo>
                    <a:pt x="34" y="1"/>
                  </a:moveTo>
                  <a:cubicBezTo>
                    <a:pt x="17" y="1"/>
                    <a:pt x="1" y="753"/>
                    <a:pt x="1" y="1671"/>
                  </a:cubicBezTo>
                  <a:cubicBezTo>
                    <a:pt x="1" y="2607"/>
                    <a:pt x="17" y="3359"/>
                    <a:pt x="34" y="3359"/>
                  </a:cubicBezTo>
                  <a:cubicBezTo>
                    <a:pt x="51" y="3359"/>
                    <a:pt x="67" y="2607"/>
                    <a:pt x="67" y="1671"/>
                  </a:cubicBezTo>
                  <a:cubicBezTo>
                    <a:pt x="67" y="753"/>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3"/>
            <p:cNvSpPr/>
            <p:nvPr/>
          </p:nvSpPr>
          <p:spPr>
            <a:xfrm>
              <a:off x="5581985" y="2166546"/>
              <a:ext cx="103618" cy="155923"/>
            </a:xfrm>
            <a:custGeom>
              <a:avLst/>
              <a:gdLst/>
              <a:ahLst/>
              <a:cxnLst/>
              <a:rect l="l" t="t" r="r" b="b"/>
              <a:pathLst>
                <a:path w="3233" h="4865" extrusionOk="0">
                  <a:moveTo>
                    <a:pt x="2317" y="1"/>
                  </a:moveTo>
                  <a:cubicBezTo>
                    <a:pt x="2105" y="1"/>
                    <a:pt x="1938" y="19"/>
                    <a:pt x="1938" y="19"/>
                  </a:cubicBezTo>
                  <a:cubicBezTo>
                    <a:pt x="1938" y="19"/>
                    <a:pt x="284" y="36"/>
                    <a:pt x="167" y="403"/>
                  </a:cubicBezTo>
                  <a:cubicBezTo>
                    <a:pt x="0" y="1022"/>
                    <a:pt x="318" y="4347"/>
                    <a:pt x="318" y="4347"/>
                  </a:cubicBezTo>
                  <a:lnTo>
                    <a:pt x="1838" y="4865"/>
                  </a:lnTo>
                  <a:cubicBezTo>
                    <a:pt x="1838" y="4865"/>
                    <a:pt x="2573" y="4697"/>
                    <a:pt x="2239" y="3277"/>
                  </a:cubicBezTo>
                  <a:cubicBezTo>
                    <a:pt x="2005" y="2392"/>
                    <a:pt x="1671" y="1523"/>
                    <a:pt x="1220" y="738"/>
                  </a:cubicBezTo>
                  <a:lnTo>
                    <a:pt x="1220" y="738"/>
                  </a:lnTo>
                  <a:cubicBezTo>
                    <a:pt x="1220" y="738"/>
                    <a:pt x="1287" y="739"/>
                    <a:pt x="1396" y="739"/>
                  </a:cubicBezTo>
                  <a:cubicBezTo>
                    <a:pt x="1887" y="739"/>
                    <a:pt x="3233" y="706"/>
                    <a:pt x="3192" y="337"/>
                  </a:cubicBezTo>
                  <a:cubicBezTo>
                    <a:pt x="3160" y="53"/>
                    <a:pt x="2674" y="1"/>
                    <a:pt x="23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3"/>
            <p:cNvSpPr/>
            <p:nvPr/>
          </p:nvSpPr>
          <p:spPr>
            <a:xfrm>
              <a:off x="5622689" y="2196930"/>
              <a:ext cx="65831" cy="19518"/>
            </a:xfrm>
            <a:custGeom>
              <a:avLst/>
              <a:gdLst/>
              <a:ahLst/>
              <a:cxnLst/>
              <a:rect l="l" t="t" r="r" b="b"/>
              <a:pathLst>
                <a:path w="2054" h="609" extrusionOk="0">
                  <a:moveTo>
                    <a:pt x="1117" y="0"/>
                  </a:moveTo>
                  <a:cubicBezTo>
                    <a:pt x="606" y="0"/>
                    <a:pt x="51" y="48"/>
                    <a:pt x="0" y="57"/>
                  </a:cubicBezTo>
                  <a:lnTo>
                    <a:pt x="0" y="608"/>
                  </a:lnTo>
                  <a:cubicBezTo>
                    <a:pt x="0" y="608"/>
                    <a:pt x="1871" y="525"/>
                    <a:pt x="1988" y="207"/>
                  </a:cubicBezTo>
                  <a:cubicBezTo>
                    <a:pt x="2054" y="44"/>
                    <a:pt x="1605" y="0"/>
                    <a:pt x="111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3"/>
            <p:cNvSpPr/>
            <p:nvPr/>
          </p:nvSpPr>
          <p:spPr>
            <a:xfrm>
              <a:off x="5604452" y="2041840"/>
              <a:ext cx="227106" cy="284380"/>
            </a:xfrm>
            <a:custGeom>
              <a:avLst/>
              <a:gdLst/>
              <a:ahLst/>
              <a:cxnLst/>
              <a:rect l="l" t="t" r="r" b="b"/>
              <a:pathLst>
                <a:path w="7086" h="8873" extrusionOk="0">
                  <a:moveTo>
                    <a:pt x="7085" y="0"/>
                  </a:moveTo>
                  <a:lnTo>
                    <a:pt x="1" y="1036"/>
                  </a:lnTo>
                  <a:lnTo>
                    <a:pt x="235" y="8873"/>
                  </a:lnTo>
                  <a:lnTo>
                    <a:pt x="5899" y="8756"/>
                  </a:lnTo>
                  <a:lnTo>
                    <a:pt x="6835" y="6316"/>
                  </a:lnTo>
                  <a:lnTo>
                    <a:pt x="7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3"/>
            <p:cNvSpPr/>
            <p:nvPr/>
          </p:nvSpPr>
          <p:spPr>
            <a:xfrm>
              <a:off x="5365103" y="2238915"/>
              <a:ext cx="218517" cy="107111"/>
            </a:xfrm>
            <a:custGeom>
              <a:avLst/>
              <a:gdLst/>
              <a:ahLst/>
              <a:cxnLst/>
              <a:rect l="l" t="t" r="r" b="b"/>
              <a:pathLst>
                <a:path w="6818" h="3342" extrusionOk="0">
                  <a:moveTo>
                    <a:pt x="6801" y="0"/>
                  </a:moveTo>
                  <a:cubicBezTo>
                    <a:pt x="6784" y="0"/>
                    <a:pt x="6750" y="17"/>
                    <a:pt x="6734" y="17"/>
                  </a:cubicBezTo>
                  <a:lnTo>
                    <a:pt x="6517" y="100"/>
                  </a:lnTo>
                  <a:lnTo>
                    <a:pt x="5765" y="401"/>
                  </a:lnTo>
                  <a:lnTo>
                    <a:pt x="3242" y="1437"/>
                  </a:lnTo>
                  <a:lnTo>
                    <a:pt x="1872" y="2005"/>
                  </a:lnTo>
                  <a:cubicBezTo>
                    <a:pt x="1487" y="2155"/>
                    <a:pt x="1120" y="2323"/>
                    <a:pt x="769" y="2523"/>
                  </a:cubicBezTo>
                  <a:cubicBezTo>
                    <a:pt x="518" y="2673"/>
                    <a:pt x="318" y="2857"/>
                    <a:pt x="151" y="3074"/>
                  </a:cubicBezTo>
                  <a:cubicBezTo>
                    <a:pt x="100" y="3141"/>
                    <a:pt x="67" y="3208"/>
                    <a:pt x="34" y="3275"/>
                  </a:cubicBezTo>
                  <a:cubicBezTo>
                    <a:pt x="17" y="3292"/>
                    <a:pt x="17" y="3325"/>
                    <a:pt x="0" y="3342"/>
                  </a:cubicBezTo>
                  <a:cubicBezTo>
                    <a:pt x="17" y="3342"/>
                    <a:pt x="50" y="3241"/>
                    <a:pt x="167" y="3091"/>
                  </a:cubicBezTo>
                  <a:cubicBezTo>
                    <a:pt x="351" y="2874"/>
                    <a:pt x="552" y="2707"/>
                    <a:pt x="785" y="2573"/>
                  </a:cubicBezTo>
                  <a:cubicBezTo>
                    <a:pt x="1136" y="2373"/>
                    <a:pt x="1521" y="2206"/>
                    <a:pt x="1888" y="2055"/>
                  </a:cubicBezTo>
                  <a:lnTo>
                    <a:pt x="3275" y="1487"/>
                  </a:lnTo>
                  <a:lnTo>
                    <a:pt x="5781" y="451"/>
                  </a:lnTo>
                  <a:lnTo>
                    <a:pt x="6533" y="117"/>
                  </a:lnTo>
                  <a:lnTo>
                    <a:pt x="6734" y="33"/>
                  </a:lnTo>
                  <a:cubicBezTo>
                    <a:pt x="6767" y="17"/>
                    <a:pt x="6784" y="17"/>
                    <a:pt x="68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3"/>
            <p:cNvSpPr/>
            <p:nvPr/>
          </p:nvSpPr>
          <p:spPr>
            <a:xfrm>
              <a:off x="5521988" y="2318143"/>
              <a:ext cx="121598" cy="103393"/>
            </a:xfrm>
            <a:custGeom>
              <a:avLst/>
              <a:gdLst/>
              <a:ahLst/>
              <a:cxnLst/>
              <a:rect l="l" t="t" r="r" b="b"/>
              <a:pathLst>
                <a:path w="3794" h="3226" extrusionOk="0">
                  <a:moveTo>
                    <a:pt x="3794" y="1"/>
                  </a:moveTo>
                  <a:lnTo>
                    <a:pt x="3794" y="1"/>
                  </a:lnTo>
                  <a:cubicBezTo>
                    <a:pt x="3744" y="51"/>
                    <a:pt x="3693" y="84"/>
                    <a:pt x="3643" y="135"/>
                  </a:cubicBezTo>
                  <a:cubicBezTo>
                    <a:pt x="3560" y="218"/>
                    <a:pt x="3426" y="352"/>
                    <a:pt x="3259" y="502"/>
                  </a:cubicBezTo>
                  <a:cubicBezTo>
                    <a:pt x="2942" y="820"/>
                    <a:pt x="2474" y="1237"/>
                    <a:pt x="1956" y="1672"/>
                  </a:cubicBezTo>
                  <a:cubicBezTo>
                    <a:pt x="1421" y="2123"/>
                    <a:pt x="936" y="2507"/>
                    <a:pt x="569" y="2775"/>
                  </a:cubicBezTo>
                  <a:lnTo>
                    <a:pt x="151" y="3109"/>
                  </a:lnTo>
                  <a:cubicBezTo>
                    <a:pt x="101" y="3142"/>
                    <a:pt x="51" y="3192"/>
                    <a:pt x="1" y="3226"/>
                  </a:cubicBezTo>
                  <a:cubicBezTo>
                    <a:pt x="68" y="3209"/>
                    <a:pt x="118" y="3159"/>
                    <a:pt x="168" y="3125"/>
                  </a:cubicBezTo>
                  <a:cubicBezTo>
                    <a:pt x="268" y="3059"/>
                    <a:pt x="419" y="2958"/>
                    <a:pt x="602" y="2825"/>
                  </a:cubicBezTo>
                  <a:cubicBezTo>
                    <a:pt x="970" y="2557"/>
                    <a:pt x="1471" y="2173"/>
                    <a:pt x="1989" y="1739"/>
                  </a:cubicBezTo>
                  <a:cubicBezTo>
                    <a:pt x="2524" y="1287"/>
                    <a:pt x="2975" y="870"/>
                    <a:pt x="3292" y="552"/>
                  </a:cubicBezTo>
                  <a:cubicBezTo>
                    <a:pt x="3459" y="385"/>
                    <a:pt x="3576" y="252"/>
                    <a:pt x="3660" y="151"/>
                  </a:cubicBezTo>
                  <a:cubicBezTo>
                    <a:pt x="3710" y="101"/>
                    <a:pt x="3760" y="51"/>
                    <a:pt x="37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3"/>
            <p:cNvSpPr/>
            <p:nvPr/>
          </p:nvSpPr>
          <p:spPr>
            <a:xfrm>
              <a:off x="5799381" y="2310130"/>
              <a:ext cx="118393" cy="138200"/>
            </a:xfrm>
            <a:custGeom>
              <a:avLst/>
              <a:gdLst/>
              <a:ahLst/>
              <a:cxnLst/>
              <a:rect l="l" t="t" r="r" b="b"/>
              <a:pathLst>
                <a:path w="3694" h="4312" extrusionOk="0">
                  <a:moveTo>
                    <a:pt x="18" y="0"/>
                  </a:moveTo>
                  <a:cubicBezTo>
                    <a:pt x="18" y="0"/>
                    <a:pt x="18" y="0"/>
                    <a:pt x="18" y="0"/>
                  </a:cubicBezTo>
                  <a:cubicBezTo>
                    <a:pt x="1" y="17"/>
                    <a:pt x="820" y="986"/>
                    <a:pt x="1822" y="2172"/>
                  </a:cubicBezTo>
                  <a:cubicBezTo>
                    <a:pt x="2841" y="3359"/>
                    <a:pt x="3677" y="4311"/>
                    <a:pt x="3693" y="4311"/>
                  </a:cubicBezTo>
                  <a:cubicBezTo>
                    <a:pt x="3693" y="4294"/>
                    <a:pt x="2891" y="3325"/>
                    <a:pt x="1872" y="2122"/>
                  </a:cubicBezTo>
                  <a:cubicBezTo>
                    <a:pt x="878" y="946"/>
                    <a:pt x="4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3"/>
            <p:cNvSpPr/>
            <p:nvPr/>
          </p:nvSpPr>
          <p:spPr>
            <a:xfrm>
              <a:off x="5831527" y="2221223"/>
              <a:ext cx="137655" cy="79292"/>
            </a:xfrm>
            <a:custGeom>
              <a:avLst/>
              <a:gdLst/>
              <a:ahLst/>
              <a:cxnLst/>
              <a:rect l="l" t="t" r="r" b="b"/>
              <a:pathLst>
                <a:path w="4295" h="2474" extrusionOk="0">
                  <a:moveTo>
                    <a:pt x="0" y="1"/>
                  </a:moveTo>
                  <a:lnTo>
                    <a:pt x="0" y="1"/>
                  </a:lnTo>
                  <a:cubicBezTo>
                    <a:pt x="34" y="51"/>
                    <a:pt x="84" y="84"/>
                    <a:pt x="134" y="118"/>
                  </a:cubicBezTo>
                  <a:cubicBezTo>
                    <a:pt x="234" y="201"/>
                    <a:pt x="385" y="318"/>
                    <a:pt x="568" y="452"/>
                  </a:cubicBezTo>
                  <a:cubicBezTo>
                    <a:pt x="936" y="702"/>
                    <a:pt x="1454" y="1053"/>
                    <a:pt x="2039" y="1404"/>
                  </a:cubicBezTo>
                  <a:cubicBezTo>
                    <a:pt x="2640" y="1738"/>
                    <a:pt x="3208" y="2022"/>
                    <a:pt x="3609" y="2206"/>
                  </a:cubicBezTo>
                  <a:cubicBezTo>
                    <a:pt x="3810" y="2290"/>
                    <a:pt x="3994" y="2373"/>
                    <a:pt x="4111" y="2407"/>
                  </a:cubicBezTo>
                  <a:cubicBezTo>
                    <a:pt x="4161" y="2440"/>
                    <a:pt x="4228" y="2457"/>
                    <a:pt x="4294" y="2474"/>
                  </a:cubicBezTo>
                  <a:cubicBezTo>
                    <a:pt x="4228" y="2440"/>
                    <a:pt x="4178" y="2423"/>
                    <a:pt x="4111" y="2390"/>
                  </a:cubicBezTo>
                  <a:lnTo>
                    <a:pt x="3626" y="2156"/>
                  </a:lnTo>
                  <a:cubicBezTo>
                    <a:pt x="3225" y="1972"/>
                    <a:pt x="2674" y="1688"/>
                    <a:pt x="2072" y="1337"/>
                  </a:cubicBezTo>
                  <a:cubicBezTo>
                    <a:pt x="1487" y="1003"/>
                    <a:pt x="969" y="669"/>
                    <a:pt x="602" y="402"/>
                  </a:cubicBezTo>
                  <a:lnTo>
                    <a:pt x="151" y="101"/>
                  </a:lnTo>
                  <a:cubicBezTo>
                    <a:pt x="101" y="67"/>
                    <a:pt x="50"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3"/>
            <p:cNvSpPr/>
            <p:nvPr/>
          </p:nvSpPr>
          <p:spPr>
            <a:xfrm>
              <a:off x="5862038" y="2159111"/>
              <a:ext cx="13429" cy="96951"/>
            </a:xfrm>
            <a:custGeom>
              <a:avLst/>
              <a:gdLst/>
              <a:ahLst/>
              <a:cxnLst/>
              <a:rect l="l" t="t" r="r" b="b"/>
              <a:pathLst>
                <a:path w="419" h="3025" extrusionOk="0">
                  <a:moveTo>
                    <a:pt x="17" y="0"/>
                  </a:moveTo>
                  <a:lnTo>
                    <a:pt x="17" y="0"/>
                  </a:lnTo>
                  <a:cubicBezTo>
                    <a:pt x="1" y="0"/>
                    <a:pt x="68" y="686"/>
                    <a:pt x="168" y="1521"/>
                  </a:cubicBezTo>
                  <a:cubicBezTo>
                    <a:pt x="285" y="2356"/>
                    <a:pt x="385" y="3025"/>
                    <a:pt x="402" y="3025"/>
                  </a:cubicBezTo>
                  <a:cubicBezTo>
                    <a:pt x="418" y="3025"/>
                    <a:pt x="352" y="2356"/>
                    <a:pt x="235" y="1521"/>
                  </a:cubicBezTo>
                  <a:cubicBezTo>
                    <a:pt x="134" y="686"/>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3"/>
            <p:cNvSpPr/>
            <p:nvPr/>
          </p:nvSpPr>
          <p:spPr>
            <a:xfrm>
              <a:off x="5692814" y="1811016"/>
              <a:ext cx="62690" cy="61632"/>
            </a:xfrm>
            <a:custGeom>
              <a:avLst/>
              <a:gdLst/>
              <a:ahLst/>
              <a:cxnLst/>
              <a:rect l="l" t="t" r="r" b="b"/>
              <a:pathLst>
                <a:path w="1956" h="1923" extrusionOk="0">
                  <a:moveTo>
                    <a:pt x="870" y="1"/>
                  </a:moveTo>
                  <a:lnTo>
                    <a:pt x="870" y="1"/>
                  </a:lnTo>
                  <a:cubicBezTo>
                    <a:pt x="853" y="18"/>
                    <a:pt x="820" y="51"/>
                    <a:pt x="803" y="68"/>
                  </a:cubicBezTo>
                  <a:lnTo>
                    <a:pt x="636" y="285"/>
                  </a:lnTo>
                  <a:lnTo>
                    <a:pt x="34" y="1020"/>
                  </a:lnTo>
                  <a:lnTo>
                    <a:pt x="1" y="1054"/>
                  </a:lnTo>
                  <a:lnTo>
                    <a:pt x="34" y="1070"/>
                  </a:lnTo>
                  <a:lnTo>
                    <a:pt x="987" y="1822"/>
                  </a:lnTo>
                  <a:lnTo>
                    <a:pt x="1070" y="1889"/>
                  </a:lnTo>
                  <a:lnTo>
                    <a:pt x="1104" y="1922"/>
                  </a:lnTo>
                  <a:lnTo>
                    <a:pt x="1120" y="1889"/>
                  </a:lnTo>
                  <a:lnTo>
                    <a:pt x="1939" y="853"/>
                  </a:lnTo>
                  <a:lnTo>
                    <a:pt x="1956" y="820"/>
                  </a:lnTo>
                  <a:lnTo>
                    <a:pt x="1939" y="803"/>
                  </a:lnTo>
                  <a:lnTo>
                    <a:pt x="1304" y="318"/>
                  </a:lnTo>
                  <a:lnTo>
                    <a:pt x="1120" y="185"/>
                  </a:lnTo>
                  <a:cubicBezTo>
                    <a:pt x="1104" y="168"/>
                    <a:pt x="1070" y="151"/>
                    <a:pt x="1053" y="135"/>
                  </a:cubicBezTo>
                  <a:lnTo>
                    <a:pt x="1053" y="135"/>
                  </a:lnTo>
                  <a:cubicBezTo>
                    <a:pt x="1053" y="151"/>
                    <a:pt x="1070" y="168"/>
                    <a:pt x="1104" y="201"/>
                  </a:cubicBezTo>
                  <a:lnTo>
                    <a:pt x="1271" y="335"/>
                  </a:lnTo>
                  <a:lnTo>
                    <a:pt x="1879" y="832"/>
                  </a:lnTo>
                  <a:lnTo>
                    <a:pt x="1879" y="832"/>
                  </a:lnTo>
                  <a:lnTo>
                    <a:pt x="1096" y="1823"/>
                  </a:lnTo>
                  <a:lnTo>
                    <a:pt x="1020" y="1772"/>
                  </a:lnTo>
                  <a:lnTo>
                    <a:pt x="92" y="1039"/>
                  </a:lnTo>
                  <a:lnTo>
                    <a:pt x="92" y="1039"/>
                  </a:lnTo>
                  <a:lnTo>
                    <a:pt x="669" y="302"/>
                  </a:lnTo>
                  <a:lnTo>
                    <a:pt x="820" y="84"/>
                  </a:lnTo>
                  <a:cubicBezTo>
                    <a:pt x="836" y="68"/>
                    <a:pt x="870" y="34"/>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3"/>
            <p:cNvSpPr/>
            <p:nvPr/>
          </p:nvSpPr>
          <p:spPr>
            <a:xfrm>
              <a:off x="5654258" y="2153630"/>
              <a:ext cx="177301" cy="153327"/>
            </a:xfrm>
            <a:custGeom>
              <a:avLst/>
              <a:gdLst/>
              <a:ahLst/>
              <a:cxnLst/>
              <a:rect l="l" t="t" r="r" b="b"/>
              <a:pathLst>
                <a:path w="5532" h="4784" extrusionOk="0">
                  <a:moveTo>
                    <a:pt x="3508" y="0"/>
                  </a:moveTo>
                  <a:cubicBezTo>
                    <a:pt x="3418" y="0"/>
                    <a:pt x="3326" y="46"/>
                    <a:pt x="3276" y="138"/>
                  </a:cubicBezTo>
                  <a:cubicBezTo>
                    <a:pt x="3209" y="339"/>
                    <a:pt x="3343" y="940"/>
                    <a:pt x="3777" y="1525"/>
                  </a:cubicBezTo>
                  <a:cubicBezTo>
                    <a:pt x="3777" y="1542"/>
                    <a:pt x="3777" y="1542"/>
                    <a:pt x="3794" y="1558"/>
                  </a:cubicBezTo>
                  <a:cubicBezTo>
                    <a:pt x="3981" y="1835"/>
                    <a:pt x="3863" y="1921"/>
                    <a:pt x="3640" y="1921"/>
                  </a:cubicBezTo>
                  <a:cubicBezTo>
                    <a:pt x="3365" y="1921"/>
                    <a:pt x="2929" y="1790"/>
                    <a:pt x="2708" y="1725"/>
                  </a:cubicBezTo>
                  <a:cubicBezTo>
                    <a:pt x="2348" y="1625"/>
                    <a:pt x="1369" y="1388"/>
                    <a:pt x="1019" y="1388"/>
                  </a:cubicBezTo>
                  <a:cubicBezTo>
                    <a:pt x="962" y="1388"/>
                    <a:pt x="922" y="1394"/>
                    <a:pt x="903" y="1408"/>
                  </a:cubicBezTo>
                  <a:cubicBezTo>
                    <a:pt x="703" y="1542"/>
                    <a:pt x="836" y="1775"/>
                    <a:pt x="1237" y="1892"/>
                  </a:cubicBezTo>
                  <a:cubicBezTo>
                    <a:pt x="1638" y="1993"/>
                    <a:pt x="2841" y="2394"/>
                    <a:pt x="2774" y="2611"/>
                  </a:cubicBezTo>
                  <a:cubicBezTo>
                    <a:pt x="2765" y="2640"/>
                    <a:pt x="2715" y="2652"/>
                    <a:pt x="2636" y="2652"/>
                  </a:cubicBezTo>
                  <a:cubicBezTo>
                    <a:pt x="2162" y="2652"/>
                    <a:pt x="652" y="2210"/>
                    <a:pt x="652" y="2210"/>
                  </a:cubicBezTo>
                  <a:cubicBezTo>
                    <a:pt x="652" y="2210"/>
                    <a:pt x="484" y="2123"/>
                    <a:pt x="340" y="2123"/>
                  </a:cubicBezTo>
                  <a:cubicBezTo>
                    <a:pt x="257" y="2123"/>
                    <a:pt x="182" y="2152"/>
                    <a:pt x="151" y="2243"/>
                  </a:cubicBezTo>
                  <a:cubicBezTo>
                    <a:pt x="1" y="2678"/>
                    <a:pt x="2223" y="3162"/>
                    <a:pt x="2440" y="3212"/>
                  </a:cubicBezTo>
                  <a:cubicBezTo>
                    <a:pt x="2576" y="3243"/>
                    <a:pt x="2535" y="3437"/>
                    <a:pt x="2414" y="3437"/>
                  </a:cubicBezTo>
                  <a:cubicBezTo>
                    <a:pt x="2402" y="3437"/>
                    <a:pt x="2388" y="3434"/>
                    <a:pt x="2373" y="3430"/>
                  </a:cubicBezTo>
                  <a:cubicBezTo>
                    <a:pt x="2249" y="3405"/>
                    <a:pt x="1188" y="3058"/>
                    <a:pt x="586" y="3058"/>
                  </a:cubicBezTo>
                  <a:cubicBezTo>
                    <a:pt x="377" y="3058"/>
                    <a:pt x="223" y="3100"/>
                    <a:pt x="185" y="3212"/>
                  </a:cubicBezTo>
                  <a:cubicBezTo>
                    <a:pt x="51" y="3563"/>
                    <a:pt x="2006" y="3630"/>
                    <a:pt x="2323" y="3981"/>
                  </a:cubicBezTo>
                  <a:cubicBezTo>
                    <a:pt x="2404" y="4071"/>
                    <a:pt x="2348" y="4100"/>
                    <a:pt x="2217" y="4100"/>
                  </a:cubicBezTo>
                  <a:cubicBezTo>
                    <a:pt x="1963" y="4100"/>
                    <a:pt x="1427" y="3988"/>
                    <a:pt x="1078" y="3988"/>
                  </a:cubicBezTo>
                  <a:cubicBezTo>
                    <a:pt x="905" y="3988"/>
                    <a:pt x="777" y="4016"/>
                    <a:pt x="753" y="4098"/>
                  </a:cubicBezTo>
                  <a:cubicBezTo>
                    <a:pt x="703" y="4215"/>
                    <a:pt x="703" y="4315"/>
                    <a:pt x="1772" y="4499"/>
                  </a:cubicBezTo>
                  <a:cubicBezTo>
                    <a:pt x="2674" y="4649"/>
                    <a:pt x="3593" y="4750"/>
                    <a:pt x="4512" y="4783"/>
                  </a:cubicBezTo>
                  <a:lnTo>
                    <a:pt x="5531" y="2243"/>
                  </a:lnTo>
                  <a:cubicBezTo>
                    <a:pt x="5364" y="2143"/>
                    <a:pt x="4830" y="1575"/>
                    <a:pt x="4629" y="1425"/>
                  </a:cubicBezTo>
                  <a:cubicBezTo>
                    <a:pt x="4445" y="1291"/>
                    <a:pt x="4295" y="1124"/>
                    <a:pt x="4161" y="940"/>
                  </a:cubicBezTo>
                  <a:cubicBezTo>
                    <a:pt x="4011" y="740"/>
                    <a:pt x="3894" y="522"/>
                    <a:pt x="3794" y="288"/>
                  </a:cubicBezTo>
                  <a:cubicBezTo>
                    <a:pt x="3794" y="272"/>
                    <a:pt x="3777" y="255"/>
                    <a:pt x="3777" y="238"/>
                  </a:cubicBezTo>
                  <a:cubicBezTo>
                    <a:pt x="3777" y="205"/>
                    <a:pt x="3760" y="171"/>
                    <a:pt x="3727" y="138"/>
                  </a:cubicBezTo>
                  <a:cubicBezTo>
                    <a:pt x="3685" y="46"/>
                    <a:pt x="3597" y="0"/>
                    <a:pt x="350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3"/>
            <p:cNvSpPr/>
            <p:nvPr/>
          </p:nvSpPr>
          <p:spPr>
            <a:xfrm>
              <a:off x="4442416" y="1656887"/>
              <a:ext cx="214767" cy="409086"/>
            </a:xfrm>
            <a:custGeom>
              <a:avLst/>
              <a:gdLst/>
              <a:ahLst/>
              <a:cxnLst/>
              <a:rect l="l" t="t" r="r" b="b"/>
              <a:pathLst>
                <a:path w="6701" h="12764" extrusionOk="0">
                  <a:moveTo>
                    <a:pt x="2898" y="0"/>
                  </a:moveTo>
                  <a:cubicBezTo>
                    <a:pt x="1925" y="0"/>
                    <a:pt x="949" y="226"/>
                    <a:pt x="50" y="683"/>
                  </a:cubicBezTo>
                  <a:cubicBezTo>
                    <a:pt x="50" y="683"/>
                    <a:pt x="0" y="4843"/>
                    <a:pt x="134" y="6665"/>
                  </a:cubicBezTo>
                  <a:cubicBezTo>
                    <a:pt x="268" y="8469"/>
                    <a:pt x="2089" y="8636"/>
                    <a:pt x="2089" y="8636"/>
                  </a:cubicBezTo>
                  <a:cubicBezTo>
                    <a:pt x="2089" y="8636"/>
                    <a:pt x="2122" y="9589"/>
                    <a:pt x="2139" y="10591"/>
                  </a:cubicBezTo>
                  <a:cubicBezTo>
                    <a:pt x="2189" y="11777"/>
                    <a:pt x="3158" y="12730"/>
                    <a:pt x="4345" y="12763"/>
                  </a:cubicBezTo>
                  <a:cubicBezTo>
                    <a:pt x="4355" y="12763"/>
                    <a:pt x="4365" y="12763"/>
                    <a:pt x="4375" y="12763"/>
                  </a:cubicBezTo>
                  <a:cubicBezTo>
                    <a:pt x="5614" y="12763"/>
                    <a:pt x="6617" y="11767"/>
                    <a:pt x="6634" y="10541"/>
                  </a:cubicBezTo>
                  <a:lnTo>
                    <a:pt x="6700" y="1268"/>
                  </a:lnTo>
                  <a:lnTo>
                    <a:pt x="6416" y="1084"/>
                  </a:lnTo>
                  <a:cubicBezTo>
                    <a:pt x="5360" y="364"/>
                    <a:pt x="4132" y="0"/>
                    <a:pt x="289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3"/>
            <p:cNvSpPr/>
            <p:nvPr/>
          </p:nvSpPr>
          <p:spPr>
            <a:xfrm>
              <a:off x="4486869" y="1764960"/>
              <a:ext cx="23044" cy="70959"/>
            </a:xfrm>
            <a:custGeom>
              <a:avLst/>
              <a:gdLst/>
              <a:ahLst/>
              <a:cxnLst/>
              <a:rect l="l" t="t" r="r" b="b"/>
              <a:pathLst>
                <a:path w="719" h="2214" extrusionOk="0">
                  <a:moveTo>
                    <a:pt x="667" y="1"/>
                  </a:moveTo>
                  <a:cubicBezTo>
                    <a:pt x="629" y="1"/>
                    <a:pt x="415" y="580"/>
                    <a:pt x="201" y="1321"/>
                  </a:cubicBezTo>
                  <a:lnTo>
                    <a:pt x="34" y="1839"/>
                  </a:lnTo>
                  <a:cubicBezTo>
                    <a:pt x="0" y="1922"/>
                    <a:pt x="0" y="2023"/>
                    <a:pt x="17" y="2106"/>
                  </a:cubicBezTo>
                  <a:cubicBezTo>
                    <a:pt x="34" y="2156"/>
                    <a:pt x="84" y="2190"/>
                    <a:pt x="134" y="2207"/>
                  </a:cubicBezTo>
                  <a:cubicBezTo>
                    <a:pt x="156" y="2207"/>
                    <a:pt x="186" y="2214"/>
                    <a:pt x="213" y="2214"/>
                  </a:cubicBezTo>
                  <a:cubicBezTo>
                    <a:pt x="227" y="2214"/>
                    <a:pt x="240" y="2212"/>
                    <a:pt x="251" y="2207"/>
                  </a:cubicBezTo>
                  <a:cubicBezTo>
                    <a:pt x="287" y="2211"/>
                    <a:pt x="324" y="2213"/>
                    <a:pt x="361" y="2213"/>
                  </a:cubicBezTo>
                  <a:cubicBezTo>
                    <a:pt x="464" y="2213"/>
                    <a:pt x="571" y="2198"/>
                    <a:pt x="668" y="2173"/>
                  </a:cubicBezTo>
                  <a:cubicBezTo>
                    <a:pt x="535" y="2123"/>
                    <a:pt x="384" y="2106"/>
                    <a:pt x="251" y="2106"/>
                  </a:cubicBezTo>
                  <a:cubicBezTo>
                    <a:pt x="184" y="2106"/>
                    <a:pt x="134" y="2106"/>
                    <a:pt x="134" y="2056"/>
                  </a:cubicBezTo>
                  <a:cubicBezTo>
                    <a:pt x="117" y="2006"/>
                    <a:pt x="134" y="1939"/>
                    <a:pt x="167" y="1872"/>
                  </a:cubicBezTo>
                  <a:lnTo>
                    <a:pt x="334" y="1354"/>
                  </a:lnTo>
                  <a:cubicBezTo>
                    <a:pt x="552" y="619"/>
                    <a:pt x="719" y="18"/>
                    <a:pt x="668" y="1"/>
                  </a:cubicBezTo>
                  <a:cubicBezTo>
                    <a:pt x="668" y="1"/>
                    <a:pt x="668"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3"/>
            <p:cNvSpPr/>
            <p:nvPr/>
          </p:nvSpPr>
          <p:spPr>
            <a:xfrm>
              <a:off x="4495971" y="1841559"/>
              <a:ext cx="43941" cy="23108"/>
            </a:xfrm>
            <a:custGeom>
              <a:avLst/>
              <a:gdLst/>
              <a:ahLst/>
              <a:cxnLst/>
              <a:rect l="l" t="t" r="r" b="b"/>
              <a:pathLst>
                <a:path w="1371" h="721" extrusionOk="0">
                  <a:moveTo>
                    <a:pt x="1203" y="0"/>
                  </a:moveTo>
                  <a:lnTo>
                    <a:pt x="1203" y="17"/>
                  </a:lnTo>
                  <a:cubicBezTo>
                    <a:pt x="819" y="201"/>
                    <a:pt x="418" y="334"/>
                    <a:pt x="0" y="435"/>
                  </a:cubicBezTo>
                  <a:cubicBezTo>
                    <a:pt x="141" y="623"/>
                    <a:pt x="349" y="720"/>
                    <a:pt x="565" y="720"/>
                  </a:cubicBezTo>
                  <a:cubicBezTo>
                    <a:pt x="655" y="720"/>
                    <a:pt x="747" y="703"/>
                    <a:pt x="836" y="669"/>
                  </a:cubicBezTo>
                  <a:cubicBezTo>
                    <a:pt x="1370" y="435"/>
                    <a:pt x="1203"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3"/>
            <p:cNvSpPr/>
            <p:nvPr/>
          </p:nvSpPr>
          <p:spPr>
            <a:xfrm>
              <a:off x="4509336" y="1906877"/>
              <a:ext cx="74484" cy="41312"/>
            </a:xfrm>
            <a:custGeom>
              <a:avLst/>
              <a:gdLst/>
              <a:ahLst/>
              <a:cxnLst/>
              <a:rect l="l" t="t" r="r" b="b"/>
              <a:pathLst>
                <a:path w="2324" h="1289" extrusionOk="0">
                  <a:moveTo>
                    <a:pt x="2323" y="1"/>
                  </a:moveTo>
                  <a:lnTo>
                    <a:pt x="2323" y="1"/>
                  </a:lnTo>
                  <a:cubicBezTo>
                    <a:pt x="1638" y="485"/>
                    <a:pt x="836" y="769"/>
                    <a:pt x="1" y="803"/>
                  </a:cubicBezTo>
                  <a:lnTo>
                    <a:pt x="34" y="1287"/>
                  </a:lnTo>
                  <a:cubicBezTo>
                    <a:pt x="68" y="1288"/>
                    <a:pt x="100" y="1289"/>
                    <a:pt x="133" y="1289"/>
                  </a:cubicBezTo>
                  <a:cubicBezTo>
                    <a:pt x="1856" y="1289"/>
                    <a:pt x="2323" y="1"/>
                    <a:pt x="2323"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4653401" y="1760665"/>
              <a:ext cx="40832" cy="66664"/>
            </a:xfrm>
            <a:custGeom>
              <a:avLst/>
              <a:gdLst/>
              <a:ahLst/>
              <a:cxnLst/>
              <a:rect l="l" t="t" r="r" b="b"/>
              <a:pathLst>
                <a:path w="1274" h="2080" extrusionOk="0">
                  <a:moveTo>
                    <a:pt x="336" y="0"/>
                  </a:moveTo>
                  <a:cubicBezTo>
                    <a:pt x="319" y="0"/>
                    <a:pt x="301" y="0"/>
                    <a:pt x="285" y="1"/>
                  </a:cubicBezTo>
                  <a:cubicBezTo>
                    <a:pt x="134" y="1"/>
                    <a:pt x="17" y="118"/>
                    <a:pt x="17" y="269"/>
                  </a:cubicBezTo>
                  <a:cubicBezTo>
                    <a:pt x="17" y="787"/>
                    <a:pt x="0" y="1990"/>
                    <a:pt x="17" y="2006"/>
                  </a:cubicBezTo>
                  <a:cubicBezTo>
                    <a:pt x="17" y="2024"/>
                    <a:pt x="185" y="2080"/>
                    <a:pt x="396" y="2080"/>
                  </a:cubicBezTo>
                  <a:cubicBezTo>
                    <a:pt x="768" y="2080"/>
                    <a:pt x="1274" y="1907"/>
                    <a:pt x="1220" y="1054"/>
                  </a:cubicBezTo>
                  <a:cubicBezTo>
                    <a:pt x="1173" y="165"/>
                    <a:pt x="673" y="0"/>
                    <a:pt x="33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4663048" y="1774094"/>
              <a:ext cx="19294" cy="37563"/>
            </a:xfrm>
            <a:custGeom>
              <a:avLst/>
              <a:gdLst/>
              <a:ahLst/>
              <a:cxnLst/>
              <a:rect l="l" t="t" r="r" b="b"/>
              <a:pathLst>
                <a:path w="602" h="1172" extrusionOk="0">
                  <a:moveTo>
                    <a:pt x="217" y="0"/>
                  </a:moveTo>
                  <a:cubicBezTo>
                    <a:pt x="167" y="0"/>
                    <a:pt x="117" y="17"/>
                    <a:pt x="84" y="50"/>
                  </a:cubicBezTo>
                  <a:cubicBezTo>
                    <a:pt x="67" y="67"/>
                    <a:pt x="50" y="100"/>
                    <a:pt x="50" y="134"/>
                  </a:cubicBezTo>
                  <a:cubicBezTo>
                    <a:pt x="37" y="175"/>
                    <a:pt x="57" y="205"/>
                    <a:pt x="64" y="205"/>
                  </a:cubicBezTo>
                  <a:cubicBezTo>
                    <a:pt x="66" y="205"/>
                    <a:pt x="67" y="203"/>
                    <a:pt x="67" y="201"/>
                  </a:cubicBezTo>
                  <a:cubicBezTo>
                    <a:pt x="67" y="201"/>
                    <a:pt x="67" y="184"/>
                    <a:pt x="84" y="134"/>
                  </a:cubicBezTo>
                  <a:cubicBezTo>
                    <a:pt x="101" y="84"/>
                    <a:pt x="151" y="67"/>
                    <a:pt x="217" y="67"/>
                  </a:cubicBezTo>
                  <a:cubicBezTo>
                    <a:pt x="301" y="100"/>
                    <a:pt x="368" y="150"/>
                    <a:pt x="401" y="234"/>
                  </a:cubicBezTo>
                  <a:cubicBezTo>
                    <a:pt x="451" y="334"/>
                    <a:pt x="468" y="451"/>
                    <a:pt x="485" y="568"/>
                  </a:cubicBezTo>
                  <a:cubicBezTo>
                    <a:pt x="502" y="769"/>
                    <a:pt x="418" y="969"/>
                    <a:pt x="234" y="1103"/>
                  </a:cubicBezTo>
                  <a:cubicBezTo>
                    <a:pt x="209" y="1111"/>
                    <a:pt x="180" y="1115"/>
                    <a:pt x="151" y="1115"/>
                  </a:cubicBezTo>
                  <a:cubicBezTo>
                    <a:pt x="121" y="1115"/>
                    <a:pt x="92" y="1111"/>
                    <a:pt x="67" y="1103"/>
                  </a:cubicBezTo>
                  <a:cubicBezTo>
                    <a:pt x="34" y="1086"/>
                    <a:pt x="17" y="1069"/>
                    <a:pt x="0" y="1069"/>
                  </a:cubicBezTo>
                  <a:cubicBezTo>
                    <a:pt x="0" y="1069"/>
                    <a:pt x="0" y="1103"/>
                    <a:pt x="50" y="1136"/>
                  </a:cubicBezTo>
                  <a:cubicBezTo>
                    <a:pt x="92" y="1157"/>
                    <a:pt x="139" y="1171"/>
                    <a:pt x="186" y="1171"/>
                  </a:cubicBezTo>
                  <a:cubicBezTo>
                    <a:pt x="214" y="1171"/>
                    <a:pt x="242" y="1166"/>
                    <a:pt x="268" y="1153"/>
                  </a:cubicBezTo>
                  <a:cubicBezTo>
                    <a:pt x="468" y="1036"/>
                    <a:pt x="602" y="802"/>
                    <a:pt x="568" y="568"/>
                  </a:cubicBezTo>
                  <a:cubicBezTo>
                    <a:pt x="568" y="434"/>
                    <a:pt x="535" y="301"/>
                    <a:pt x="468" y="201"/>
                  </a:cubicBezTo>
                  <a:cubicBezTo>
                    <a:pt x="418" y="100"/>
                    <a:pt x="334" y="17"/>
                    <a:pt x="217"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4462222" y="1769254"/>
              <a:ext cx="16089" cy="15031"/>
            </a:xfrm>
            <a:custGeom>
              <a:avLst/>
              <a:gdLst/>
              <a:ahLst/>
              <a:cxnLst/>
              <a:rect l="l" t="t" r="r" b="b"/>
              <a:pathLst>
                <a:path w="502" h="469" extrusionOk="0">
                  <a:moveTo>
                    <a:pt x="251" y="1"/>
                  </a:moveTo>
                  <a:cubicBezTo>
                    <a:pt x="117" y="1"/>
                    <a:pt x="1" y="101"/>
                    <a:pt x="1" y="235"/>
                  </a:cubicBezTo>
                  <a:cubicBezTo>
                    <a:pt x="17" y="368"/>
                    <a:pt x="134" y="468"/>
                    <a:pt x="268" y="468"/>
                  </a:cubicBezTo>
                  <a:cubicBezTo>
                    <a:pt x="385" y="468"/>
                    <a:pt x="502" y="368"/>
                    <a:pt x="502" y="235"/>
                  </a:cubicBezTo>
                  <a:cubicBezTo>
                    <a:pt x="485" y="101"/>
                    <a:pt x="368"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4448313" y="1759479"/>
              <a:ext cx="32146" cy="9807"/>
            </a:xfrm>
            <a:custGeom>
              <a:avLst/>
              <a:gdLst/>
              <a:ahLst/>
              <a:cxnLst/>
              <a:rect l="l" t="t" r="r" b="b"/>
              <a:pathLst>
                <a:path w="1003" h="306" extrusionOk="0">
                  <a:moveTo>
                    <a:pt x="551" y="1"/>
                  </a:moveTo>
                  <a:cubicBezTo>
                    <a:pt x="529" y="1"/>
                    <a:pt x="507" y="2"/>
                    <a:pt x="485" y="5"/>
                  </a:cubicBezTo>
                  <a:cubicBezTo>
                    <a:pt x="351" y="22"/>
                    <a:pt x="217" y="72"/>
                    <a:pt x="100" y="155"/>
                  </a:cubicBezTo>
                  <a:cubicBezTo>
                    <a:pt x="34" y="222"/>
                    <a:pt x="0" y="289"/>
                    <a:pt x="17" y="306"/>
                  </a:cubicBezTo>
                  <a:lnTo>
                    <a:pt x="17" y="289"/>
                  </a:lnTo>
                  <a:cubicBezTo>
                    <a:pt x="20" y="292"/>
                    <a:pt x="25" y="294"/>
                    <a:pt x="31" y="294"/>
                  </a:cubicBezTo>
                  <a:cubicBezTo>
                    <a:pt x="88" y="294"/>
                    <a:pt x="261" y="170"/>
                    <a:pt x="501" y="155"/>
                  </a:cubicBezTo>
                  <a:cubicBezTo>
                    <a:pt x="518" y="154"/>
                    <a:pt x="535" y="154"/>
                    <a:pt x="551" y="154"/>
                  </a:cubicBezTo>
                  <a:cubicBezTo>
                    <a:pt x="749" y="154"/>
                    <a:pt x="918" y="228"/>
                    <a:pt x="970" y="228"/>
                  </a:cubicBezTo>
                  <a:cubicBezTo>
                    <a:pt x="979" y="228"/>
                    <a:pt x="984" y="226"/>
                    <a:pt x="986" y="222"/>
                  </a:cubicBezTo>
                  <a:cubicBezTo>
                    <a:pt x="1003" y="205"/>
                    <a:pt x="969" y="155"/>
                    <a:pt x="869" y="105"/>
                  </a:cubicBezTo>
                  <a:cubicBezTo>
                    <a:pt x="771" y="36"/>
                    <a:pt x="66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4546290" y="1767652"/>
              <a:ext cx="16121" cy="15031"/>
            </a:xfrm>
            <a:custGeom>
              <a:avLst/>
              <a:gdLst/>
              <a:ahLst/>
              <a:cxnLst/>
              <a:rect l="l" t="t" r="r" b="b"/>
              <a:pathLst>
                <a:path w="503" h="469" extrusionOk="0">
                  <a:moveTo>
                    <a:pt x="235" y="1"/>
                  </a:moveTo>
                  <a:cubicBezTo>
                    <a:pt x="101" y="1"/>
                    <a:pt x="1" y="117"/>
                    <a:pt x="1" y="234"/>
                  </a:cubicBezTo>
                  <a:cubicBezTo>
                    <a:pt x="17" y="368"/>
                    <a:pt x="118" y="468"/>
                    <a:pt x="251" y="468"/>
                  </a:cubicBezTo>
                  <a:cubicBezTo>
                    <a:pt x="385" y="468"/>
                    <a:pt x="502" y="368"/>
                    <a:pt x="485" y="234"/>
                  </a:cubicBezTo>
                  <a:cubicBezTo>
                    <a:pt x="485" y="101"/>
                    <a:pt x="36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4534527" y="1759479"/>
              <a:ext cx="31601" cy="9807"/>
            </a:xfrm>
            <a:custGeom>
              <a:avLst/>
              <a:gdLst/>
              <a:ahLst/>
              <a:cxnLst/>
              <a:rect l="l" t="t" r="r" b="b"/>
              <a:pathLst>
                <a:path w="986" h="306" extrusionOk="0">
                  <a:moveTo>
                    <a:pt x="535" y="1"/>
                  </a:moveTo>
                  <a:cubicBezTo>
                    <a:pt x="513" y="1"/>
                    <a:pt x="490" y="2"/>
                    <a:pt x="468" y="5"/>
                  </a:cubicBezTo>
                  <a:cubicBezTo>
                    <a:pt x="334" y="22"/>
                    <a:pt x="201" y="72"/>
                    <a:pt x="100" y="155"/>
                  </a:cubicBezTo>
                  <a:cubicBezTo>
                    <a:pt x="17" y="222"/>
                    <a:pt x="0" y="289"/>
                    <a:pt x="17" y="306"/>
                  </a:cubicBezTo>
                  <a:lnTo>
                    <a:pt x="17" y="289"/>
                  </a:lnTo>
                  <a:cubicBezTo>
                    <a:pt x="19" y="292"/>
                    <a:pt x="22" y="294"/>
                    <a:pt x="27" y="294"/>
                  </a:cubicBezTo>
                  <a:cubicBezTo>
                    <a:pt x="71" y="294"/>
                    <a:pt x="244" y="170"/>
                    <a:pt x="485" y="155"/>
                  </a:cubicBezTo>
                  <a:cubicBezTo>
                    <a:pt x="503" y="154"/>
                    <a:pt x="520" y="154"/>
                    <a:pt x="538" y="154"/>
                  </a:cubicBezTo>
                  <a:cubicBezTo>
                    <a:pt x="746" y="154"/>
                    <a:pt x="905" y="228"/>
                    <a:pt x="954" y="228"/>
                  </a:cubicBezTo>
                  <a:cubicBezTo>
                    <a:pt x="962" y="228"/>
                    <a:pt x="967" y="226"/>
                    <a:pt x="969" y="222"/>
                  </a:cubicBezTo>
                  <a:cubicBezTo>
                    <a:pt x="986" y="205"/>
                    <a:pt x="953" y="155"/>
                    <a:pt x="869" y="105"/>
                  </a:cubicBezTo>
                  <a:cubicBezTo>
                    <a:pt x="758" y="36"/>
                    <a:pt x="646" y="1"/>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4582698" y="1643330"/>
              <a:ext cx="92144" cy="161660"/>
            </a:xfrm>
            <a:custGeom>
              <a:avLst/>
              <a:gdLst/>
              <a:ahLst/>
              <a:cxnLst/>
              <a:rect l="l" t="t" r="r" b="b"/>
              <a:pathLst>
                <a:path w="2875" h="5044" extrusionOk="0">
                  <a:moveTo>
                    <a:pt x="962" y="0"/>
                  </a:moveTo>
                  <a:cubicBezTo>
                    <a:pt x="795" y="0"/>
                    <a:pt x="623" y="23"/>
                    <a:pt x="452" y="70"/>
                  </a:cubicBezTo>
                  <a:lnTo>
                    <a:pt x="252" y="471"/>
                  </a:lnTo>
                  <a:cubicBezTo>
                    <a:pt x="1" y="1056"/>
                    <a:pt x="118" y="1724"/>
                    <a:pt x="552" y="2175"/>
                  </a:cubicBezTo>
                  <a:cubicBezTo>
                    <a:pt x="753" y="2342"/>
                    <a:pt x="937" y="2509"/>
                    <a:pt x="1104" y="2710"/>
                  </a:cubicBezTo>
                  <a:cubicBezTo>
                    <a:pt x="1421" y="3128"/>
                    <a:pt x="1371" y="3712"/>
                    <a:pt x="1421" y="4247"/>
                  </a:cubicBezTo>
                  <a:cubicBezTo>
                    <a:pt x="1421" y="4498"/>
                    <a:pt x="1521" y="4732"/>
                    <a:pt x="1689" y="4915"/>
                  </a:cubicBezTo>
                  <a:cubicBezTo>
                    <a:pt x="1774" y="5001"/>
                    <a:pt x="1886" y="5043"/>
                    <a:pt x="1996" y="5043"/>
                  </a:cubicBezTo>
                  <a:cubicBezTo>
                    <a:pt x="2121" y="5043"/>
                    <a:pt x="2243" y="4989"/>
                    <a:pt x="2323" y="4882"/>
                  </a:cubicBezTo>
                  <a:cubicBezTo>
                    <a:pt x="2357" y="4815"/>
                    <a:pt x="2390" y="4748"/>
                    <a:pt x="2390" y="4665"/>
                  </a:cubicBezTo>
                  <a:cubicBezTo>
                    <a:pt x="2507" y="4080"/>
                    <a:pt x="2624" y="3495"/>
                    <a:pt x="2724" y="2910"/>
                  </a:cubicBezTo>
                  <a:cubicBezTo>
                    <a:pt x="2841" y="2459"/>
                    <a:pt x="2875" y="2008"/>
                    <a:pt x="2825" y="1557"/>
                  </a:cubicBezTo>
                  <a:cubicBezTo>
                    <a:pt x="2656" y="642"/>
                    <a:pt x="1859" y="0"/>
                    <a:pt x="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4392674" y="1622529"/>
              <a:ext cx="222203" cy="99708"/>
            </a:xfrm>
            <a:custGeom>
              <a:avLst/>
              <a:gdLst/>
              <a:ahLst/>
              <a:cxnLst/>
              <a:rect l="l" t="t" r="r" b="b"/>
              <a:pathLst>
                <a:path w="6933" h="3111" extrusionOk="0">
                  <a:moveTo>
                    <a:pt x="1389" y="1"/>
                  </a:moveTo>
                  <a:cubicBezTo>
                    <a:pt x="1124" y="1"/>
                    <a:pt x="857" y="65"/>
                    <a:pt x="617" y="201"/>
                  </a:cubicBezTo>
                  <a:cubicBezTo>
                    <a:pt x="299" y="351"/>
                    <a:pt x="65" y="652"/>
                    <a:pt x="15" y="1003"/>
                  </a:cubicBezTo>
                  <a:cubicBezTo>
                    <a:pt x="0" y="1329"/>
                    <a:pt x="248" y="1655"/>
                    <a:pt x="526" y="1655"/>
                  </a:cubicBezTo>
                  <a:cubicBezTo>
                    <a:pt x="561" y="1655"/>
                    <a:pt x="597" y="1649"/>
                    <a:pt x="633" y="1638"/>
                  </a:cubicBezTo>
                  <a:lnTo>
                    <a:pt x="633" y="1638"/>
                  </a:lnTo>
                  <a:cubicBezTo>
                    <a:pt x="299" y="1755"/>
                    <a:pt x="166" y="2239"/>
                    <a:pt x="333" y="2574"/>
                  </a:cubicBezTo>
                  <a:cubicBezTo>
                    <a:pt x="489" y="2845"/>
                    <a:pt x="768" y="3006"/>
                    <a:pt x="1075" y="3006"/>
                  </a:cubicBezTo>
                  <a:cubicBezTo>
                    <a:pt x="1127" y="3006"/>
                    <a:pt x="1181" y="3001"/>
                    <a:pt x="1235" y="2991"/>
                  </a:cubicBezTo>
                  <a:cubicBezTo>
                    <a:pt x="1586" y="2925"/>
                    <a:pt x="1903" y="2724"/>
                    <a:pt x="2137" y="2440"/>
                  </a:cubicBezTo>
                  <a:cubicBezTo>
                    <a:pt x="2169" y="2821"/>
                    <a:pt x="2487" y="3111"/>
                    <a:pt x="2847" y="3111"/>
                  </a:cubicBezTo>
                  <a:cubicBezTo>
                    <a:pt x="2867" y="3111"/>
                    <a:pt x="2886" y="3110"/>
                    <a:pt x="2906" y="3108"/>
                  </a:cubicBezTo>
                  <a:cubicBezTo>
                    <a:pt x="3290" y="3058"/>
                    <a:pt x="3641" y="2908"/>
                    <a:pt x="3925" y="2657"/>
                  </a:cubicBezTo>
                  <a:cubicBezTo>
                    <a:pt x="4209" y="2407"/>
                    <a:pt x="4543" y="2206"/>
                    <a:pt x="4894" y="2089"/>
                  </a:cubicBezTo>
                  <a:cubicBezTo>
                    <a:pt x="5145" y="2056"/>
                    <a:pt x="5412" y="2039"/>
                    <a:pt x="5663" y="2039"/>
                  </a:cubicBezTo>
                  <a:cubicBezTo>
                    <a:pt x="5930" y="2022"/>
                    <a:pt x="6181" y="1872"/>
                    <a:pt x="6314" y="1655"/>
                  </a:cubicBezTo>
                  <a:cubicBezTo>
                    <a:pt x="6448" y="1404"/>
                    <a:pt x="6932" y="1120"/>
                    <a:pt x="6682" y="1120"/>
                  </a:cubicBezTo>
                  <a:lnTo>
                    <a:pt x="6465" y="752"/>
                  </a:lnTo>
                  <a:cubicBezTo>
                    <a:pt x="5963" y="652"/>
                    <a:pt x="5496" y="485"/>
                    <a:pt x="5061" y="251"/>
                  </a:cubicBezTo>
                  <a:cubicBezTo>
                    <a:pt x="4780" y="105"/>
                    <a:pt x="4461" y="35"/>
                    <a:pt x="4140" y="35"/>
                  </a:cubicBezTo>
                  <a:cubicBezTo>
                    <a:pt x="3984" y="35"/>
                    <a:pt x="3827" y="51"/>
                    <a:pt x="3674" y="84"/>
                  </a:cubicBezTo>
                  <a:cubicBezTo>
                    <a:pt x="3385" y="164"/>
                    <a:pt x="3097" y="352"/>
                    <a:pt x="2793" y="352"/>
                  </a:cubicBezTo>
                  <a:cubicBezTo>
                    <a:pt x="2781" y="352"/>
                    <a:pt x="2768" y="352"/>
                    <a:pt x="2755" y="351"/>
                  </a:cubicBezTo>
                  <a:cubicBezTo>
                    <a:pt x="2438" y="351"/>
                    <a:pt x="2171" y="168"/>
                    <a:pt x="1853" y="67"/>
                  </a:cubicBezTo>
                  <a:cubicBezTo>
                    <a:pt x="1703" y="24"/>
                    <a:pt x="1547" y="1"/>
                    <a:pt x="13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4483119" y="1667528"/>
              <a:ext cx="105509" cy="46505"/>
            </a:xfrm>
            <a:custGeom>
              <a:avLst/>
              <a:gdLst/>
              <a:ahLst/>
              <a:cxnLst/>
              <a:rect l="l" t="t" r="r" b="b"/>
              <a:pathLst>
                <a:path w="3292" h="1451" extrusionOk="0">
                  <a:moveTo>
                    <a:pt x="3258" y="0"/>
                  </a:moveTo>
                  <a:cubicBezTo>
                    <a:pt x="3258" y="0"/>
                    <a:pt x="3275" y="50"/>
                    <a:pt x="3258" y="150"/>
                  </a:cubicBezTo>
                  <a:cubicBezTo>
                    <a:pt x="3242" y="284"/>
                    <a:pt x="3192" y="418"/>
                    <a:pt x="3108" y="535"/>
                  </a:cubicBezTo>
                  <a:cubicBezTo>
                    <a:pt x="2974" y="702"/>
                    <a:pt x="2791" y="802"/>
                    <a:pt x="2590" y="819"/>
                  </a:cubicBezTo>
                  <a:cubicBezTo>
                    <a:pt x="2564" y="821"/>
                    <a:pt x="2538" y="821"/>
                    <a:pt x="2511" y="821"/>
                  </a:cubicBezTo>
                  <a:cubicBezTo>
                    <a:pt x="2296" y="821"/>
                    <a:pt x="2057" y="769"/>
                    <a:pt x="1805" y="769"/>
                  </a:cubicBezTo>
                  <a:cubicBezTo>
                    <a:pt x="1671" y="769"/>
                    <a:pt x="1537" y="802"/>
                    <a:pt x="1404" y="869"/>
                  </a:cubicBezTo>
                  <a:cubicBezTo>
                    <a:pt x="1287" y="919"/>
                    <a:pt x="1186" y="1003"/>
                    <a:pt x="1086" y="1069"/>
                  </a:cubicBezTo>
                  <a:cubicBezTo>
                    <a:pt x="986" y="1136"/>
                    <a:pt x="902" y="1203"/>
                    <a:pt x="802" y="1270"/>
                  </a:cubicBezTo>
                  <a:cubicBezTo>
                    <a:pt x="735" y="1320"/>
                    <a:pt x="635" y="1353"/>
                    <a:pt x="552" y="1387"/>
                  </a:cubicBezTo>
                  <a:cubicBezTo>
                    <a:pt x="485" y="1404"/>
                    <a:pt x="414" y="1412"/>
                    <a:pt x="343" y="1412"/>
                  </a:cubicBezTo>
                  <a:cubicBezTo>
                    <a:pt x="272" y="1412"/>
                    <a:pt x="201" y="1404"/>
                    <a:pt x="134" y="1387"/>
                  </a:cubicBezTo>
                  <a:cubicBezTo>
                    <a:pt x="84" y="1353"/>
                    <a:pt x="50" y="1337"/>
                    <a:pt x="0" y="1303"/>
                  </a:cubicBezTo>
                  <a:lnTo>
                    <a:pt x="0" y="1303"/>
                  </a:lnTo>
                  <a:cubicBezTo>
                    <a:pt x="0" y="1303"/>
                    <a:pt x="0" y="1320"/>
                    <a:pt x="34" y="1337"/>
                  </a:cubicBezTo>
                  <a:cubicBezTo>
                    <a:pt x="50" y="1370"/>
                    <a:pt x="84" y="1387"/>
                    <a:pt x="134" y="1404"/>
                  </a:cubicBezTo>
                  <a:cubicBezTo>
                    <a:pt x="212" y="1433"/>
                    <a:pt x="295" y="1451"/>
                    <a:pt x="377" y="1451"/>
                  </a:cubicBezTo>
                  <a:cubicBezTo>
                    <a:pt x="437" y="1451"/>
                    <a:pt x="496" y="1441"/>
                    <a:pt x="552" y="1420"/>
                  </a:cubicBezTo>
                  <a:cubicBezTo>
                    <a:pt x="652" y="1404"/>
                    <a:pt x="752" y="1370"/>
                    <a:pt x="836" y="1320"/>
                  </a:cubicBezTo>
                  <a:cubicBezTo>
                    <a:pt x="936" y="1253"/>
                    <a:pt x="1019" y="1186"/>
                    <a:pt x="1120" y="1120"/>
                  </a:cubicBezTo>
                  <a:cubicBezTo>
                    <a:pt x="1320" y="952"/>
                    <a:pt x="1554" y="852"/>
                    <a:pt x="1805" y="835"/>
                  </a:cubicBezTo>
                  <a:cubicBezTo>
                    <a:pt x="2042" y="835"/>
                    <a:pt x="2280" y="888"/>
                    <a:pt x="2506" y="888"/>
                  </a:cubicBezTo>
                  <a:cubicBezTo>
                    <a:pt x="2534" y="888"/>
                    <a:pt x="2562" y="887"/>
                    <a:pt x="2590" y="886"/>
                  </a:cubicBezTo>
                  <a:cubicBezTo>
                    <a:pt x="2707" y="869"/>
                    <a:pt x="2824" y="835"/>
                    <a:pt x="2924" y="769"/>
                  </a:cubicBezTo>
                  <a:cubicBezTo>
                    <a:pt x="3008" y="719"/>
                    <a:pt x="3075" y="652"/>
                    <a:pt x="3141" y="568"/>
                  </a:cubicBezTo>
                  <a:cubicBezTo>
                    <a:pt x="3225" y="451"/>
                    <a:pt x="3275" y="301"/>
                    <a:pt x="3292" y="150"/>
                  </a:cubicBezTo>
                  <a:cubicBezTo>
                    <a:pt x="3292" y="117"/>
                    <a:pt x="3275" y="67"/>
                    <a:pt x="3275" y="33"/>
                  </a:cubicBezTo>
                  <a:cubicBezTo>
                    <a:pt x="3275" y="17"/>
                    <a:pt x="3275" y="0"/>
                    <a:pt x="3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4590198" y="1626279"/>
              <a:ext cx="10224" cy="26281"/>
            </a:xfrm>
            <a:custGeom>
              <a:avLst/>
              <a:gdLst/>
              <a:ahLst/>
              <a:cxnLst/>
              <a:rect l="l" t="t" r="r" b="b"/>
              <a:pathLst>
                <a:path w="319" h="820" extrusionOk="0">
                  <a:moveTo>
                    <a:pt x="101" y="0"/>
                  </a:moveTo>
                  <a:lnTo>
                    <a:pt x="101" y="0"/>
                  </a:lnTo>
                  <a:cubicBezTo>
                    <a:pt x="1" y="301"/>
                    <a:pt x="84" y="619"/>
                    <a:pt x="318" y="819"/>
                  </a:cubicBezTo>
                  <a:cubicBezTo>
                    <a:pt x="151" y="585"/>
                    <a:pt x="84" y="285"/>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4600935" y="1625734"/>
              <a:ext cx="14999" cy="27884"/>
            </a:xfrm>
            <a:custGeom>
              <a:avLst/>
              <a:gdLst/>
              <a:ahLst/>
              <a:cxnLst/>
              <a:rect l="l" t="t" r="r" b="b"/>
              <a:pathLst>
                <a:path w="468" h="870" extrusionOk="0">
                  <a:moveTo>
                    <a:pt x="451" y="1"/>
                  </a:moveTo>
                  <a:lnTo>
                    <a:pt x="451" y="1"/>
                  </a:lnTo>
                  <a:cubicBezTo>
                    <a:pt x="167" y="201"/>
                    <a:pt x="0" y="519"/>
                    <a:pt x="0" y="870"/>
                  </a:cubicBezTo>
                  <a:cubicBezTo>
                    <a:pt x="17" y="870"/>
                    <a:pt x="50" y="652"/>
                    <a:pt x="184" y="402"/>
                  </a:cubicBezTo>
                  <a:cubicBezTo>
                    <a:pt x="301" y="168"/>
                    <a:pt x="468" y="17"/>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4778171" y="2231928"/>
              <a:ext cx="199768" cy="229254"/>
            </a:xfrm>
            <a:custGeom>
              <a:avLst/>
              <a:gdLst/>
              <a:ahLst/>
              <a:cxnLst/>
              <a:rect l="l" t="t" r="r" b="b"/>
              <a:pathLst>
                <a:path w="6233" h="7153" extrusionOk="0">
                  <a:moveTo>
                    <a:pt x="3459" y="1"/>
                  </a:moveTo>
                  <a:lnTo>
                    <a:pt x="1" y="2056"/>
                  </a:lnTo>
                  <a:lnTo>
                    <a:pt x="1989" y="7152"/>
                  </a:lnTo>
                  <a:lnTo>
                    <a:pt x="6233" y="7152"/>
                  </a:lnTo>
                  <a:lnTo>
                    <a:pt x="3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4092173" y="1735954"/>
              <a:ext cx="390978" cy="592540"/>
            </a:xfrm>
            <a:custGeom>
              <a:avLst/>
              <a:gdLst/>
              <a:ahLst/>
              <a:cxnLst/>
              <a:rect l="l" t="t" r="r" b="b"/>
              <a:pathLst>
                <a:path w="12199" h="18488" extrusionOk="0">
                  <a:moveTo>
                    <a:pt x="2227" y="1"/>
                  </a:moveTo>
                  <a:cubicBezTo>
                    <a:pt x="1732" y="1"/>
                    <a:pt x="1572" y="2498"/>
                    <a:pt x="1572" y="2744"/>
                  </a:cubicBezTo>
                  <a:cubicBezTo>
                    <a:pt x="1564" y="2828"/>
                    <a:pt x="1504" y="2866"/>
                    <a:pt x="1443" y="2866"/>
                  </a:cubicBezTo>
                  <a:cubicBezTo>
                    <a:pt x="1370" y="2866"/>
                    <a:pt x="1295" y="2811"/>
                    <a:pt x="1304" y="2711"/>
                  </a:cubicBezTo>
                  <a:cubicBezTo>
                    <a:pt x="1321" y="2510"/>
                    <a:pt x="1688" y="288"/>
                    <a:pt x="1154" y="188"/>
                  </a:cubicBezTo>
                  <a:cubicBezTo>
                    <a:pt x="1148" y="187"/>
                    <a:pt x="1142" y="186"/>
                    <a:pt x="1136" y="186"/>
                  </a:cubicBezTo>
                  <a:cubicBezTo>
                    <a:pt x="760" y="186"/>
                    <a:pt x="998" y="2333"/>
                    <a:pt x="669" y="2761"/>
                  </a:cubicBezTo>
                  <a:cubicBezTo>
                    <a:pt x="639" y="2798"/>
                    <a:pt x="615" y="2815"/>
                    <a:pt x="594" y="2815"/>
                  </a:cubicBezTo>
                  <a:cubicBezTo>
                    <a:pt x="386" y="2815"/>
                    <a:pt x="618" y="1050"/>
                    <a:pt x="268" y="990"/>
                  </a:cubicBezTo>
                  <a:cubicBezTo>
                    <a:pt x="253" y="988"/>
                    <a:pt x="237" y="986"/>
                    <a:pt x="223" y="986"/>
                  </a:cubicBezTo>
                  <a:cubicBezTo>
                    <a:pt x="95" y="986"/>
                    <a:pt x="1" y="1103"/>
                    <a:pt x="1" y="2226"/>
                  </a:cubicBezTo>
                  <a:cubicBezTo>
                    <a:pt x="1" y="2894"/>
                    <a:pt x="252" y="3897"/>
                    <a:pt x="168" y="5183"/>
                  </a:cubicBezTo>
                  <a:cubicBezTo>
                    <a:pt x="326" y="8765"/>
                    <a:pt x="156" y="18487"/>
                    <a:pt x="3697" y="18487"/>
                  </a:cubicBezTo>
                  <a:cubicBezTo>
                    <a:pt x="3906" y="18487"/>
                    <a:pt x="4127" y="18454"/>
                    <a:pt x="4362" y="18383"/>
                  </a:cubicBezTo>
                  <a:cubicBezTo>
                    <a:pt x="7269" y="17481"/>
                    <a:pt x="9926" y="15977"/>
                    <a:pt x="12198" y="13955"/>
                  </a:cubicBezTo>
                  <a:lnTo>
                    <a:pt x="9809" y="9678"/>
                  </a:lnTo>
                  <a:cubicBezTo>
                    <a:pt x="9809" y="9678"/>
                    <a:pt x="6133" y="13454"/>
                    <a:pt x="4562" y="13454"/>
                  </a:cubicBezTo>
                  <a:cubicBezTo>
                    <a:pt x="4044" y="13454"/>
                    <a:pt x="3627" y="7172"/>
                    <a:pt x="3627" y="5350"/>
                  </a:cubicBezTo>
                  <a:cubicBezTo>
                    <a:pt x="3710" y="5117"/>
                    <a:pt x="3827" y="4899"/>
                    <a:pt x="3978" y="4699"/>
                  </a:cubicBezTo>
                  <a:cubicBezTo>
                    <a:pt x="4111" y="4515"/>
                    <a:pt x="4262" y="4348"/>
                    <a:pt x="4445" y="4198"/>
                  </a:cubicBezTo>
                  <a:cubicBezTo>
                    <a:pt x="4663" y="4014"/>
                    <a:pt x="4897" y="3847"/>
                    <a:pt x="5164" y="3730"/>
                  </a:cubicBezTo>
                  <a:cubicBezTo>
                    <a:pt x="5414" y="3646"/>
                    <a:pt x="5431" y="3312"/>
                    <a:pt x="5197" y="3245"/>
                  </a:cubicBezTo>
                  <a:cubicBezTo>
                    <a:pt x="5172" y="3237"/>
                    <a:pt x="5141" y="3234"/>
                    <a:pt x="5104" y="3234"/>
                  </a:cubicBezTo>
                  <a:cubicBezTo>
                    <a:pt x="4822" y="3234"/>
                    <a:pt x="4224" y="3463"/>
                    <a:pt x="3677" y="3980"/>
                  </a:cubicBezTo>
                  <a:cubicBezTo>
                    <a:pt x="3567" y="4084"/>
                    <a:pt x="3483" y="4128"/>
                    <a:pt x="3418" y="4128"/>
                  </a:cubicBezTo>
                  <a:cubicBezTo>
                    <a:pt x="3120" y="4128"/>
                    <a:pt x="3251" y="3176"/>
                    <a:pt x="3293" y="2777"/>
                  </a:cubicBezTo>
                  <a:cubicBezTo>
                    <a:pt x="3359" y="2310"/>
                    <a:pt x="3476" y="822"/>
                    <a:pt x="3343" y="689"/>
                  </a:cubicBezTo>
                  <a:cubicBezTo>
                    <a:pt x="3289" y="640"/>
                    <a:pt x="3233" y="616"/>
                    <a:pt x="3177" y="616"/>
                  </a:cubicBezTo>
                  <a:cubicBezTo>
                    <a:pt x="3023" y="616"/>
                    <a:pt x="2878" y="801"/>
                    <a:pt x="2841" y="1157"/>
                  </a:cubicBezTo>
                  <a:cubicBezTo>
                    <a:pt x="2809" y="1633"/>
                    <a:pt x="2566" y="3013"/>
                    <a:pt x="2320" y="3013"/>
                  </a:cubicBezTo>
                  <a:cubicBezTo>
                    <a:pt x="2315" y="3013"/>
                    <a:pt x="2311" y="3012"/>
                    <a:pt x="2307" y="3011"/>
                  </a:cubicBezTo>
                  <a:cubicBezTo>
                    <a:pt x="2056" y="2978"/>
                    <a:pt x="2390" y="555"/>
                    <a:pt x="2390" y="555"/>
                  </a:cubicBezTo>
                  <a:cubicBezTo>
                    <a:pt x="2390" y="555"/>
                    <a:pt x="2541" y="54"/>
                    <a:pt x="2257" y="4"/>
                  </a:cubicBezTo>
                  <a:cubicBezTo>
                    <a:pt x="2247" y="2"/>
                    <a:pt x="2237" y="1"/>
                    <a:pt x="222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4735321" y="2154303"/>
              <a:ext cx="13974" cy="125860"/>
            </a:xfrm>
            <a:custGeom>
              <a:avLst/>
              <a:gdLst/>
              <a:ahLst/>
              <a:cxnLst/>
              <a:rect l="l" t="t" r="r" b="b"/>
              <a:pathLst>
                <a:path w="436" h="3927" extrusionOk="0">
                  <a:moveTo>
                    <a:pt x="1" y="0"/>
                  </a:moveTo>
                  <a:cubicBezTo>
                    <a:pt x="1" y="50"/>
                    <a:pt x="1" y="100"/>
                    <a:pt x="18" y="150"/>
                  </a:cubicBezTo>
                  <a:cubicBezTo>
                    <a:pt x="34" y="267"/>
                    <a:pt x="51" y="418"/>
                    <a:pt x="68" y="568"/>
                  </a:cubicBezTo>
                  <a:cubicBezTo>
                    <a:pt x="135" y="936"/>
                    <a:pt x="201" y="1420"/>
                    <a:pt x="252" y="1955"/>
                  </a:cubicBezTo>
                  <a:cubicBezTo>
                    <a:pt x="318" y="2506"/>
                    <a:pt x="352" y="2991"/>
                    <a:pt x="385" y="3342"/>
                  </a:cubicBezTo>
                  <a:cubicBezTo>
                    <a:pt x="385" y="3509"/>
                    <a:pt x="402" y="3659"/>
                    <a:pt x="402" y="3776"/>
                  </a:cubicBezTo>
                  <a:cubicBezTo>
                    <a:pt x="402" y="3826"/>
                    <a:pt x="419" y="3876"/>
                    <a:pt x="435" y="3927"/>
                  </a:cubicBezTo>
                  <a:cubicBezTo>
                    <a:pt x="435" y="3876"/>
                    <a:pt x="435" y="3826"/>
                    <a:pt x="435" y="3776"/>
                  </a:cubicBezTo>
                  <a:cubicBezTo>
                    <a:pt x="435" y="3676"/>
                    <a:pt x="435" y="3526"/>
                    <a:pt x="435" y="3342"/>
                  </a:cubicBezTo>
                  <a:cubicBezTo>
                    <a:pt x="419" y="2991"/>
                    <a:pt x="385" y="2490"/>
                    <a:pt x="318" y="1955"/>
                  </a:cubicBezTo>
                  <a:cubicBezTo>
                    <a:pt x="268" y="1404"/>
                    <a:pt x="185" y="919"/>
                    <a:pt x="118" y="568"/>
                  </a:cubicBezTo>
                  <a:cubicBezTo>
                    <a:pt x="84" y="384"/>
                    <a:pt x="51" y="251"/>
                    <a:pt x="34" y="150"/>
                  </a:cubicBezTo>
                  <a:cubicBezTo>
                    <a:pt x="34" y="100"/>
                    <a:pt x="18" y="5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4257135" y="1985432"/>
              <a:ext cx="665134" cy="477865"/>
            </a:xfrm>
            <a:custGeom>
              <a:avLst/>
              <a:gdLst/>
              <a:ahLst/>
              <a:cxnLst/>
              <a:rect l="l" t="t" r="r" b="b"/>
              <a:pathLst>
                <a:path w="20753" h="14910" extrusionOk="0">
                  <a:moveTo>
                    <a:pt x="12572" y="0"/>
                  </a:moveTo>
                  <a:cubicBezTo>
                    <a:pt x="12408" y="0"/>
                    <a:pt x="12314" y="6"/>
                    <a:pt x="12314" y="6"/>
                  </a:cubicBezTo>
                  <a:lnTo>
                    <a:pt x="10059" y="1543"/>
                  </a:lnTo>
                  <a:lnTo>
                    <a:pt x="7970" y="89"/>
                  </a:lnTo>
                  <a:cubicBezTo>
                    <a:pt x="6867" y="206"/>
                    <a:pt x="5781" y="524"/>
                    <a:pt x="4762" y="1025"/>
                  </a:cubicBezTo>
                  <a:lnTo>
                    <a:pt x="4662" y="1042"/>
                  </a:lnTo>
                  <a:lnTo>
                    <a:pt x="4662" y="1075"/>
                  </a:lnTo>
                  <a:cubicBezTo>
                    <a:pt x="3425" y="1710"/>
                    <a:pt x="1671" y="3281"/>
                    <a:pt x="0" y="4785"/>
                  </a:cubicBezTo>
                  <a:lnTo>
                    <a:pt x="1938" y="6673"/>
                  </a:lnTo>
                  <a:lnTo>
                    <a:pt x="4060" y="8661"/>
                  </a:lnTo>
                  <a:cubicBezTo>
                    <a:pt x="4155" y="8649"/>
                    <a:pt x="4241" y="8637"/>
                    <a:pt x="4325" y="8637"/>
                  </a:cubicBezTo>
                  <a:cubicBezTo>
                    <a:pt x="4359" y="8637"/>
                    <a:pt x="4394" y="8639"/>
                    <a:pt x="4428" y="8644"/>
                  </a:cubicBezTo>
                  <a:cubicBezTo>
                    <a:pt x="4461" y="8845"/>
                    <a:pt x="4027" y="14843"/>
                    <a:pt x="4027" y="14843"/>
                  </a:cubicBezTo>
                  <a:lnTo>
                    <a:pt x="15740" y="14910"/>
                  </a:lnTo>
                  <a:lnTo>
                    <a:pt x="15339" y="12437"/>
                  </a:lnTo>
                  <a:cubicBezTo>
                    <a:pt x="15456" y="11251"/>
                    <a:pt x="15439" y="10081"/>
                    <a:pt x="15322" y="8912"/>
                  </a:cubicBezTo>
                  <a:lnTo>
                    <a:pt x="15322" y="8912"/>
                  </a:lnTo>
                  <a:lnTo>
                    <a:pt x="15923" y="10516"/>
                  </a:lnTo>
                  <a:lnTo>
                    <a:pt x="20752" y="8093"/>
                  </a:lnTo>
                  <a:cubicBezTo>
                    <a:pt x="20752" y="8093"/>
                    <a:pt x="18998" y="3414"/>
                    <a:pt x="17527" y="1810"/>
                  </a:cubicBezTo>
                  <a:cubicBezTo>
                    <a:pt x="15982" y="140"/>
                    <a:pt x="13392" y="0"/>
                    <a:pt x="125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4508823" y="1960977"/>
              <a:ext cx="154257" cy="130155"/>
            </a:xfrm>
            <a:custGeom>
              <a:avLst/>
              <a:gdLst/>
              <a:ahLst/>
              <a:cxnLst/>
              <a:rect l="l" t="t" r="r" b="b"/>
              <a:pathLst>
                <a:path w="4813" h="4061" extrusionOk="0">
                  <a:moveTo>
                    <a:pt x="4562" y="0"/>
                  </a:moveTo>
                  <a:cubicBezTo>
                    <a:pt x="2791" y="201"/>
                    <a:pt x="2189" y="2223"/>
                    <a:pt x="2189" y="2223"/>
                  </a:cubicBezTo>
                  <a:cubicBezTo>
                    <a:pt x="1862" y="305"/>
                    <a:pt x="384" y="199"/>
                    <a:pt x="62" y="199"/>
                  </a:cubicBezTo>
                  <a:cubicBezTo>
                    <a:pt x="22" y="199"/>
                    <a:pt x="0" y="201"/>
                    <a:pt x="0" y="201"/>
                  </a:cubicBezTo>
                  <a:lnTo>
                    <a:pt x="0" y="819"/>
                  </a:lnTo>
                  <a:lnTo>
                    <a:pt x="318" y="2741"/>
                  </a:lnTo>
                  <a:lnTo>
                    <a:pt x="1303" y="3860"/>
                  </a:lnTo>
                  <a:lnTo>
                    <a:pt x="2189" y="4060"/>
                  </a:lnTo>
                  <a:cubicBezTo>
                    <a:pt x="2189" y="4060"/>
                    <a:pt x="3726" y="3609"/>
                    <a:pt x="3860" y="3593"/>
                  </a:cubicBezTo>
                  <a:cubicBezTo>
                    <a:pt x="3977" y="3576"/>
                    <a:pt x="4812" y="953"/>
                    <a:pt x="4812" y="953"/>
                  </a:cubicBezTo>
                  <a:lnTo>
                    <a:pt x="456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4591833" y="1988829"/>
              <a:ext cx="72850" cy="56248"/>
            </a:xfrm>
            <a:custGeom>
              <a:avLst/>
              <a:gdLst/>
              <a:ahLst/>
              <a:cxnLst/>
              <a:rect l="l" t="t" r="r" b="b"/>
              <a:pathLst>
                <a:path w="2273" h="1755" extrusionOk="0">
                  <a:moveTo>
                    <a:pt x="2272" y="0"/>
                  </a:moveTo>
                  <a:cubicBezTo>
                    <a:pt x="2222" y="34"/>
                    <a:pt x="2189" y="50"/>
                    <a:pt x="2155" y="84"/>
                  </a:cubicBezTo>
                  <a:cubicBezTo>
                    <a:pt x="2072" y="151"/>
                    <a:pt x="1972" y="251"/>
                    <a:pt x="1855" y="368"/>
                  </a:cubicBezTo>
                  <a:cubicBezTo>
                    <a:pt x="1537" y="685"/>
                    <a:pt x="1270" y="1019"/>
                    <a:pt x="1036" y="1404"/>
                  </a:cubicBezTo>
                  <a:cubicBezTo>
                    <a:pt x="994" y="1487"/>
                    <a:pt x="953" y="1558"/>
                    <a:pt x="911" y="1628"/>
                  </a:cubicBezTo>
                  <a:lnTo>
                    <a:pt x="911" y="1628"/>
                  </a:lnTo>
                  <a:cubicBezTo>
                    <a:pt x="705" y="1262"/>
                    <a:pt x="530" y="944"/>
                    <a:pt x="401" y="719"/>
                  </a:cubicBezTo>
                  <a:cubicBezTo>
                    <a:pt x="368" y="652"/>
                    <a:pt x="317" y="602"/>
                    <a:pt x="267" y="568"/>
                  </a:cubicBezTo>
                  <a:cubicBezTo>
                    <a:pt x="217" y="552"/>
                    <a:pt x="167" y="535"/>
                    <a:pt x="117" y="535"/>
                  </a:cubicBezTo>
                  <a:cubicBezTo>
                    <a:pt x="33" y="535"/>
                    <a:pt x="0" y="585"/>
                    <a:pt x="17" y="585"/>
                  </a:cubicBezTo>
                  <a:cubicBezTo>
                    <a:pt x="50" y="568"/>
                    <a:pt x="84" y="552"/>
                    <a:pt x="117" y="552"/>
                  </a:cubicBezTo>
                  <a:cubicBezTo>
                    <a:pt x="167" y="568"/>
                    <a:pt x="201" y="585"/>
                    <a:pt x="251" y="602"/>
                  </a:cubicBezTo>
                  <a:cubicBezTo>
                    <a:pt x="284" y="635"/>
                    <a:pt x="334" y="685"/>
                    <a:pt x="368" y="735"/>
                  </a:cubicBezTo>
                  <a:lnTo>
                    <a:pt x="886" y="1704"/>
                  </a:lnTo>
                  <a:lnTo>
                    <a:pt x="902" y="1755"/>
                  </a:lnTo>
                  <a:lnTo>
                    <a:pt x="936" y="1704"/>
                  </a:lnTo>
                  <a:cubicBezTo>
                    <a:pt x="986" y="1621"/>
                    <a:pt x="1036" y="1521"/>
                    <a:pt x="1103" y="1437"/>
                  </a:cubicBezTo>
                  <a:cubicBezTo>
                    <a:pt x="1320" y="1069"/>
                    <a:pt x="1587" y="719"/>
                    <a:pt x="1888" y="401"/>
                  </a:cubicBezTo>
                  <a:cubicBezTo>
                    <a:pt x="2005" y="267"/>
                    <a:pt x="2105" y="184"/>
                    <a:pt x="2172" y="117"/>
                  </a:cubicBezTo>
                  <a:cubicBezTo>
                    <a:pt x="2206" y="84"/>
                    <a:pt x="2239" y="50"/>
                    <a:pt x="2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4505073" y="1992579"/>
              <a:ext cx="58395" cy="44453"/>
            </a:xfrm>
            <a:custGeom>
              <a:avLst/>
              <a:gdLst/>
              <a:ahLst/>
              <a:cxnLst/>
              <a:rect l="l" t="t" r="r" b="b"/>
              <a:pathLst>
                <a:path w="1822" h="1387" extrusionOk="0">
                  <a:moveTo>
                    <a:pt x="0" y="0"/>
                  </a:moveTo>
                  <a:lnTo>
                    <a:pt x="0" y="0"/>
                  </a:lnTo>
                  <a:cubicBezTo>
                    <a:pt x="17" y="34"/>
                    <a:pt x="34" y="67"/>
                    <a:pt x="67" y="100"/>
                  </a:cubicBezTo>
                  <a:cubicBezTo>
                    <a:pt x="100" y="167"/>
                    <a:pt x="167" y="267"/>
                    <a:pt x="268" y="384"/>
                  </a:cubicBezTo>
                  <a:cubicBezTo>
                    <a:pt x="435" y="618"/>
                    <a:pt x="669" y="936"/>
                    <a:pt x="953" y="1287"/>
                  </a:cubicBezTo>
                  <a:lnTo>
                    <a:pt x="986" y="1337"/>
                  </a:lnTo>
                  <a:lnTo>
                    <a:pt x="1019" y="1387"/>
                  </a:lnTo>
                  <a:lnTo>
                    <a:pt x="1053" y="1337"/>
                  </a:lnTo>
                  <a:cubicBezTo>
                    <a:pt x="1120" y="1153"/>
                    <a:pt x="1170" y="952"/>
                    <a:pt x="1203" y="752"/>
                  </a:cubicBezTo>
                  <a:cubicBezTo>
                    <a:pt x="1220" y="602"/>
                    <a:pt x="1303" y="451"/>
                    <a:pt x="1420" y="351"/>
                  </a:cubicBezTo>
                  <a:cubicBezTo>
                    <a:pt x="1476" y="306"/>
                    <a:pt x="1539" y="284"/>
                    <a:pt x="1605" y="284"/>
                  </a:cubicBezTo>
                  <a:cubicBezTo>
                    <a:pt x="1638" y="284"/>
                    <a:pt x="1671" y="290"/>
                    <a:pt x="1704" y="301"/>
                  </a:cubicBezTo>
                  <a:cubicBezTo>
                    <a:pt x="1755" y="301"/>
                    <a:pt x="1788" y="318"/>
                    <a:pt x="1821" y="351"/>
                  </a:cubicBezTo>
                  <a:cubicBezTo>
                    <a:pt x="1821" y="351"/>
                    <a:pt x="1805" y="334"/>
                    <a:pt x="1805" y="318"/>
                  </a:cubicBezTo>
                  <a:cubicBezTo>
                    <a:pt x="1771" y="301"/>
                    <a:pt x="1755" y="284"/>
                    <a:pt x="1721" y="267"/>
                  </a:cubicBezTo>
                  <a:cubicBezTo>
                    <a:pt x="1682" y="256"/>
                    <a:pt x="1643" y="251"/>
                    <a:pt x="1605" y="251"/>
                  </a:cubicBezTo>
                  <a:cubicBezTo>
                    <a:pt x="1528" y="251"/>
                    <a:pt x="1454" y="273"/>
                    <a:pt x="1387" y="318"/>
                  </a:cubicBezTo>
                  <a:cubicBezTo>
                    <a:pt x="1253" y="418"/>
                    <a:pt x="1170" y="568"/>
                    <a:pt x="1136" y="735"/>
                  </a:cubicBezTo>
                  <a:cubicBezTo>
                    <a:pt x="1121" y="919"/>
                    <a:pt x="1078" y="1089"/>
                    <a:pt x="1006" y="1258"/>
                  </a:cubicBezTo>
                  <a:lnTo>
                    <a:pt x="1006" y="1258"/>
                  </a:lnTo>
                  <a:lnTo>
                    <a:pt x="1003" y="1253"/>
                  </a:lnTo>
                  <a:cubicBezTo>
                    <a:pt x="735" y="902"/>
                    <a:pt x="485" y="585"/>
                    <a:pt x="301" y="351"/>
                  </a:cubicBezTo>
                  <a:cubicBezTo>
                    <a:pt x="201" y="234"/>
                    <a:pt x="134" y="150"/>
                    <a:pt x="84" y="84"/>
                  </a:cubicBezTo>
                  <a:cubicBezTo>
                    <a:pt x="34" y="34"/>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4546290" y="2033795"/>
              <a:ext cx="30576" cy="427387"/>
            </a:xfrm>
            <a:custGeom>
              <a:avLst/>
              <a:gdLst/>
              <a:ahLst/>
              <a:cxnLst/>
              <a:rect l="l" t="t" r="r" b="b"/>
              <a:pathLst>
                <a:path w="954" h="13335" extrusionOk="0">
                  <a:moveTo>
                    <a:pt x="953" y="1"/>
                  </a:moveTo>
                  <a:cubicBezTo>
                    <a:pt x="936" y="17"/>
                    <a:pt x="936" y="51"/>
                    <a:pt x="936" y="101"/>
                  </a:cubicBezTo>
                  <a:cubicBezTo>
                    <a:pt x="936" y="184"/>
                    <a:pt x="920" y="318"/>
                    <a:pt x="903" y="485"/>
                  </a:cubicBezTo>
                  <a:cubicBezTo>
                    <a:pt x="870" y="836"/>
                    <a:pt x="836" y="1321"/>
                    <a:pt x="786" y="1922"/>
                  </a:cubicBezTo>
                  <a:cubicBezTo>
                    <a:pt x="703" y="3125"/>
                    <a:pt x="586" y="4796"/>
                    <a:pt x="452" y="6651"/>
                  </a:cubicBezTo>
                  <a:cubicBezTo>
                    <a:pt x="318" y="8489"/>
                    <a:pt x="201" y="10159"/>
                    <a:pt x="118" y="11379"/>
                  </a:cubicBezTo>
                  <a:cubicBezTo>
                    <a:pt x="84" y="11981"/>
                    <a:pt x="51" y="12465"/>
                    <a:pt x="34" y="12816"/>
                  </a:cubicBezTo>
                  <a:cubicBezTo>
                    <a:pt x="17" y="12966"/>
                    <a:pt x="17" y="13100"/>
                    <a:pt x="17" y="13200"/>
                  </a:cubicBezTo>
                  <a:cubicBezTo>
                    <a:pt x="34" y="13100"/>
                    <a:pt x="51" y="12966"/>
                    <a:pt x="51" y="12816"/>
                  </a:cubicBezTo>
                  <a:cubicBezTo>
                    <a:pt x="84" y="12465"/>
                    <a:pt x="118" y="11981"/>
                    <a:pt x="168" y="11379"/>
                  </a:cubicBezTo>
                  <a:cubicBezTo>
                    <a:pt x="251" y="10159"/>
                    <a:pt x="385" y="8489"/>
                    <a:pt x="519" y="6651"/>
                  </a:cubicBezTo>
                  <a:cubicBezTo>
                    <a:pt x="636" y="4813"/>
                    <a:pt x="753" y="3142"/>
                    <a:pt x="836" y="1922"/>
                  </a:cubicBezTo>
                  <a:cubicBezTo>
                    <a:pt x="870" y="1321"/>
                    <a:pt x="903" y="836"/>
                    <a:pt x="936" y="485"/>
                  </a:cubicBezTo>
                  <a:cubicBezTo>
                    <a:pt x="936" y="318"/>
                    <a:pt x="936" y="184"/>
                    <a:pt x="953" y="101"/>
                  </a:cubicBezTo>
                  <a:cubicBezTo>
                    <a:pt x="953" y="51"/>
                    <a:pt x="953" y="17"/>
                    <a:pt x="953" y="1"/>
                  </a:cubicBezTo>
                  <a:close/>
                  <a:moveTo>
                    <a:pt x="17" y="13200"/>
                  </a:moveTo>
                  <a:cubicBezTo>
                    <a:pt x="17" y="13234"/>
                    <a:pt x="1" y="13267"/>
                    <a:pt x="1" y="13301"/>
                  </a:cubicBezTo>
                  <a:cubicBezTo>
                    <a:pt x="1" y="13317"/>
                    <a:pt x="1" y="13317"/>
                    <a:pt x="1" y="13334"/>
                  </a:cubicBezTo>
                  <a:cubicBezTo>
                    <a:pt x="17" y="13317"/>
                    <a:pt x="17" y="13317"/>
                    <a:pt x="17" y="13301"/>
                  </a:cubicBezTo>
                  <a:cubicBezTo>
                    <a:pt x="17" y="13267"/>
                    <a:pt x="17" y="13234"/>
                    <a:pt x="17" y="1320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4399020" y="2096998"/>
              <a:ext cx="12884" cy="165506"/>
            </a:xfrm>
            <a:custGeom>
              <a:avLst/>
              <a:gdLst/>
              <a:ahLst/>
              <a:cxnLst/>
              <a:rect l="l" t="t" r="r" b="b"/>
              <a:pathLst>
                <a:path w="402" h="5164" extrusionOk="0">
                  <a:moveTo>
                    <a:pt x="402" y="0"/>
                  </a:moveTo>
                  <a:cubicBezTo>
                    <a:pt x="402" y="6"/>
                    <a:pt x="402" y="11"/>
                    <a:pt x="402" y="17"/>
                  </a:cubicBezTo>
                  <a:lnTo>
                    <a:pt x="402" y="17"/>
                  </a:lnTo>
                  <a:cubicBezTo>
                    <a:pt x="402" y="17"/>
                    <a:pt x="402" y="17"/>
                    <a:pt x="402" y="17"/>
                  </a:cubicBezTo>
                  <a:lnTo>
                    <a:pt x="402" y="0"/>
                  </a:lnTo>
                  <a:close/>
                  <a:moveTo>
                    <a:pt x="402" y="17"/>
                  </a:moveTo>
                  <a:cubicBezTo>
                    <a:pt x="385" y="67"/>
                    <a:pt x="369" y="134"/>
                    <a:pt x="369" y="201"/>
                  </a:cubicBezTo>
                  <a:cubicBezTo>
                    <a:pt x="352" y="334"/>
                    <a:pt x="318" y="518"/>
                    <a:pt x="302" y="752"/>
                  </a:cubicBezTo>
                  <a:cubicBezTo>
                    <a:pt x="252" y="1220"/>
                    <a:pt x="201" y="1872"/>
                    <a:pt x="168" y="2573"/>
                  </a:cubicBezTo>
                  <a:cubicBezTo>
                    <a:pt x="135" y="3292"/>
                    <a:pt x="101" y="3943"/>
                    <a:pt x="51" y="4395"/>
                  </a:cubicBezTo>
                  <a:cubicBezTo>
                    <a:pt x="34" y="4629"/>
                    <a:pt x="34" y="4812"/>
                    <a:pt x="18" y="4946"/>
                  </a:cubicBezTo>
                  <a:cubicBezTo>
                    <a:pt x="1" y="5013"/>
                    <a:pt x="1" y="5080"/>
                    <a:pt x="1" y="5163"/>
                  </a:cubicBezTo>
                  <a:cubicBezTo>
                    <a:pt x="18" y="5096"/>
                    <a:pt x="34" y="5030"/>
                    <a:pt x="34" y="4963"/>
                  </a:cubicBezTo>
                  <a:cubicBezTo>
                    <a:pt x="68" y="4829"/>
                    <a:pt x="84" y="4645"/>
                    <a:pt x="101" y="4411"/>
                  </a:cubicBezTo>
                  <a:cubicBezTo>
                    <a:pt x="151" y="3943"/>
                    <a:pt x="201" y="3292"/>
                    <a:pt x="235" y="2590"/>
                  </a:cubicBezTo>
                  <a:cubicBezTo>
                    <a:pt x="268" y="1872"/>
                    <a:pt x="318" y="1220"/>
                    <a:pt x="352" y="769"/>
                  </a:cubicBezTo>
                  <a:cubicBezTo>
                    <a:pt x="369" y="535"/>
                    <a:pt x="385" y="351"/>
                    <a:pt x="385" y="217"/>
                  </a:cubicBezTo>
                  <a:cubicBezTo>
                    <a:pt x="401" y="155"/>
                    <a:pt x="402" y="93"/>
                    <a:pt x="402"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4554879" y="2022546"/>
              <a:ext cx="43941" cy="53043"/>
            </a:xfrm>
            <a:custGeom>
              <a:avLst/>
              <a:gdLst/>
              <a:ahLst/>
              <a:cxnLst/>
              <a:rect l="l" t="t" r="r" b="b"/>
              <a:pathLst>
                <a:path w="1371" h="1655" extrusionOk="0">
                  <a:moveTo>
                    <a:pt x="618" y="1"/>
                  </a:moveTo>
                  <a:cubicBezTo>
                    <a:pt x="618" y="1"/>
                    <a:pt x="0" y="820"/>
                    <a:pt x="84" y="936"/>
                  </a:cubicBezTo>
                  <a:cubicBezTo>
                    <a:pt x="184" y="1053"/>
                    <a:pt x="618" y="1655"/>
                    <a:pt x="618" y="1655"/>
                  </a:cubicBezTo>
                  <a:lnTo>
                    <a:pt x="1003" y="1655"/>
                  </a:lnTo>
                  <a:cubicBezTo>
                    <a:pt x="1003" y="1655"/>
                    <a:pt x="1370" y="652"/>
                    <a:pt x="1270" y="519"/>
                  </a:cubicBezTo>
                  <a:cubicBezTo>
                    <a:pt x="1069" y="335"/>
                    <a:pt x="852" y="151"/>
                    <a:pt x="6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4583788" y="2015046"/>
              <a:ext cx="31089" cy="33781"/>
            </a:xfrm>
            <a:custGeom>
              <a:avLst/>
              <a:gdLst/>
              <a:ahLst/>
              <a:cxnLst/>
              <a:rect l="l" t="t" r="r" b="b"/>
              <a:pathLst>
                <a:path w="970" h="1054" extrusionOk="0">
                  <a:moveTo>
                    <a:pt x="685" y="1"/>
                  </a:moveTo>
                  <a:lnTo>
                    <a:pt x="0" y="552"/>
                  </a:lnTo>
                  <a:lnTo>
                    <a:pt x="268" y="1054"/>
                  </a:lnTo>
                  <a:lnTo>
                    <a:pt x="969" y="536"/>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4540392" y="2006488"/>
              <a:ext cx="31633" cy="36441"/>
            </a:xfrm>
            <a:custGeom>
              <a:avLst/>
              <a:gdLst/>
              <a:ahLst/>
              <a:cxnLst/>
              <a:rect l="l" t="t" r="r" b="b"/>
              <a:pathLst>
                <a:path w="987" h="1137" extrusionOk="0">
                  <a:moveTo>
                    <a:pt x="185" y="1"/>
                  </a:moveTo>
                  <a:lnTo>
                    <a:pt x="1" y="619"/>
                  </a:lnTo>
                  <a:lnTo>
                    <a:pt x="636" y="1137"/>
                  </a:lnTo>
                  <a:lnTo>
                    <a:pt x="987" y="619"/>
                  </a:lnTo>
                  <a:lnTo>
                    <a:pt x="1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4544142" y="2072351"/>
              <a:ext cx="70734" cy="375979"/>
            </a:xfrm>
            <a:custGeom>
              <a:avLst/>
              <a:gdLst/>
              <a:ahLst/>
              <a:cxnLst/>
              <a:rect l="l" t="t" r="r" b="b"/>
              <a:pathLst>
                <a:path w="2207" h="11731" extrusionOk="0">
                  <a:moveTo>
                    <a:pt x="1371" y="1"/>
                  </a:moveTo>
                  <a:lnTo>
                    <a:pt x="953" y="101"/>
                  </a:lnTo>
                  <a:lnTo>
                    <a:pt x="1" y="8723"/>
                  </a:lnTo>
                  <a:lnTo>
                    <a:pt x="953" y="11730"/>
                  </a:lnTo>
                  <a:lnTo>
                    <a:pt x="2206" y="8756"/>
                  </a:lnTo>
                  <a:lnTo>
                    <a:pt x="137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4729968" y="2018283"/>
              <a:ext cx="61087" cy="93201"/>
            </a:xfrm>
            <a:custGeom>
              <a:avLst/>
              <a:gdLst/>
              <a:ahLst/>
              <a:cxnLst/>
              <a:rect l="l" t="t" r="r" b="b"/>
              <a:pathLst>
                <a:path w="1906" h="2908" extrusionOk="0">
                  <a:moveTo>
                    <a:pt x="1509" y="0"/>
                  </a:moveTo>
                  <a:cubicBezTo>
                    <a:pt x="1462" y="0"/>
                    <a:pt x="1415" y="6"/>
                    <a:pt x="1371" y="17"/>
                  </a:cubicBezTo>
                  <a:cubicBezTo>
                    <a:pt x="1170" y="100"/>
                    <a:pt x="987" y="217"/>
                    <a:pt x="853" y="368"/>
                  </a:cubicBezTo>
                  <a:cubicBezTo>
                    <a:pt x="669" y="552"/>
                    <a:pt x="502" y="769"/>
                    <a:pt x="385" y="986"/>
                  </a:cubicBezTo>
                  <a:cubicBezTo>
                    <a:pt x="151" y="1404"/>
                    <a:pt x="18" y="1855"/>
                    <a:pt x="1" y="2323"/>
                  </a:cubicBezTo>
                  <a:cubicBezTo>
                    <a:pt x="1" y="2473"/>
                    <a:pt x="18" y="2607"/>
                    <a:pt x="34" y="2757"/>
                  </a:cubicBezTo>
                  <a:cubicBezTo>
                    <a:pt x="34" y="2807"/>
                    <a:pt x="51" y="2857"/>
                    <a:pt x="68" y="2907"/>
                  </a:cubicBezTo>
                  <a:cubicBezTo>
                    <a:pt x="84" y="2907"/>
                    <a:pt x="34" y="2690"/>
                    <a:pt x="51" y="2323"/>
                  </a:cubicBezTo>
                  <a:cubicBezTo>
                    <a:pt x="84" y="1871"/>
                    <a:pt x="218" y="1420"/>
                    <a:pt x="435" y="1019"/>
                  </a:cubicBezTo>
                  <a:cubicBezTo>
                    <a:pt x="569" y="802"/>
                    <a:pt x="719" y="602"/>
                    <a:pt x="886" y="418"/>
                  </a:cubicBezTo>
                  <a:cubicBezTo>
                    <a:pt x="1020" y="267"/>
                    <a:pt x="1187" y="150"/>
                    <a:pt x="1388" y="67"/>
                  </a:cubicBezTo>
                  <a:cubicBezTo>
                    <a:pt x="1436" y="53"/>
                    <a:pt x="1490" y="45"/>
                    <a:pt x="1545" y="45"/>
                  </a:cubicBezTo>
                  <a:cubicBezTo>
                    <a:pt x="1623" y="45"/>
                    <a:pt x="1703" y="61"/>
                    <a:pt x="1772" y="100"/>
                  </a:cubicBezTo>
                  <a:cubicBezTo>
                    <a:pt x="1822" y="117"/>
                    <a:pt x="1872" y="150"/>
                    <a:pt x="1906" y="184"/>
                  </a:cubicBezTo>
                  <a:cubicBezTo>
                    <a:pt x="1906" y="184"/>
                    <a:pt x="1906" y="167"/>
                    <a:pt x="1889" y="150"/>
                  </a:cubicBezTo>
                  <a:cubicBezTo>
                    <a:pt x="1855" y="117"/>
                    <a:pt x="1822" y="84"/>
                    <a:pt x="1789" y="67"/>
                  </a:cubicBezTo>
                  <a:cubicBezTo>
                    <a:pt x="1700" y="22"/>
                    <a:pt x="1603" y="0"/>
                    <a:pt x="1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4998804" y="1681437"/>
              <a:ext cx="301526" cy="425368"/>
            </a:xfrm>
            <a:custGeom>
              <a:avLst/>
              <a:gdLst/>
              <a:ahLst/>
              <a:cxnLst/>
              <a:rect l="l" t="t" r="r" b="b"/>
              <a:pathLst>
                <a:path w="9408" h="13272" extrusionOk="0">
                  <a:moveTo>
                    <a:pt x="2640" y="0"/>
                  </a:moveTo>
                  <a:cubicBezTo>
                    <a:pt x="1838" y="535"/>
                    <a:pt x="1220" y="1320"/>
                    <a:pt x="919" y="2239"/>
                  </a:cubicBezTo>
                  <a:cubicBezTo>
                    <a:pt x="602" y="3158"/>
                    <a:pt x="418" y="4094"/>
                    <a:pt x="351" y="5046"/>
                  </a:cubicBezTo>
                  <a:cubicBezTo>
                    <a:pt x="84" y="7569"/>
                    <a:pt x="1" y="10109"/>
                    <a:pt x="84" y="12632"/>
                  </a:cubicBezTo>
                  <a:cubicBezTo>
                    <a:pt x="2592" y="12957"/>
                    <a:pt x="5121" y="13272"/>
                    <a:pt x="7646" y="13272"/>
                  </a:cubicBezTo>
                  <a:cubicBezTo>
                    <a:pt x="8234" y="13272"/>
                    <a:pt x="8821" y="13255"/>
                    <a:pt x="9407" y="13217"/>
                  </a:cubicBezTo>
                  <a:cubicBezTo>
                    <a:pt x="8873" y="9658"/>
                    <a:pt x="8522" y="6116"/>
                    <a:pt x="8956" y="2540"/>
                  </a:cubicBezTo>
                  <a:lnTo>
                    <a:pt x="2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4764774" y="2011649"/>
              <a:ext cx="667826" cy="617123"/>
            </a:xfrm>
            <a:custGeom>
              <a:avLst/>
              <a:gdLst/>
              <a:ahLst/>
              <a:cxnLst/>
              <a:rect l="l" t="t" r="r" b="b"/>
              <a:pathLst>
                <a:path w="20837" h="19255" extrusionOk="0">
                  <a:moveTo>
                    <a:pt x="10486" y="0"/>
                  </a:moveTo>
                  <a:cubicBezTo>
                    <a:pt x="8537" y="0"/>
                    <a:pt x="6569" y="351"/>
                    <a:pt x="4495" y="1059"/>
                  </a:cubicBezTo>
                  <a:cubicBezTo>
                    <a:pt x="4495" y="1059"/>
                    <a:pt x="2674" y="1544"/>
                    <a:pt x="1789" y="3933"/>
                  </a:cubicBezTo>
                  <a:cubicBezTo>
                    <a:pt x="903" y="6322"/>
                    <a:pt x="1" y="9815"/>
                    <a:pt x="1" y="9815"/>
                  </a:cubicBezTo>
                  <a:lnTo>
                    <a:pt x="4094" y="11268"/>
                  </a:lnTo>
                  <a:lnTo>
                    <a:pt x="4128" y="10583"/>
                  </a:lnTo>
                  <a:lnTo>
                    <a:pt x="5030" y="14042"/>
                  </a:lnTo>
                  <a:lnTo>
                    <a:pt x="3042" y="19088"/>
                  </a:lnTo>
                  <a:lnTo>
                    <a:pt x="9976" y="19255"/>
                  </a:lnTo>
                  <a:lnTo>
                    <a:pt x="16893" y="19221"/>
                  </a:lnTo>
                  <a:lnTo>
                    <a:pt x="14638" y="14660"/>
                  </a:lnTo>
                  <a:lnTo>
                    <a:pt x="15490" y="11335"/>
                  </a:lnTo>
                  <a:cubicBezTo>
                    <a:pt x="15590" y="12037"/>
                    <a:pt x="15690" y="12655"/>
                    <a:pt x="15690" y="12655"/>
                  </a:cubicBezTo>
                  <a:lnTo>
                    <a:pt x="20519" y="12404"/>
                  </a:lnTo>
                  <a:cubicBezTo>
                    <a:pt x="20703" y="12388"/>
                    <a:pt x="20836" y="12221"/>
                    <a:pt x="20803" y="12053"/>
                  </a:cubicBezTo>
                  <a:lnTo>
                    <a:pt x="19867" y="5387"/>
                  </a:lnTo>
                  <a:cubicBezTo>
                    <a:pt x="19867" y="5387"/>
                    <a:pt x="19550" y="2296"/>
                    <a:pt x="16626" y="1143"/>
                  </a:cubicBezTo>
                  <a:cubicBezTo>
                    <a:pt x="16509" y="1093"/>
                    <a:pt x="16375" y="1059"/>
                    <a:pt x="16258" y="1009"/>
                  </a:cubicBezTo>
                  <a:cubicBezTo>
                    <a:pt x="14296" y="339"/>
                    <a:pt x="12400" y="0"/>
                    <a:pt x="104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4738558" y="2325130"/>
              <a:ext cx="570330" cy="232170"/>
            </a:xfrm>
            <a:custGeom>
              <a:avLst/>
              <a:gdLst/>
              <a:ahLst/>
              <a:cxnLst/>
              <a:rect l="l" t="t" r="r" b="b"/>
              <a:pathLst>
                <a:path w="17795" h="7244" extrusionOk="0">
                  <a:moveTo>
                    <a:pt x="836" y="0"/>
                  </a:moveTo>
                  <a:lnTo>
                    <a:pt x="368" y="2172"/>
                  </a:lnTo>
                  <a:cubicBezTo>
                    <a:pt x="0" y="4094"/>
                    <a:pt x="1320" y="5915"/>
                    <a:pt x="3258" y="6182"/>
                  </a:cubicBezTo>
                  <a:lnTo>
                    <a:pt x="13350" y="7218"/>
                  </a:lnTo>
                  <a:cubicBezTo>
                    <a:pt x="13502" y="7235"/>
                    <a:pt x="13653" y="7244"/>
                    <a:pt x="13803" y="7244"/>
                  </a:cubicBezTo>
                  <a:cubicBezTo>
                    <a:pt x="15853" y="7244"/>
                    <a:pt x="17608" y="5678"/>
                    <a:pt x="17795" y="3576"/>
                  </a:cubicBezTo>
                  <a:lnTo>
                    <a:pt x="5063" y="2356"/>
                  </a:lnTo>
                  <a:lnTo>
                    <a:pt x="5146" y="1136"/>
                  </a:lnTo>
                  <a:lnTo>
                    <a:pt x="8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5167483" y="2324969"/>
              <a:ext cx="185858" cy="116374"/>
            </a:xfrm>
            <a:custGeom>
              <a:avLst/>
              <a:gdLst/>
              <a:ahLst/>
              <a:cxnLst/>
              <a:rect l="l" t="t" r="r" b="b"/>
              <a:pathLst>
                <a:path w="5799" h="3631" extrusionOk="0">
                  <a:moveTo>
                    <a:pt x="4170" y="1"/>
                  </a:moveTo>
                  <a:cubicBezTo>
                    <a:pt x="3668" y="1"/>
                    <a:pt x="3200" y="5"/>
                    <a:pt x="3058" y="22"/>
                  </a:cubicBezTo>
                  <a:cubicBezTo>
                    <a:pt x="2708" y="39"/>
                    <a:pt x="853" y="2077"/>
                    <a:pt x="853" y="2077"/>
                  </a:cubicBezTo>
                  <a:lnTo>
                    <a:pt x="68" y="2227"/>
                  </a:lnTo>
                  <a:lnTo>
                    <a:pt x="1" y="3631"/>
                  </a:lnTo>
                  <a:lnTo>
                    <a:pt x="2006" y="3631"/>
                  </a:lnTo>
                  <a:lnTo>
                    <a:pt x="3493" y="2445"/>
                  </a:lnTo>
                  <a:lnTo>
                    <a:pt x="5030" y="2578"/>
                  </a:lnTo>
                  <a:cubicBezTo>
                    <a:pt x="5041" y="2580"/>
                    <a:pt x="5051" y="2580"/>
                    <a:pt x="5061" y="2580"/>
                  </a:cubicBezTo>
                  <a:cubicBezTo>
                    <a:pt x="5284" y="2580"/>
                    <a:pt x="5320" y="2241"/>
                    <a:pt x="5080" y="2177"/>
                  </a:cubicBezTo>
                  <a:lnTo>
                    <a:pt x="3660" y="1876"/>
                  </a:lnTo>
                  <a:lnTo>
                    <a:pt x="3610" y="1743"/>
                  </a:lnTo>
                  <a:lnTo>
                    <a:pt x="3610" y="1743"/>
                  </a:lnTo>
                  <a:cubicBezTo>
                    <a:pt x="3610" y="1743"/>
                    <a:pt x="4616" y="1780"/>
                    <a:pt x="5009" y="1780"/>
                  </a:cubicBezTo>
                  <a:cubicBezTo>
                    <a:pt x="5075" y="1780"/>
                    <a:pt x="5123" y="1779"/>
                    <a:pt x="5147" y="1776"/>
                  </a:cubicBezTo>
                  <a:cubicBezTo>
                    <a:pt x="5598" y="1726"/>
                    <a:pt x="5498" y="1526"/>
                    <a:pt x="5498" y="1526"/>
                  </a:cubicBezTo>
                  <a:cubicBezTo>
                    <a:pt x="5498" y="1442"/>
                    <a:pt x="5281" y="1392"/>
                    <a:pt x="5197" y="1392"/>
                  </a:cubicBezTo>
                  <a:lnTo>
                    <a:pt x="3610" y="1175"/>
                  </a:lnTo>
                  <a:lnTo>
                    <a:pt x="3610" y="1074"/>
                  </a:lnTo>
                  <a:lnTo>
                    <a:pt x="5180" y="1008"/>
                  </a:lnTo>
                  <a:cubicBezTo>
                    <a:pt x="5799" y="957"/>
                    <a:pt x="5665" y="657"/>
                    <a:pt x="5481" y="640"/>
                  </a:cubicBezTo>
                  <a:lnTo>
                    <a:pt x="3610" y="623"/>
                  </a:lnTo>
                  <a:lnTo>
                    <a:pt x="3610" y="473"/>
                  </a:lnTo>
                  <a:lnTo>
                    <a:pt x="5481" y="389"/>
                  </a:lnTo>
                  <a:cubicBezTo>
                    <a:pt x="5732" y="389"/>
                    <a:pt x="5732" y="5"/>
                    <a:pt x="5481" y="5"/>
                  </a:cubicBezTo>
                  <a:cubicBezTo>
                    <a:pt x="5205" y="5"/>
                    <a:pt x="4671" y="1"/>
                    <a:pt x="417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5010598" y="2003508"/>
              <a:ext cx="211530" cy="330756"/>
            </a:xfrm>
            <a:custGeom>
              <a:avLst/>
              <a:gdLst/>
              <a:ahLst/>
              <a:cxnLst/>
              <a:rect l="l" t="t" r="r" b="b"/>
              <a:pathLst>
                <a:path w="6600" h="10320" extrusionOk="0">
                  <a:moveTo>
                    <a:pt x="2237" y="0"/>
                  </a:moveTo>
                  <a:cubicBezTo>
                    <a:pt x="1445" y="0"/>
                    <a:pt x="661" y="92"/>
                    <a:pt x="0" y="344"/>
                  </a:cubicBezTo>
                  <a:cubicBezTo>
                    <a:pt x="0" y="344"/>
                    <a:pt x="1959" y="10319"/>
                    <a:pt x="2650" y="10319"/>
                  </a:cubicBezTo>
                  <a:cubicBezTo>
                    <a:pt x="2652" y="10319"/>
                    <a:pt x="2655" y="10319"/>
                    <a:pt x="2657" y="10319"/>
                  </a:cubicBezTo>
                  <a:cubicBezTo>
                    <a:pt x="3359" y="10252"/>
                    <a:pt x="6600" y="678"/>
                    <a:pt x="6600" y="678"/>
                  </a:cubicBezTo>
                  <a:cubicBezTo>
                    <a:pt x="6600" y="678"/>
                    <a:pt x="4387"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5288504" y="2227121"/>
              <a:ext cx="2179" cy="99099"/>
            </a:xfrm>
            <a:custGeom>
              <a:avLst/>
              <a:gdLst/>
              <a:ahLst/>
              <a:cxnLst/>
              <a:rect l="l" t="t" r="r" b="b"/>
              <a:pathLst>
                <a:path w="68" h="3092" extrusionOk="0">
                  <a:moveTo>
                    <a:pt x="34" y="0"/>
                  </a:moveTo>
                  <a:cubicBezTo>
                    <a:pt x="18" y="0"/>
                    <a:pt x="1" y="685"/>
                    <a:pt x="1" y="1538"/>
                  </a:cubicBezTo>
                  <a:cubicBezTo>
                    <a:pt x="1" y="2406"/>
                    <a:pt x="18" y="3092"/>
                    <a:pt x="34" y="3092"/>
                  </a:cubicBezTo>
                  <a:cubicBezTo>
                    <a:pt x="51" y="3092"/>
                    <a:pt x="68" y="2406"/>
                    <a:pt x="68" y="1538"/>
                  </a:cubicBezTo>
                  <a:cubicBezTo>
                    <a:pt x="68" y="685"/>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4902397" y="2231415"/>
              <a:ext cx="14519" cy="96951"/>
            </a:xfrm>
            <a:custGeom>
              <a:avLst/>
              <a:gdLst/>
              <a:ahLst/>
              <a:cxnLst/>
              <a:rect l="l" t="t" r="r" b="b"/>
              <a:pathLst>
                <a:path w="453" h="3025" extrusionOk="0">
                  <a:moveTo>
                    <a:pt x="452" y="0"/>
                  </a:moveTo>
                  <a:lnTo>
                    <a:pt x="452" y="0"/>
                  </a:lnTo>
                  <a:cubicBezTo>
                    <a:pt x="402" y="150"/>
                    <a:pt x="385" y="284"/>
                    <a:pt x="369" y="435"/>
                  </a:cubicBezTo>
                  <a:cubicBezTo>
                    <a:pt x="318" y="719"/>
                    <a:pt x="252" y="1086"/>
                    <a:pt x="201" y="1504"/>
                  </a:cubicBezTo>
                  <a:cubicBezTo>
                    <a:pt x="135" y="1922"/>
                    <a:pt x="85" y="2306"/>
                    <a:pt x="51" y="2573"/>
                  </a:cubicBezTo>
                  <a:cubicBezTo>
                    <a:pt x="18" y="2724"/>
                    <a:pt x="18" y="2874"/>
                    <a:pt x="1" y="3024"/>
                  </a:cubicBezTo>
                  <a:cubicBezTo>
                    <a:pt x="51" y="2874"/>
                    <a:pt x="85" y="2740"/>
                    <a:pt x="101" y="2590"/>
                  </a:cubicBezTo>
                  <a:cubicBezTo>
                    <a:pt x="135" y="2306"/>
                    <a:pt x="201" y="1938"/>
                    <a:pt x="268" y="1521"/>
                  </a:cubicBezTo>
                  <a:cubicBezTo>
                    <a:pt x="318" y="1103"/>
                    <a:pt x="369" y="719"/>
                    <a:pt x="402" y="451"/>
                  </a:cubicBezTo>
                  <a:cubicBezTo>
                    <a:pt x="435" y="301"/>
                    <a:pt x="452" y="15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5084473" y="2335289"/>
              <a:ext cx="10224" cy="293482"/>
            </a:xfrm>
            <a:custGeom>
              <a:avLst/>
              <a:gdLst/>
              <a:ahLst/>
              <a:cxnLst/>
              <a:rect l="l" t="t" r="r" b="b"/>
              <a:pathLst>
                <a:path w="319" h="9157" extrusionOk="0">
                  <a:moveTo>
                    <a:pt x="302" y="1"/>
                  </a:moveTo>
                  <a:cubicBezTo>
                    <a:pt x="302" y="34"/>
                    <a:pt x="302" y="67"/>
                    <a:pt x="302" y="101"/>
                  </a:cubicBezTo>
                  <a:cubicBezTo>
                    <a:pt x="302" y="168"/>
                    <a:pt x="302" y="251"/>
                    <a:pt x="285" y="368"/>
                  </a:cubicBezTo>
                  <a:cubicBezTo>
                    <a:pt x="285" y="602"/>
                    <a:pt x="268" y="936"/>
                    <a:pt x="268" y="1337"/>
                  </a:cubicBezTo>
                  <a:cubicBezTo>
                    <a:pt x="235" y="2173"/>
                    <a:pt x="185" y="3326"/>
                    <a:pt x="118" y="4579"/>
                  </a:cubicBezTo>
                  <a:cubicBezTo>
                    <a:pt x="68" y="5849"/>
                    <a:pt x="18" y="6985"/>
                    <a:pt x="1" y="7820"/>
                  </a:cubicBezTo>
                  <a:cubicBezTo>
                    <a:pt x="1" y="8238"/>
                    <a:pt x="1" y="8572"/>
                    <a:pt x="1" y="8806"/>
                  </a:cubicBezTo>
                  <a:cubicBezTo>
                    <a:pt x="1" y="8906"/>
                    <a:pt x="1" y="9006"/>
                    <a:pt x="1" y="9073"/>
                  </a:cubicBezTo>
                  <a:cubicBezTo>
                    <a:pt x="1" y="9107"/>
                    <a:pt x="1" y="9140"/>
                    <a:pt x="1" y="9157"/>
                  </a:cubicBezTo>
                  <a:cubicBezTo>
                    <a:pt x="18" y="9140"/>
                    <a:pt x="18" y="9107"/>
                    <a:pt x="18" y="9073"/>
                  </a:cubicBezTo>
                  <a:cubicBezTo>
                    <a:pt x="18" y="9006"/>
                    <a:pt x="18" y="8906"/>
                    <a:pt x="18" y="8806"/>
                  </a:cubicBezTo>
                  <a:cubicBezTo>
                    <a:pt x="34" y="8572"/>
                    <a:pt x="34" y="8238"/>
                    <a:pt x="51" y="7820"/>
                  </a:cubicBezTo>
                  <a:cubicBezTo>
                    <a:pt x="84" y="6985"/>
                    <a:pt x="135" y="5849"/>
                    <a:pt x="185" y="4579"/>
                  </a:cubicBezTo>
                  <a:cubicBezTo>
                    <a:pt x="252" y="3326"/>
                    <a:pt x="285" y="2173"/>
                    <a:pt x="302" y="1354"/>
                  </a:cubicBezTo>
                  <a:cubicBezTo>
                    <a:pt x="318" y="936"/>
                    <a:pt x="318" y="602"/>
                    <a:pt x="318" y="368"/>
                  </a:cubicBezTo>
                  <a:cubicBezTo>
                    <a:pt x="318" y="251"/>
                    <a:pt x="318" y="168"/>
                    <a:pt x="318" y="101"/>
                  </a:cubicBezTo>
                  <a:cubicBezTo>
                    <a:pt x="318" y="67"/>
                    <a:pt x="318" y="34"/>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5093063" y="2024693"/>
              <a:ext cx="158519" cy="318673"/>
            </a:xfrm>
            <a:custGeom>
              <a:avLst/>
              <a:gdLst/>
              <a:ahLst/>
              <a:cxnLst/>
              <a:rect l="l" t="t" r="r" b="b"/>
              <a:pathLst>
                <a:path w="4946" h="9943" extrusionOk="0">
                  <a:moveTo>
                    <a:pt x="4010" y="1"/>
                  </a:moveTo>
                  <a:cubicBezTo>
                    <a:pt x="4010" y="17"/>
                    <a:pt x="4010" y="17"/>
                    <a:pt x="4010" y="34"/>
                  </a:cubicBezTo>
                  <a:cubicBezTo>
                    <a:pt x="4010" y="67"/>
                    <a:pt x="4027" y="101"/>
                    <a:pt x="4027" y="134"/>
                  </a:cubicBezTo>
                  <a:cubicBezTo>
                    <a:pt x="4044" y="251"/>
                    <a:pt x="4077" y="368"/>
                    <a:pt x="4111" y="485"/>
                  </a:cubicBezTo>
                  <a:cubicBezTo>
                    <a:pt x="4177" y="669"/>
                    <a:pt x="4261" y="836"/>
                    <a:pt x="4361" y="1003"/>
                  </a:cubicBezTo>
                  <a:cubicBezTo>
                    <a:pt x="4495" y="1220"/>
                    <a:pt x="4612" y="1454"/>
                    <a:pt x="4712" y="1688"/>
                  </a:cubicBezTo>
                  <a:cubicBezTo>
                    <a:pt x="4846" y="1956"/>
                    <a:pt x="4896" y="2256"/>
                    <a:pt x="4862" y="2574"/>
                  </a:cubicBezTo>
                  <a:cubicBezTo>
                    <a:pt x="4762" y="2908"/>
                    <a:pt x="4578" y="3209"/>
                    <a:pt x="4294" y="3426"/>
                  </a:cubicBezTo>
                  <a:cubicBezTo>
                    <a:pt x="4010" y="3693"/>
                    <a:pt x="3760" y="3994"/>
                    <a:pt x="3526" y="4311"/>
                  </a:cubicBezTo>
                  <a:cubicBezTo>
                    <a:pt x="3275" y="4662"/>
                    <a:pt x="3125" y="5080"/>
                    <a:pt x="3125" y="5514"/>
                  </a:cubicBezTo>
                  <a:cubicBezTo>
                    <a:pt x="3125" y="5732"/>
                    <a:pt x="3158" y="5949"/>
                    <a:pt x="3258" y="6133"/>
                  </a:cubicBezTo>
                  <a:cubicBezTo>
                    <a:pt x="3359" y="6316"/>
                    <a:pt x="3425" y="6517"/>
                    <a:pt x="3509" y="6701"/>
                  </a:cubicBezTo>
                  <a:cubicBezTo>
                    <a:pt x="3542" y="6801"/>
                    <a:pt x="3542" y="6885"/>
                    <a:pt x="3542" y="6985"/>
                  </a:cubicBezTo>
                  <a:cubicBezTo>
                    <a:pt x="3542" y="7085"/>
                    <a:pt x="3509" y="7169"/>
                    <a:pt x="3459" y="7252"/>
                  </a:cubicBezTo>
                  <a:cubicBezTo>
                    <a:pt x="3342" y="7402"/>
                    <a:pt x="3208" y="7536"/>
                    <a:pt x="3041" y="7636"/>
                  </a:cubicBezTo>
                  <a:lnTo>
                    <a:pt x="1454" y="8823"/>
                  </a:lnTo>
                  <a:lnTo>
                    <a:pt x="385" y="9641"/>
                  </a:lnTo>
                  <a:lnTo>
                    <a:pt x="100" y="9859"/>
                  </a:lnTo>
                  <a:lnTo>
                    <a:pt x="34" y="9909"/>
                  </a:lnTo>
                  <a:cubicBezTo>
                    <a:pt x="17" y="9925"/>
                    <a:pt x="0" y="9942"/>
                    <a:pt x="0" y="9942"/>
                  </a:cubicBezTo>
                  <a:lnTo>
                    <a:pt x="0" y="9942"/>
                  </a:lnTo>
                  <a:cubicBezTo>
                    <a:pt x="17" y="9925"/>
                    <a:pt x="17" y="9925"/>
                    <a:pt x="34" y="9925"/>
                  </a:cubicBezTo>
                  <a:lnTo>
                    <a:pt x="117" y="9859"/>
                  </a:lnTo>
                  <a:lnTo>
                    <a:pt x="401" y="9658"/>
                  </a:lnTo>
                  <a:lnTo>
                    <a:pt x="1487" y="8873"/>
                  </a:lnTo>
                  <a:lnTo>
                    <a:pt x="3091" y="7687"/>
                  </a:lnTo>
                  <a:cubicBezTo>
                    <a:pt x="3242" y="7586"/>
                    <a:pt x="3392" y="7453"/>
                    <a:pt x="3509" y="7286"/>
                  </a:cubicBezTo>
                  <a:cubicBezTo>
                    <a:pt x="3559" y="7202"/>
                    <a:pt x="3593" y="7102"/>
                    <a:pt x="3609" y="7001"/>
                  </a:cubicBezTo>
                  <a:cubicBezTo>
                    <a:pt x="3609" y="6885"/>
                    <a:pt x="3593" y="6784"/>
                    <a:pt x="3559" y="6684"/>
                  </a:cubicBezTo>
                  <a:cubicBezTo>
                    <a:pt x="3492" y="6484"/>
                    <a:pt x="3409" y="6300"/>
                    <a:pt x="3325" y="6116"/>
                  </a:cubicBezTo>
                  <a:cubicBezTo>
                    <a:pt x="3225" y="5915"/>
                    <a:pt x="3175" y="5715"/>
                    <a:pt x="3175" y="5514"/>
                  </a:cubicBezTo>
                  <a:cubicBezTo>
                    <a:pt x="3192" y="5097"/>
                    <a:pt x="3325" y="4696"/>
                    <a:pt x="3576" y="4345"/>
                  </a:cubicBezTo>
                  <a:cubicBezTo>
                    <a:pt x="3810" y="4027"/>
                    <a:pt x="4060" y="3743"/>
                    <a:pt x="4344" y="3476"/>
                  </a:cubicBezTo>
                  <a:cubicBezTo>
                    <a:pt x="4478" y="3342"/>
                    <a:pt x="4595" y="3209"/>
                    <a:pt x="4695" y="3058"/>
                  </a:cubicBezTo>
                  <a:cubicBezTo>
                    <a:pt x="4812" y="2908"/>
                    <a:pt x="4879" y="2758"/>
                    <a:pt x="4913" y="2574"/>
                  </a:cubicBezTo>
                  <a:cubicBezTo>
                    <a:pt x="4946" y="2256"/>
                    <a:pt x="4896" y="1939"/>
                    <a:pt x="4762" y="1655"/>
                  </a:cubicBezTo>
                  <a:cubicBezTo>
                    <a:pt x="4645" y="1438"/>
                    <a:pt x="4528" y="1204"/>
                    <a:pt x="4395" y="986"/>
                  </a:cubicBezTo>
                  <a:cubicBezTo>
                    <a:pt x="4294" y="819"/>
                    <a:pt x="4211" y="652"/>
                    <a:pt x="4144" y="468"/>
                  </a:cubicBezTo>
                  <a:cubicBezTo>
                    <a:pt x="4094" y="368"/>
                    <a:pt x="4060" y="251"/>
                    <a:pt x="4044" y="134"/>
                  </a:cubicBezTo>
                  <a:cubicBezTo>
                    <a:pt x="4027" y="51"/>
                    <a:pt x="4027" y="1"/>
                    <a:pt x="4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4969894" y="2014533"/>
              <a:ext cx="125860" cy="316494"/>
            </a:xfrm>
            <a:custGeom>
              <a:avLst/>
              <a:gdLst/>
              <a:ahLst/>
              <a:cxnLst/>
              <a:rect l="l" t="t" r="r" b="b"/>
              <a:pathLst>
                <a:path w="3927" h="9875" extrusionOk="0">
                  <a:moveTo>
                    <a:pt x="1220" y="0"/>
                  </a:moveTo>
                  <a:cubicBezTo>
                    <a:pt x="1220" y="0"/>
                    <a:pt x="1203" y="17"/>
                    <a:pt x="1203" y="17"/>
                  </a:cubicBezTo>
                  <a:cubicBezTo>
                    <a:pt x="1220" y="17"/>
                    <a:pt x="1220" y="0"/>
                    <a:pt x="1220" y="0"/>
                  </a:cubicBezTo>
                  <a:close/>
                  <a:moveTo>
                    <a:pt x="1203" y="17"/>
                  </a:moveTo>
                  <a:lnTo>
                    <a:pt x="1153" y="100"/>
                  </a:lnTo>
                  <a:cubicBezTo>
                    <a:pt x="1103" y="167"/>
                    <a:pt x="1053" y="267"/>
                    <a:pt x="969" y="401"/>
                  </a:cubicBezTo>
                  <a:cubicBezTo>
                    <a:pt x="769" y="785"/>
                    <a:pt x="585" y="1170"/>
                    <a:pt x="435" y="1587"/>
                  </a:cubicBezTo>
                  <a:cubicBezTo>
                    <a:pt x="217" y="2189"/>
                    <a:pt x="84" y="2824"/>
                    <a:pt x="17" y="3459"/>
                  </a:cubicBezTo>
                  <a:cubicBezTo>
                    <a:pt x="0" y="3643"/>
                    <a:pt x="17" y="3826"/>
                    <a:pt x="50" y="4010"/>
                  </a:cubicBezTo>
                  <a:cubicBezTo>
                    <a:pt x="84" y="4211"/>
                    <a:pt x="167" y="4395"/>
                    <a:pt x="318" y="4545"/>
                  </a:cubicBezTo>
                  <a:cubicBezTo>
                    <a:pt x="385" y="4612"/>
                    <a:pt x="468" y="4679"/>
                    <a:pt x="568" y="4712"/>
                  </a:cubicBezTo>
                  <a:cubicBezTo>
                    <a:pt x="669" y="4745"/>
                    <a:pt x="769" y="4779"/>
                    <a:pt x="852" y="4812"/>
                  </a:cubicBezTo>
                  <a:cubicBezTo>
                    <a:pt x="953" y="4846"/>
                    <a:pt x="1036" y="4879"/>
                    <a:pt x="1120" y="4946"/>
                  </a:cubicBezTo>
                  <a:cubicBezTo>
                    <a:pt x="1203" y="4996"/>
                    <a:pt x="1253" y="5096"/>
                    <a:pt x="1270" y="5180"/>
                  </a:cubicBezTo>
                  <a:cubicBezTo>
                    <a:pt x="1320" y="5380"/>
                    <a:pt x="1304" y="5581"/>
                    <a:pt x="1253" y="5781"/>
                  </a:cubicBezTo>
                  <a:cubicBezTo>
                    <a:pt x="1220" y="5982"/>
                    <a:pt x="1187" y="6182"/>
                    <a:pt x="1187" y="6383"/>
                  </a:cubicBezTo>
                  <a:cubicBezTo>
                    <a:pt x="1153" y="6767"/>
                    <a:pt x="1203" y="7135"/>
                    <a:pt x="1320" y="7502"/>
                  </a:cubicBezTo>
                  <a:cubicBezTo>
                    <a:pt x="1404" y="7836"/>
                    <a:pt x="1554" y="8154"/>
                    <a:pt x="1738" y="8438"/>
                  </a:cubicBezTo>
                  <a:cubicBezTo>
                    <a:pt x="1905" y="8689"/>
                    <a:pt x="2106" y="8923"/>
                    <a:pt x="2339" y="9123"/>
                  </a:cubicBezTo>
                  <a:cubicBezTo>
                    <a:pt x="2674" y="9407"/>
                    <a:pt x="3058" y="9624"/>
                    <a:pt x="3459" y="9758"/>
                  </a:cubicBezTo>
                  <a:cubicBezTo>
                    <a:pt x="3576" y="9791"/>
                    <a:pt x="3693" y="9825"/>
                    <a:pt x="3810" y="9858"/>
                  </a:cubicBezTo>
                  <a:lnTo>
                    <a:pt x="3893" y="9875"/>
                  </a:lnTo>
                  <a:lnTo>
                    <a:pt x="3927" y="9875"/>
                  </a:lnTo>
                  <a:cubicBezTo>
                    <a:pt x="3910" y="9875"/>
                    <a:pt x="3910" y="9858"/>
                    <a:pt x="3893" y="9858"/>
                  </a:cubicBezTo>
                  <a:lnTo>
                    <a:pt x="3810" y="9841"/>
                  </a:lnTo>
                  <a:cubicBezTo>
                    <a:pt x="3726" y="9825"/>
                    <a:pt x="3609" y="9791"/>
                    <a:pt x="3476" y="9741"/>
                  </a:cubicBezTo>
                  <a:cubicBezTo>
                    <a:pt x="3075" y="9591"/>
                    <a:pt x="2690" y="9357"/>
                    <a:pt x="2373" y="9073"/>
                  </a:cubicBezTo>
                  <a:cubicBezTo>
                    <a:pt x="1888" y="8655"/>
                    <a:pt x="1537" y="8104"/>
                    <a:pt x="1370" y="7486"/>
                  </a:cubicBezTo>
                  <a:cubicBezTo>
                    <a:pt x="1270" y="7135"/>
                    <a:pt x="1220" y="6750"/>
                    <a:pt x="1237" y="6383"/>
                  </a:cubicBezTo>
                  <a:cubicBezTo>
                    <a:pt x="1253" y="6182"/>
                    <a:pt x="1287" y="5982"/>
                    <a:pt x="1320" y="5798"/>
                  </a:cubicBezTo>
                  <a:cubicBezTo>
                    <a:pt x="1370" y="5581"/>
                    <a:pt x="1387" y="5380"/>
                    <a:pt x="1337" y="5163"/>
                  </a:cubicBezTo>
                  <a:cubicBezTo>
                    <a:pt x="1304" y="5063"/>
                    <a:pt x="1253" y="4963"/>
                    <a:pt x="1170" y="4896"/>
                  </a:cubicBezTo>
                  <a:cubicBezTo>
                    <a:pt x="1086" y="4829"/>
                    <a:pt x="986" y="4779"/>
                    <a:pt x="886" y="4745"/>
                  </a:cubicBezTo>
                  <a:cubicBezTo>
                    <a:pt x="786" y="4712"/>
                    <a:pt x="685" y="4695"/>
                    <a:pt x="602" y="4645"/>
                  </a:cubicBezTo>
                  <a:cubicBezTo>
                    <a:pt x="502" y="4612"/>
                    <a:pt x="435" y="4562"/>
                    <a:pt x="351" y="4495"/>
                  </a:cubicBezTo>
                  <a:cubicBezTo>
                    <a:pt x="234" y="4361"/>
                    <a:pt x="151" y="4194"/>
                    <a:pt x="117" y="4010"/>
                  </a:cubicBezTo>
                  <a:cubicBezTo>
                    <a:pt x="84" y="3826"/>
                    <a:pt x="67" y="3643"/>
                    <a:pt x="84" y="3459"/>
                  </a:cubicBezTo>
                  <a:cubicBezTo>
                    <a:pt x="134" y="2824"/>
                    <a:pt x="268" y="2206"/>
                    <a:pt x="485" y="1604"/>
                  </a:cubicBezTo>
                  <a:cubicBezTo>
                    <a:pt x="618" y="1186"/>
                    <a:pt x="802" y="785"/>
                    <a:pt x="1003" y="418"/>
                  </a:cubicBezTo>
                  <a:cubicBezTo>
                    <a:pt x="1070" y="284"/>
                    <a:pt x="1120" y="167"/>
                    <a:pt x="1170" y="100"/>
                  </a:cubicBezTo>
                  <a:lnTo>
                    <a:pt x="1203"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4995054" y="2387755"/>
              <a:ext cx="447194" cy="149449"/>
            </a:xfrm>
            <a:custGeom>
              <a:avLst/>
              <a:gdLst/>
              <a:ahLst/>
              <a:cxnLst/>
              <a:rect l="l" t="t" r="r" b="b"/>
              <a:pathLst>
                <a:path w="13953" h="4663" extrusionOk="0">
                  <a:moveTo>
                    <a:pt x="1" y="1"/>
                  </a:moveTo>
                  <a:lnTo>
                    <a:pt x="1" y="2808"/>
                  </a:lnTo>
                  <a:lnTo>
                    <a:pt x="5615" y="4044"/>
                  </a:lnTo>
                  <a:lnTo>
                    <a:pt x="9541" y="4663"/>
                  </a:lnTo>
                  <a:cubicBezTo>
                    <a:pt x="11997" y="4663"/>
                    <a:pt x="13952" y="2424"/>
                    <a:pt x="13568" y="1"/>
                  </a:cubicBezTo>
                  <a:lnTo>
                    <a:pt x="13568" y="1"/>
                  </a:lnTo>
                  <a:lnTo>
                    <a:pt x="8455" y="285"/>
                  </a:lnTo>
                  <a:lnTo>
                    <a:pt x="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4995054" y="2387755"/>
              <a:ext cx="345435" cy="9166"/>
            </a:xfrm>
            <a:custGeom>
              <a:avLst/>
              <a:gdLst/>
              <a:ahLst/>
              <a:cxnLst/>
              <a:rect l="l" t="t" r="r" b="b"/>
              <a:pathLst>
                <a:path w="10778" h="286" extrusionOk="0">
                  <a:moveTo>
                    <a:pt x="1" y="1"/>
                  </a:moveTo>
                  <a:cubicBezTo>
                    <a:pt x="34" y="18"/>
                    <a:pt x="67" y="18"/>
                    <a:pt x="101" y="18"/>
                  </a:cubicBezTo>
                  <a:lnTo>
                    <a:pt x="418" y="51"/>
                  </a:lnTo>
                  <a:cubicBezTo>
                    <a:pt x="686" y="85"/>
                    <a:pt x="1087" y="118"/>
                    <a:pt x="1571" y="135"/>
                  </a:cubicBezTo>
                  <a:cubicBezTo>
                    <a:pt x="2540" y="202"/>
                    <a:pt x="3894" y="268"/>
                    <a:pt x="5381" y="285"/>
                  </a:cubicBezTo>
                  <a:cubicBezTo>
                    <a:pt x="6868" y="285"/>
                    <a:pt x="8221" y="268"/>
                    <a:pt x="9207" y="268"/>
                  </a:cubicBezTo>
                  <a:lnTo>
                    <a:pt x="10360" y="235"/>
                  </a:lnTo>
                  <a:lnTo>
                    <a:pt x="10677" y="235"/>
                  </a:lnTo>
                  <a:cubicBezTo>
                    <a:pt x="10711" y="235"/>
                    <a:pt x="10744" y="235"/>
                    <a:pt x="10778" y="218"/>
                  </a:cubicBezTo>
                  <a:lnTo>
                    <a:pt x="5381" y="218"/>
                  </a:lnTo>
                  <a:cubicBezTo>
                    <a:pt x="3894" y="202"/>
                    <a:pt x="2540" y="151"/>
                    <a:pt x="1571" y="101"/>
                  </a:cubicBezTo>
                  <a:cubicBezTo>
                    <a:pt x="1087" y="68"/>
                    <a:pt x="686" y="51"/>
                    <a:pt x="418" y="18"/>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4809228" y="2324969"/>
              <a:ext cx="185313" cy="116374"/>
            </a:xfrm>
            <a:custGeom>
              <a:avLst/>
              <a:gdLst/>
              <a:ahLst/>
              <a:cxnLst/>
              <a:rect l="l" t="t" r="r" b="b"/>
              <a:pathLst>
                <a:path w="5782" h="3631" extrusionOk="0">
                  <a:moveTo>
                    <a:pt x="1621" y="1"/>
                  </a:moveTo>
                  <a:cubicBezTo>
                    <a:pt x="1124" y="1"/>
                    <a:pt x="594" y="5"/>
                    <a:pt x="318" y="5"/>
                  </a:cubicBezTo>
                  <a:cubicBezTo>
                    <a:pt x="51" y="5"/>
                    <a:pt x="51" y="389"/>
                    <a:pt x="301" y="389"/>
                  </a:cubicBezTo>
                  <a:lnTo>
                    <a:pt x="2173" y="473"/>
                  </a:lnTo>
                  <a:lnTo>
                    <a:pt x="2190" y="623"/>
                  </a:lnTo>
                  <a:lnTo>
                    <a:pt x="318" y="640"/>
                  </a:lnTo>
                  <a:cubicBezTo>
                    <a:pt x="118" y="657"/>
                    <a:pt x="1" y="957"/>
                    <a:pt x="602" y="1008"/>
                  </a:cubicBezTo>
                  <a:lnTo>
                    <a:pt x="2173" y="1074"/>
                  </a:lnTo>
                  <a:lnTo>
                    <a:pt x="2173" y="1175"/>
                  </a:lnTo>
                  <a:lnTo>
                    <a:pt x="585" y="1392"/>
                  </a:lnTo>
                  <a:cubicBezTo>
                    <a:pt x="502" y="1392"/>
                    <a:pt x="301" y="1442"/>
                    <a:pt x="301" y="1526"/>
                  </a:cubicBezTo>
                  <a:cubicBezTo>
                    <a:pt x="301" y="1526"/>
                    <a:pt x="201" y="1726"/>
                    <a:pt x="652" y="1776"/>
                  </a:cubicBezTo>
                  <a:cubicBezTo>
                    <a:pt x="674" y="1779"/>
                    <a:pt x="721" y="1780"/>
                    <a:pt x="785" y="1780"/>
                  </a:cubicBezTo>
                  <a:cubicBezTo>
                    <a:pt x="1171" y="1780"/>
                    <a:pt x="2189" y="1743"/>
                    <a:pt x="2190" y="1743"/>
                  </a:cubicBezTo>
                  <a:lnTo>
                    <a:pt x="2190" y="1743"/>
                  </a:lnTo>
                  <a:lnTo>
                    <a:pt x="2123" y="1876"/>
                  </a:lnTo>
                  <a:lnTo>
                    <a:pt x="702" y="2177"/>
                  </a:lnTo>
                  <a:cubicBezTo>
                    <a:pt x="462" y="2225"/>
                    <a:pt x="498" y="2580"/>
                    <a:pt x="737" y="2580"/>
                  </a:cubicBezTo>
                  <a:cubicBezTo>
                    <a:pt x="747" y="2580"/>
                    <a:pt x="758" y="2580"/>
                    <a:pt x="769" y="2578"/>
                  </a:cubicBezTo>
                  <a:lnTo>
                    <a:pt x="2290" y="2445"/>
                  </a:lnTo>
                  <a:lnTo>
                    <a:pt x="3777" y="3631"/>
                  </a:lnTo>
                  <a:lnTo>
                    <a:pt x="5782" y="3631"/>
                  </a:lnTo>
                  <a:lnTo>
                    <a:pt x="5715" y="2227"/>
                  </a:lnTo>
                  <a:lnTo>
                    <a:pt x="4930" y="2077"/>
                  </a:lnTo>
                  <a:cubicBezTo>
                    <a:pt x="4930" y="2077"/>
                    <a:pt x="3075" y="39"/>
                    <a:pt x="2724" y="22"/>
                  </a:cubicBezTo>
                  <a:cubicBezTo>
                    <a:pt x="2582" y="5"/>
                    <a:pt x="2119" y="1"/>
                    <a:pt x="16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4999348" y="2477752"/>
              <a:ext cx="296687" cy="58395"/>
            </a:xfrm>
            <a:custGeom>
              <a:avLst/>
              <a:gdLst/>
              <a:ahLst/>
              <a:cxnLst/>
              <a:rect l="l" t="t" r="r" b="b"/>
              <a:pathLst>
                <a:path w="9257" h="1822" extrusionOk="0">
                  <a:moveTo>
                    <a:pt x="0" y="0"/>
                  </a:moveTo>
                  <a:cubicBezTo>
                    <a:pt x="34" y="17"/>
                    <a:pt x="67" y="33"/>
                    <a:pt x="100" y="33"/>
                  </a:cubicBezTo>
                  <a:lnTo>
                    <a:pt x="351" y="117"/>
                  </a:lnTo>
                  <a:cubicBezTo>
                    <a:pt x="585" y="167"/>
                    <a:pt x="919" y="267"/>
                    <a:pt x="1337" y="368"/>
                  </a:cubicBezTo>
                  <a:cubicBezTo>
                    <a:pt x="2172" y="585"/>
                    <a:pt x="3309" y="852"/>
                    <a:pt x="4595" y="1103"/>
                  </a:cubicBezTo>
                  <a:cubicBezTo>
                    <a:pt x="5882" y="1353"/>
                    <a:pt x="7035" y="1537"/>
                    <a:pt x="7887" y="1654"/>
                  </a:cubicBezTo>
                  <a:cubicBezTo>
                    <a:pt x="8304" y="1704"/>
                    <a:pt x="8655" y="1754"/>
                    <a:pt x="8889" y="1788"/>
                  </a:cubicBezTo>
                  <a:lnTo>
                    <a:pt x="9173" y="1805"/>
                  </a:lnTo>
                  <a:lnTo>
                    <a:pt x="8889" y="1754"/>
                  </a:lnTo>
                  <a:lnTo>
                    <a:pt x="7903" y="1604"/>
                  </a:lnTo>
                  <a:cubicBezTo>
                    <a:pt x="7051" y="1487"/>
                    <a:pt x="5882" y="1287"/>
                    <a:pt x="4612" y="1036"/>
                  </a:cubicBezTo>
                  <a:cubicBezTo>
                    <a:pt x="3325" y="785"/>
                    <a:pt x="2172" y="518"/>
                    <a:pt x="1354" y="317"/>
                  </a:cubicBezTo>
                  <a:lnTo>
                    <a:pt x="368" y="84"/>
                  </a:lnTo>
                  <a:lnTo>
                    <a:pt x="100" y="17"/>
                  </a:lnTo>
                  <a:cubicBezTo>
                    <a:pt x="67" y="17"/>
                    <a:pt x="34" y="0"/>
                    <a:pt x="0" y="0"/>
                  </a:cubicBezTo>
                  <a:close/>
                  <a:moveTo>
                    <a:pt x="9173" y="1805"/>
                  </a:moveTo>
                  <a:cubicBezTo>
                    <a:pt x="9190" y="1821"/>
                    <a:pt x="9223" y="1821"/>
                    <a:pt x="9257" y="1821"/>
                  </a:cubicBezTo>
                  <a:cubicBezTo>
                    <a:pt x="9240" y="1805"/>
                    <a:pt x="9207" y="1805"/>
                    <a:pt x="9173"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4991849" y="2389903"/>
              <a:ext cx="5929" cy="88394"/>
            </a:xfrm>
            <a:custGeom>
              <a:avLst/>
              <a:gdLst/>
              <a:ahLst/>
              <a:cxnLst/>
              <a:rect l="l" t="t" r="r" b="b"/>
              <a:pathLst>
                <a:path w="185" h="2758" extrusionOk="0">
                  <a:moveTo>
                    <a:pt x="34" y="1"/>
                  </a:moveTo>
                  <a:cubicBezTo>
                    <a:pt x="17" y="135"/>
                    <a:pt x="0" y="268"/>
                    <a:pt x="17" y="402"/>
                  </a:cubicBezTo>
                  <a:cubicBezTo>
                    <a:pt x="0" y="652"/>
                    <a:pt x="0" y="1003"/>
                    <a:pt x="17" y="1388"/>
                  </a:cubicBezTo>
                  <a:cubicBezTo>
                    <a:pt x="34" y="1755"/>
                    <a:pt x="84" y="2106"/>
                    <a:pt x="117" y="2357"/>
                  </a:cubicBezTo>
                  <a:cubicBezTo>
                    <a:pt x="117" y="2490"/>
                    <a:pt x="151" y="2624"/>
                    <a:pt x="184" y="2758"/>
                  </a:cubicBezTo>
                  <a:cubicBezTo>
                    <a:pt x="184" y="2624"/>
                    <a:pt x="167" y="2490"/>
                    <a:pt x="151" y="2357"/>
                  </a:cubicBezTo>
                  <a:cubicBezTo>
                    <a:pt x="134" y="2106"/>
                    <a:pt x="101" y="1755"/>
                    <a:pt x="84" y="1371"/>
                  </a:cubicBezTo>
                  <a:cubicBezTo>
                    <a:pt x="67" y="987"/>
                    <a:pt x="67" y="652"/>
                    <a:pt x="50" y="402"/>
                  </a:cubicBezTo>
                  <a:cubicBezTo>
                    <a:pt x="67" y="268"/>
                    <a:pt x="50" y="1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5018098" y="2390992"/>
              <a:ext cx="9134" cy="90509"/>
            </a:xfrm>
            <a:custGeom>
              <a:avLst/>
              <a:gdLst/>
              <a:ahLst/>
              <a:cxnLst/>
              <a:rect l="l" t="t" r="r" b="b"/>
              <a:pathLst>
                <a:path w="285" h="2824" extrusionOk="0">
                  <a:moveTo>
                    <a:pt x="117" y="0"/>
                  </a:moveTo>
                  <a:lnTo>
                    <a:pt x="117" y="0"/>
                  </a:lnTo>
                  <a:cubicBezTo>
                    <a:pt x="100" y="34"/>
                    <a:pt x="100" y="67"/>
                    <a:pt x="100" y="101"/>
                  </a:cubicBezTo>
                  <a:cubicBezTo>
                    <a:pt x="84" y="184"/>
                    <a:pt x="67" y="284"/>
                    <a:pt x="67" y="418"/>
                  </a:cubicBezTo>
                  <a:cubicBezTo>
                    <a:pt x="0" y="1086"/>
                    <a:pt x="50" y="1771"/>
                    <a:pt x="184" y="2423"/>
                  </a:cubicBezTo>
                  <a:cubicBezTo>
                    <a:pt x="201" y="2557"/>
                    <a:pt x="234" y="2657"/>
                    <a:pt x="251" y="2724"/>
                  </a:cubicBezTo>
                  <a:cubicBezTo>
                    <a:pt x="267" y="2757"/>
                    <a:pt x="267" y="2791"/>
                    <a:pt x="284" y="2824"/>
                  </a:cubicBezTo>
                  <a:cubicBezTo>
                    <a:pt x="284" y="2690"/>
                    <a:pt x="251" y="2557"/>
                    <a:pt x="234" y="2423"/>
                  </a:cubicBezTo>
                  <a:cubicBezTo>
                    <a:pt x="184" y="2172"/>
                    <a:pt x="134" y="1805"/>
                    <a:pt x="117" y="1420"/>
                  </a:cubicBezTo>
                  <a:cubicBezTo>
                    <a:pt x="100" y="1036"/>
                    <a:pt x="100" y="669"/>
                    <a:pt x="100" y="418"/>
                  </a:cubicBezTo>
                  <a:cubicBezTo>
                    <a:pt x="117" y="284"/>
                    <a:pt x="117" y="134"/>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4999348" y="2402594"/>
              <a:ext cx="12564" cy="11891"/>
            </a:xfrm>
            <a:custGeom>
              <a:avLst/>
              <a:gdLst/>
              <a:ahLst/>
              <a:cxnLst/>
              <a:rect l="l" t="t" r="r" b="b"/>
              <a:pathLst>
                <a:path w="392" h="371" extrusionOk="0">
                  <a:moveTo>
                    <a:pt x="184" y="1"/>
                  </a:moveTo>
                  <a:cubicBezTo>
                    <a:pt x="133" y="1"/>
                    <a:pt x="106" y="28"/>
                    <a:pt x="117" y="39"/>
                  </a:cubicBezTo>
                  <a:cubicBezTo>
                    <a:pt x="117" y="39"/>
                    <a:pt x="130" y="35"/>
                    <a:pt x="151" y="35"/>
                  </a:cubicBezTo>
                  <a:cubicBezTo>
                    <a:pt x="171" y="35"/>
                    <a:pt x="201" y="39"/>
                    <a:pt x="234" y="56"/>
                  </a:cubicBezTo>
                  <a:cubicBezTo>
                    <a:pt x="284" y="89"/>
                    <a:pt x="301" y="123"/>
                    <a:pt x="318" y="156"/>
                  </a:cubicBezTo>
                  <a:cubicBezTo>
                    <a:pt x="318" y="246"/>
                    <a:pt x="248" y="307"/>
                    <a:pt x="170" y="307"/>
                  </a:cubicBezTo>
                  <a:cubicBezTo>
                    <a:pt x="147" y="307"/>
                    <a:pt x="123" y="301"/>
                    <a:pt x="100" y="290"/>
                  </a:cubicBezTo>
                  <a:cubicBezTo>
                    <a:pt x="67" y="256"/>
                    <a:pt x="50" y="206"/>
                    <a:pt x="50" y="173"/>
                  </a:cubicBezTo>
                  <a:cubicBezTo>
                    <a:pt x="50" y="89"/>
                    <a:pt x="100" y="56"/>
                    <a:pt x="100" y="39"/>
                  </a:cubicBezTo>
                  <a:lnTo>
                    <a:pt x="100" y="39"/>
                  </a:lnTo>
                  <a:cubicBezTo>
                    <a:pt x="100" y="39"/>
                    <a:pt x="17" y="56"/>
                    <a:pt x="0" y="173"/>
                  </a:cubicBezTo>
                  <a:cubicBezTo>
                    <a:pt x="0" y="223"/>
                    <a:pt x="17" y="290"/>
                    <a:pt x="67" y="323"/>
                  </a:cubicBezTo>
                  <a:cubicBezTo>
                    <a:pt x="105" y="356"/>
                    <a:pt x="147" y="371"/>
                    <a:pt x="189" y="371"/>
                  </a:cubicBezTo>
                  <a:cubicBezTo>
                    <a:pt x="295" y="371"/>
                    <a:pt x="392" y="276"/>
                    <a:pt x="368" y="156"/>
                  </a:cubicBezTo>
                  <a:cubicBezTo>
                    <a:pt x="368" y="89"/>
                    <a:pt x="318" y="39"/>
                    <a:pt x="268" y="23"/>
                  </a:cubicBezTo>
                  <a:cubicBezTo>
                    <a:pt x="236" y="7"/>
                    <a:pt x="207"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4788363" y="2494322"/>
              <a:ext cx="263483" cy="32178"/>
            </a:xfrm>
            <a:custGeom>
              <a:avLst/>
              <a:gdLst/>
              <a:ahLst/>
              <a:cxnLst/>
              <a:rect l="l" t="t" r="r" b="b"/>
              <a:pathLst>
                <a:path w="8221" h="1004" extrusionOk="0">
                  <a:moveTo>
                    <a:pt x="7870" y="1"/>
                  </a:moveTo>
                  <a:cubicBezTo>
                    <a:pt x="7569" y="1"/>
                    <a:pt x="7268" y="18"/>
                    <a:pt x="6968" y="68"/>
                  </a:cubicBezTo>
                  <a:cubicBezTo>
                    <a:pt x="6516" y="135"/>
                    <a:pt x="6065" y="218"/>
                    <a:pt x="5631" y="335"/>
                  </a:cubicBezTo>
                  <a:cubicBezTo>
                    <a:pt x="5146" y="469"/>
                    <a:pt x="4595" y="619"/>
                    <a:pt x="4027" y="753"/>
                  </a:cubicBezTo>
                  <a:cubicBezTo>
                    <a:pt x="3492" y="870"/>
                    <a:pt x="2941" y="937"/>
                    <a:pt x="2389" y="937"/>
                  </a:cubicBezTo>
                  <a:cubicBezTo>
                    <a:pt x="1938" y="920"/>
                    <a:pt x="1487" y="853"/>
                    <a:pt x="1069" y="703"/>
                  </a:cubicBezTo>
                  <a:cubicBezTo>
                    <a:pt x="785" y="586"/>
                    <a:pt x="501" y="452"/>
                    <a:pt x="267" y="268"/>
                  </a:cubicBezTo>
                  <a:cubicBezTo>
                    <a:pt x="115" y="146"/>
                    <a:pt x="32" y="66"/>
                    <a:pt x="6" y="66"/>
                  </a:cubicBezTo>
                  <a:cubicBezTo>
                    <a:pt x="3" y="66"/>
                    <a:pt x="1" y="66"/>
                    <a:pt x="0" y="68"/>
                  </a:cubicBezTo>
                  <a:cubicBezTo>
                    <a:pt x="17" y="85"/>
                    <a:pt x="33" y="101"/>
                    <a:pt x="67" y="118"/>
                  </a:cubicBezTo>
                  <a:cubicBezTo>
                    <a:pt x="117" y="185"/>
                    <a:pt x="184" y="235"/>
                    <a:pt x="251" y="285"/>
                  </a:cubicBezTo>
                  <a:cubicBezTo>
                    <a:pt x="485" y="486"/>
                    <a:pt x="752" y="636"/>
                    <a:pt x="1053" y="736"/>
                  </a:cubicBezTo>
                  <a:cubicBezTo>
                    <a:pt x="1470" y="903"/>
                    <a:pt x="1922" y="987"/>
                    <a:pt x="2389" y="1004"/>
                  </a:cubicBezTo>
                  <a:cubicBezTo>
                    <a:pt x="2941" y="1004"/>
                    <a:pt x="3492" y="937"/>
                    <a:pt x="4044" y="820"/>
                  </a:cubicBezTo>
                  <a:cubicBezTo>
                    <a:pt x="4612" y="686"/>
                    <a:pt x="5163" y="536"/>
                    <a:pt x="5648" y="402"/>
                  </a:cubicBezTo>
                  <a:cubicBezTo>
                    <a:pt x="6082" y="285"/>
                    <a:pt x="6533" y="185"/>
                    <a:pt x="6968" y="118"/>
                  </a:cubicBezTo>
                  <a:cubicBezTo>
                    <a:pt x="7268" y="68"/>
                    <a:pt x="7569" y="34"/>
                    <a:pt x="7887" y="18"/>
                  </a:cubicBezTo>
                  <a:lnTo>
                    <a:pt x="8120" y="18"/>
                  </a:lnTo>
                  <a:cubicBezTo>
                    <a:pt x="8137" y="26"/>
                    <a:pt x="8154" y="30"/>
                    <a:pt x="8171" y="30"/>
                  </a:cubicBezTo>
                  <a:cubicBezTo>
                    <a:pt x="8187" y="30"/>
                    <a:pt x="8204" y="26"/>
                    <a:pt x="8221" y="18"/>
                  </a:cubicBezTo>
                  <a:cubicBezTo>
                    <a:pt x="8187" y="18"/>
                    <a:pt x="8154" y="18"/>
                    <a:pt x="8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5032007" y="1702943"/>
              <a:ext cx="253868" cy="401939"/>
            </a:xfrm>
            <a:custGeom>
              <a:avLst/>
              <a:gdLst/>
              <a:ahLst/>
              <a:cxnLst/>
              <a:rect l="l" t="t" r="r" b="b"/>
              <a:pathLst>
                <a:path w="7921" h="12541" extrusionOk="0">
                  <a:moveTo>
                    <a:pt x="5020" y="1"/>
                  </a:moveTo>
                  <a:cubicBezTo>
                    <a:pt x="3829" y="1"/>
                    <a:pt x="2643" y="389"/>
                    <a:pt x="1655" y="1151"/>
                  </a:cubicBezTo>
                  <a:lnTo>
                    <a:pt x="168" y="10290"/>
                  </a:lnTo>
                  <a:cubicBezTo>
                    <a:pt x="0" y="11343"/>
                    <a:pt x="769" y="12329"/>
                    <a:pt x="1905" y="12512"/>
                  </a:cubicBezTo>
                  <a:cubicBezTo>
                    <a:pt x="2024" y="12531"/>
                    <a:pt x="2143" y="12541"/>
                    <a:pt x="2260" y="12541"/>
                  </a:cubicBezTo>
                  <a:cubicBezTo>
                    <a:pt x="3273" y="12541"/>
                    <a:pt x="4163" y="11851"/>
                    <a:pt x="4328" y="10892"/>
                  </a:cubicBezTo>
                  <a:cubicBezTo>
                    <a:pt x="4528" y="9772"/>
                    <a:pt x="4762" y="8603"/>
                    <a:pt x="4762" y="8603"/>
                  </a:cubicBezTo>
                  <a:cubicBezTo>
                    <a:pt x="4762" y="8603"/>
                    <a:pt x="4763" y="8603"/>
                    <a:pt x="4764" y="8603"/>
                  </a:cubicBezTo>
                  <a:cubicBezTo>
                    <a:pt x="4815" y="8603"/>
                    <a:pt x="6261" y="8587"/>
                    <a:pt x="6884" y="6781"/>
                  </a:cubicBezTo>
                  <a:cubicBezTo>
                    <a:pt x="7486" y="5027"/>
                    <a:pt x="7920" y="833"/>
                    <a:pt x="7920" y="833"/>
                  </a:cubicBezTo>
                  <a:cubicBezTo>
                    <a:pt x="7027" y="276"/>
                    <a:pt x="6022" y="1"/>
                    <a:pt x="502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5234435" y="1822073"/>
              <a:ext cx="16634" cy="14775"/>
            </a:xfrm>
            <a:custGeom>
              <a:avLst/>
              <a:gdLst/>
              <a:ahLst/>
              <a:cxnLst/>
              <a:rect l="l" t="t" r="r" b="b"/>
              <a:pathLst>
                <a:path w="519" h="461" extrusionOk="0">
                  <a:moveTo>
                    <a:pt x="233" y="0"/>
                  </a:moveTo>
                  <a:cubicBezTo>
                    <a:pt x="122" y="0"/>
                    <a:pt x="32" y="91"/>
                    <a:pt x="17" y="207"/>
                  </a:cubicBezTo>
                  <a:cubicBezTo>
                    <a:pt x="0" y="341"/>
                    <a:pt x="84" y="458"/>
                    <a:pt x="218" y="458"/>
                  </a:cubicBezTo>
                  <a:cubicBezTo>
                    <a:pt x="229" y="459"/>
                    <a:pt x="240" y="460"/>
                    <a:pt x="252" y="460"/>
                  </a:cubicBezTo>
                  <a:cubicBezTo>
                    <a:pt x="373" y="460"/>
                    <a:pt x="486" y="380"/>
                    <a:pt x="502" y="257"/>
                  </a:cubicBezTo>
                  <a:cubicBezTo>
                    <a:pt x="518" y="124"/>
                    <a:pt x="418" y="7"/>
                    <a:pt x="284" y="7"/>
                  </a:cubicBezTo>
                  <a:cubicBezTo>
                    <a:pt x="267" y="2"/>
                    <a:pt x="249" y="0"/>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5233890" y="1812746"/>
              <a:ext cx="31089" cy="11314"/>
            </a:xfrm>
            <a:custGeom>
              <a:avLst/>
              <a:gdLst/>
              <a:ahLst/>
              <a:cxnLst/>
              <a:rect l="l" t="t" r="r" b="b"/>
              <a:pathLst>
                <a:path w="970" h="353" extrusionOk="0">
                  <a:moveTo>
                    <a:pt x="420" y="0"/>
                  </a:moveTo>
                  <a:cubicBezTo>
                    <a:pt x="320" y="0"/>
                    <a:pt x="219" y="28"/>
                    <a:pt x="134" y="64"/>
                  </a:cubicBezTo>
                  <a:cubicBezTo>
                    <a:pt x="34" y="114"/>
                    <a:pt x="1" y="164"/>
                    <a:pt x="1" y="181"/>
                  </a:cubicBezTo>
                  <a:cubicBezTo>
                    <a:pt x="6" y="186"/>
                    <a:pt x="14" y="188"/>
                    <a:pt x="26" y="188"/>
                  </a:cubicBezTo>
                  <a:cubicBezTo>
                    <a:pt x="78" y="188"/>
                    <a:pt x="194" y="150"/>
                    <a:pt x="345" y="150"/>
                  </a:cubicBezTo>
                  <a:cubicBezTo>
                    <a:pt x="394" y="150"/>
                    <a:pt x="446" y="154"/>
                    <a:pt x="502" y="164"/>
                  </a:cubicBezTo>
                  <a:cubicBezTo>
                    <a:pt x="745" y="210"/>
                    <a:pt x="892" y="352"/>
                    <a:pt x="941" y="352"/>
                  </a:cubicBezTo>
                  <a:cubicBezTo>
                    <a:pt x="946" y="352"/>
                    <a:pt x="950" y="351"/>
                    <a:pt x="953" y="348"/>
                  </a:cubicBezTo>
                  <a:cubicBezTo>
                    <a:pt x="970" y="331"/>
                    <a:pt x="953" y="281"/>
                    <a:pt x="886" y="198"/>
                  </a:cubicBezTo>
                  <a:cubicBezTo>
                    <a:pt x="786" y="97"/>
                    <a:pt x="669" y="30"/>
                    <a:pt x="535" y="14"/>
                  </a:cubicBezTo>
                  <a:cubicBezTo>
                    <a:pt x="498" y="4"/>
                    <a:pt x="459" y="0"/>
                    <a:pt x="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5148733" y="1808291"/>
              <a:ext cx="16634" cy="15160"/>
            </a:xfrm>
            <a:custGeom>
              <a:avLst/>
              <a:gdLst/>
              <a:ahLst/>
              <a:cxnLst/>
              <a:rect l="l" t="t" r="r" b="b"/>
              <a:pathLst>
                <a:path w="519" h="473" extrusionOk="0">
                  <a:moveTo>
                    <a:pt x="251" y="0"/>
                  </a:moveTo>
                  <a:cubicBezTo>
                    <a:pt x="132" y="0"/>
                    <a:pt x="33" y="81"/>
                    <a:pt x="18" y="203"/>
                  </a:cubicBezTo>
                  <a:cubicBezTo>
                    <a:pt x="1" y="337"/>
                    <a:pt x="101" y="454"/>
                    <a:pt x="218" y="470"/>
                  </a:cubicBezTo>
                  <a:cubicBezTo>
                    <a:pt x="230" y="472"/>
                    <a:pt x="241" y="472"/>
                    <a:pt x="252" y="472"/>
                  </a:cubicBezTo>
                  <a:cubicBezTo>
                    <a:pt x="374" y="472"/>
                    <a:pt x="487" y="392"/>
                    <a:pt x="502" y="270"/>
                  </a:cubicBezTo>
                  <a:cubicBezTo>
                    <a:pt x="519" y="136"/>
                    <a:pt x="419" y="19"/>
                    <a:pt x="285" y="2"/>
                  </a:cubicBezTo>
                  <a:cubicBezTo>
                    <a:pt x="274" y="1"/>
                    <a:pt x="262"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5146073" y="1800439"/>
              <a:ext cx="31633" cy="11314"/>
            </a:xfrm>
            <a:custGeom>
              <a:avLst/>
              <a:gdLst/>
              <a:ahLst/>
              <a:cxnLst/>
              <a:rect l="l" t="t" r="r" b="b"/>
              <a:pathLst>
                <a:path w="987" h="353" extrusionOk="0">
                  <a:moveTo>
                    <a:pt x="423" y="0"/>
                  </a:moveTo>
                  <a:cubicBezTo>
                    <a:pt x="327" y="0"/>
                    <a:pt x="230" y="27"/>
                    <a:pt x="134" y="64"/>
                  </a:cubicBezTo>
                  <a:cubicBezTo>
                    <a:pt x="34" y="114"/>
                    <a:pt x="0" y="164"/>
                    <a:pt x="17" y="181"/>
                  </a:cubicBezTo>
                  <a:cubicBezTo>
                    <a:pt x="20" y="186"/>
                    <a:pt x="26" y="188"/>
                    <a:pt x="37" y="188"/>
                  </a:cubicBezTo>
                  <a:cubicBezTo>
                    <a:pt x="84" y="188"/>
                    <a:pt x="204" y="150"/>
                    <a:pt x="352" y="150"/>
                  </a:cubicBezTo>
                  <a:cubicBezTo>
                    <a:pt x="399" y="150"/>
                    <a:pt x="450" y="153"/>
                    <a:pt x="502" y="164"/>
                  </a:cubicBezTo>
                  <a:cubicBezTo>
                    <a:pt x="745" y="209"/>
                    <a:pt x="905" y="352"/>
                    <a:pt x="957" y="352"/>
                  </a:cubicBezTo>
                  <a:cubicBezTo>
                    <a:pt x="962" y="352"/>
                    <a:pt x="966" y="351"/>
                    <a:pt x="969" y="348"/>
                  </a:cubicBezTo>
                  <a:cubicBezTo>
                    <a:pt x="986" y="331"/>
                    <a:pt x="969" y="281"/>
                    <a:pt x="886" y="197"/>
                  </a:cubicBezTo>
                  <a:cubicBezTo>
                    <a:pt x="802" y="97"/>
                    <a:pt x="669" y="30"/>
                    <a:pt x="535" y="13"/>
                  </a:cubicBezTo>
                  <a:cubicBezTo>
                    <a:pt x="498" y="4"/>
                    <a:pt x="460" y="0"/>
                    <a:pt x="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5196392" y="1808900"/>
              <a:ext cx="22531" cy="72721"/>
            </a:xfrm>
            <a:custGeom>
              <a:avLst/>
              <a:gdLst/>
              <a:ahLst/>
              <a:cxnLst/>
              <a:rect l="l" t="t" r="r" b="b"/>
              <a:pathLst>
                <a:path w="703" h="2269" extrusionOk="0">
                  <a:moveTo>
                    <a:pt x="268" y="0"/>
                  </a:moveTo>
                  <a:lnTo>
                    <a:pt x="268" y="0"/>
                  </a:lnTo>
                  <a:cubicBezTo>
                    <a:pt x="285" y="468"/>
                    <a:pt x="369" y="936"/>
                    <a:pt x="469" y="1387"/>
                  </a:cubicBezTo>
                  <a:cubicBezTo>
                    <a:pt x="502" y="1587"/>
                    <a:pt x="536" y="1771"/>
                    <a:pt x="569" y="1938"/>
                  </a:cubicBezTo>
                  <a:cubicBezTo>
                    <a:pt x="603" y="2005"/>
                    <a:pt x="603" y="2072"/>
                    <a:pt x="586" y="2139"/>
                  </a:cubicBezTo>
                  <a:cubicBezTo>
                    <a:pt x="569" y="2189"/>
                    <a:pt x="502" y="2189"/>
                    <a:pt x="435" y="2189"/>
                  </a:cubicBezTo>
                  <a:cubicBezTo>
                    <a:pt x="372" y="2175"/>
                    <a:pt x="311" y="2170"/>
                    <a:pt x="251" y="2170"/>
                  </a:cubicBezTo>
                  <a:cubicBezTo>
                    <a:pt x="169" y="2170"/>
                    <a:pt x="88" y="2179"/>
                    <a:pt x="1" y="2189"/>
                  </a:cubicBezTo>
                  <a:cubicBezTo>
                    <a:pt x="135" y="2222"/>
                    <a:pt x="285" y="2256"/>
                    <a:pt x="435" y="2256"/>
                  </a:cubicBezTo>
                  <a:cubicBezTo>
                    <a:pt x="452" y="2264"/>
                    <a:pt x="469" y="2268"/>
                    <a:pt x="486" y="2268"/>
                  </a:cubicBezTo>
                  <a:cubicBezTo>
                    <a:pt x="502" y="2268"/>
                    <a:pt x="519" y="2264"/>
                    <a:pt x="536" y="2256"/>
                  </a:cubicBezTo>
                  <a:cubicBezTo>
                    <a:pt x="603" y="2256"/>
                    <a:pt x="636" y="2222"/>
                    <a:pt x="669" y="2189"/>
                  </a:cubicBezTo>
                  <a:cubicBezTo>
                    <a:pt x="703" y="2105"/>
                    <a:pt x="703" y="2005"/>
                    <a:pt x="686" y="1922"/>
                  </a:cubicBezTo>
                  <a:cubicBezTo>
                    <a:pt x="653" y="1738"/>
                    <a:pt x="619" y="1571"/>
                    <a:pt x="586" y="1370"/>
                  </a:cubicBezTo>
                  <a:cubicBezTo>
                    <a:pt x="519" y="902"/>
                    <a:pt x="402" y="451"/>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5107517" y="1942773"/>
              <a:ext cx="77144" cy="49838"/>
            </a:xfrm>
            <a:custGeom>
              <a:avLst/>
              <a:gdLst/>
              <a:ahLst/>
              <a:cxnLst/>
              <a:rect l="l" t="t" r="r" b="b"/>
              <a:pathLst>
                <a:path w="2407" h="1555" extrusionOk="0">
                  <a:moveTo>
                    <a:pt x="0" y="0"/>
                  </a:moveTo>
                  <a:cubicBezTo>
                    <a:pt x="0" y="0"/>
                    <a:pt x="385" y="1404"/>
                    <a:pt x="2306" y="1554"/>
                  </a:cubicBezTo>
                  <a:lnTo>
                    <a:pt x="2406" y="1120"/>
                  </a:lnTo>
                  <a:cubicBezTo>
                    <a:pt x="1521" y="969"/>
                    <a:pt x="685" y="58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3"/>
            <p:cNvSpPr/>
            <p:nvPr/>
          </p:nvSpPr>
          <p:spPr>
            <a:xfrm>
              <a:off x="5162675" y="1890275"/>
              <a:ext cx="27339" cy="18365"/>
            </a:xfrm>
            <a:custGeom>
              <a:avLst/>
              <a:gdLst/>
              <a:ahLst/>
              <a:cxnLst/>
              <a:rect l="l" t="t" r="r" b="b"/>
              <a:pathLst>
                <a:path w="853" h="573" extrusionOk="0">
                  <a:moveTo>
                    <a:pt x="435" y="1"/>
                  </a:moveTo>
                  <a:cubicBezTo>
                    <a:pt x="318" y="1"/>
                    <a:pt x="201" y="34"/>
                    <a:pt x="117" y="118"/>
                  </a:cubicBezTo>
                  <a:cubicBezTo>
                    <a:pt x="34" y="185"/>
                    <a:pt x="0" y="302"/>
                    <a:pt x="34" y="418"/>
                  </a:cubicBezTo>
                  <a:cubicBezTo>
                    <a:pt x="107" y="521"/>
                    <a:pt x="206" y="572"/>
                    <a:pt x="319" y="572"/>
                  </a:cubicBezTo>
                  <a:cubicBezTo>
                    <a:pt x="335" y="572"/>
                    <a:pt x="351" y="571"/>
                    <a:pt x="368" y="569"/>
                  </a:cubicBezTo>
                  <a:cubicBezTo>
                    <a:pt x="502" y="535"/>
                    <a:pt x="619" y="502"/>
                    <a:pt x="736" y="418"/>
                  </a:cubicBezTo>
                  <a:cubicBezTo>
                    <a:pt x="769" y="402"/>
                    <a:pt x="802" y="385"/>
                    <a:pt x="819" y="352"/>
                  </a:cubicBezTo>
                  <a:cubicBezTo>
                    <a:pt x="852" y="335"/>
                    <a:pt x="852" y="302"/>
                    <a:pt x="836" y="268"/>
                  </a:cubicBezTo>
                  <a:lnTo>
                    <a:pt x="836" y="251"/>
                  </a:lnTo>
                  <a:cubicBezTo>
                    <a:pt x="752" y="101"/>
                    <a:pt x="602" y="17"/>
                    <a:pt x="43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3"/>
            <p:cNvSpPr/>
            <p:nvPr/>
          </p:nvSpPr>
          <p:spPr>
            <a:xfrm>
              <a:off x="5168028" y="1880115"/>
              <a:ext cx="25736" cy="28012"/>
            </a:xfrm>
            <a:custGeom>
              <a:avLst/>
              <a:gdLst/>
              <a:ahLst/>
              <a:cxnLst/>
              <a:rect l="l" t="t" r="r" b="b"/>
              <a:pathLst>
                <a:path w="803" h="874" extrusionOk="0">
                  <a:moveTo>
                    <a:pt x="84" y="0"/>
                  </a:moveTo>
                  <a:cubicBezTo>
                    <a:pt x="67" y="0"/>
                    <a:pt x="17" y="67"/>
                    <a:pt x="17" y="184"/>
                  </a:cubicBezTo>
                  <a:cubicBezTo>
                    <a:pt x="0" y="351"/>
                    <a:pt x="51" y="502"/>
                    <a:pt x="168" y="635"/>
                  </a:cubicBezTo>
                  <a:cubicBezTo>
                    <a:pt x="268" y="752"/>
                    <a:pt x="418" y="836"/>
                    <a:pt x="585" y="869"/>
                  </a:cubicBezTo>
                  <a:cubicBezTo>
                    <a:pt x="611" y="872"/>
                    <a:pt x="634" y="874"/>
                    <a:pt x="655" y="874"/>
                  </a:cubicBezTo>
                  <a:cubicBezTo>
                    <a:pt x="742" y="874"/>
                    <a:pt x="786" y="849"/>
                    <a:pt x="786" y="836"/>
                  </a:cubicBezTo>
                  <a:cubicBezTo>
                    <a:pt x="802" y="802"/>
                    <a:pt x="485" y="786"/>
                    <a:pt x="284" y="535"/>
                  </a:cubicBezTo>
                  <a:cubicBezTo>
                    <a:pt x="84" y="301"/>
                    <a:pt x="134"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3"/>
            <p:cNvSpPr/>
            <p:nvPr/>
          </p:nvSpPr>
          <p:spPr>
            <a:xfrm>
              <a:off x="5125722" y="1664996"/>
              <a:ext cx="168166" cy="139193"/>
            </a:xfrm>
            <a:custGeom>
              <a:avLst/>
              <a:gdLst/>
              <a:ahLst/>
              <a:cxnLst/>
              <a:rect l="l" t="t" r="r" b="b"/>
              <a:pathLst>
                <a:path w="5247" h="4343" extrusionOk="0">
                  <a:moveTo>
                    <a:pt x="1883" y="0"/>
                  </a:moveTo>
                  <a:cubicBezTo>
                    <a:pt x="1673" y="0"/>
                    <a:pt x="1462" y="15"/>
                    <a:pt x="1254" y="46"/>
                  </a:cubicBezTo>
                  <a:cubicBezTo>
                    <a:pt x="686" y="163"/>
                    <a:pt x="168" y="480"/>
                    <a:pt x="0" y="948"/>
                  </a:cubicBezTo>
                  <a:lnTo>
                    <a:pt x="0" y="981"/>
                  </a:lnTo>
                  <a:cubicBezTo>
                    <a:pt x="502" y="2101"/>
                    <a:pt x="2139" y="3454"/>
                    <a:pt x="3392" y="3922"/>
                  </a:cubicBezTo>
                  <a:cubicBezTo>
                    <a:pt x="3292" y="3705"/>
                    <a:pt x="2574" y="3053"/>
                    <a:pt x="2457" y="2819"/>
                  </a:cubicBezTo>
                  <a:lnTo>
                    <a:pt x="2457" y="2819"/>
                  </a:lnTo>
                  <a:cubicBezTo>
                    <a:pt x="2975" y="3371"/>
                    <a:pt x="3710" y="4123"/>
                    <a:pt x="4478" y="4323"/>
                  </a:cubicBezTo>
                  <a:cubicBezTo>
                    <a:pt x="4536" y="4333"/>
                    <a:pt x="4589" y="4342"/>
                    <a:pt x="4642" y="4342"/>
                  </a:cubicBezTo>
                  <a:cubicBezTo>
                    <a:pt x="4681" y="4342"/>
                    <a:pt x="4720" y="4337"/>
                    <a:pt x="4762" y="4323"/>
                  </a:cubicBezTo>
                  <a:cubicBezTo>
                    <a:pt x="4863" y="4273"/>
                    <a:pt x="4929" y="4173"/>
                    <a:pt x="4946" y="4056"/>
                  </a:cubicBezTo>
                  <a:cubicBezTo>
                    <a:pt x="5097" y="3488"/>
                    <a:pt x="5197" y="2919"/>
                    <a:pt x="5214" y="2335"/>
                  </a:cubicBezTo>
                  <a:cubicBezTo>
                    <a:pt x="5247" y="1850"/>
                    <a:pt x="5080" y="1366"/>
                    <a:pt x="4762" y="998"/>
                  </a:cubicBezTo>
                  <a:cubicBezTo>
                    <a:pt x="4345" y="513"/>
                    <a:pt x="3643" y="280"/>
                    <a:pt x="2958" y="129"/>
                  </a:cubicBezTo>
                  <a:cubicBezTo>
                    <a:pt x="2609" y="45"/>
                    <a:pt x="2246" y="0"/>
                    <a:pt x="18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3"/>
            <p:cNvSpPr/>
            <p:nvPr/>
          </p:nvSpPr>
          <p:spPr>
            <a:xfrm>
              <a:off x="5029315" y="1668073"/>
              <a:ext cx="121085" cy="247426"/>
            </a:xfrm>
            <a:custGeom>
              <a:avLst/>
              <a:gdLst/>
              <a:ahLst/>
              <a:cxnLst/>
              <a:rect l="l" t="t" r="r" b="b"/>
              <a:pathLst>
                <a:path w="3778" h="7720" extrusionOk="0">
                  <a:moveTo>
                    <a:pt x="2778" y="1"/>
                  </a:moveTo>
                  <a:cubicBezTo>
                    <a:pt x="420" y="1"/>
                    <a:pt x="170" y="2915"/>
                    <a:pt x="51" y="3776"/>
                  </a:cubicBezTo>
                  <a:cubicBezTo>
                    <a:pt x="1" y="4210"/>
                    <a:pt x="1" y="4645"/>
                    <a:pt x="1" y="5079"/>
                  </a:cubicBezTo>
                  <a:cubicBezTo>
                    <a:pt x="1" y="6165"/>
                    <a:pt x="820" y="7719"/>
                    <a:pt x="820" y="7719"/>
                  </a:cubicBezTo>
                  <a:cubicBezTo>
                    <a:pt x="1989" y="6884"/>
                    <a:pt x="1989" y="4595"/>
                    <a:pt x="1989" y="4595"/>
                  </a:cubicBezTo>
                  <a:cubicBezTo>
                    <a:pt x="3677" y="3358"/>
                    <a:pt x="3426" y="1069"/>
                    <a:pt x="3426" y="1069"/>
                  </a:cubicBezTo>
                  <a:lnTo>
                    <a:pt x="3777" y="150"/>
                  </a:lnTo>
                  <a:cubicBezTo>
                    <a:pt x="3408" y="47"/>
                    <a:pt x="3076" y="1"/>
                    <a:pt x="27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3"/>
            <p:cNvSpPr/>
            <p:nvPr/>
          </p:nvSpPr>
          <p:spPr>
            <a:xfrm>
              <a:off x="5054506" y="1807843"/>
              <a:ext cx="40736" cy="59933"/>
            </a:xfrm>
            <a:custGeom>
              <a:avLst/>
              <a:gdLst/>
              <a:ahLst/>
              <a:cxnLst/>
              <a:rect l="l" t="t" r="r" b="b"/>
              <a:pathLst>
                <a:path w="1271" h="1870" extrusionOk="0">
                  <a:moveTo>
                    <a:pt x="862" y="0"/>
                  </a:moveTo>
                  <a:cubicBezTo>
                    <a:pt x="797" y="0"/>
                    <a:pt x="732" y="6"/>
                    <a:pt x="669" y="16"/>
                  </a:cubicBezTo>
                  <a:cubicBezTo>
                    <a:pt x="451" y="50"/>
                    <a:pt x="268" y="167"/>
                    <a:pt x="151" y="334"/>
                  </a:cubicBezTo>
                  <a:cubicBezTo>
                    <a:pt x="34" y="518"/>
                    <a:pt x="0" y="735"/>
                    <a:pt x="34" y="935"/>
                  </a:cubicBezTo>
                  <a:cubicBezTo>
                    <a:pt x="67" y="1136"/>
                    <a:pt x="167" y="1336"/>
                    <a:pt x="284" y="1503"/>
                  </a:cubicBezTo>
                  <a:cubicBezTo>
                    <a:pt x="368" y="1637"/>
                    <a:pt x="485" y="1737"/>
                    <a:pt x="618" y="1804"/>
                  </a:cubicBezTo>
                  <a:cubicBezTo>
                    <a:pt x="689" y="1848"/>
                    <a:pt x="764" y="1869"/>
                    <a:pt x="839" y="1869"/>
                  </a:cubicBezTo>
                  <a:cubicBezTo>
                    <a:pt x="906" y="1869"/>
                    <a:pt x="973" y="1852"/>
                    <a:pt x="1036" y="1821"/>
                  </a:cubicBezTo>
                  <a:lnTo>
                    <a:pt x="1270" y="83"/>
                  </a:lnTo>
                  <a:cubicBezTo>
                    <a:pt x="1144" y="26"/>
                    <a:pt x="1003" y="0"/>
                    <a:pt x="86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3"/>
            <p:cNvSpPr/>
            <p:nvPr/>
          </p:nvSpPr>
          <p:spPr>
            <a:xfrm>
              <a:off x="5068416" y="1816400"/>
              <a:ext cx="21986" cy="34710"/>
            </a:xfrm>
            <a:custGeom>
              <a:avLst/>
              <a:gdLst/>
              <a:ahLst/>
              <a:cxnLst/>
              <a:rect l="l" t="t" r="r" b="b"/>
              <a:pathLst>
                <a:path w="686" h="1083" extrusionOk="0">
                  <a:moveTo>
                    <a:pt x="452" y="0"/>
                  </a:moveTo>
                  <a:cubicBezTo>
                    <a:pt x="352" y="0"/>
                    <a:pt x="235" y="33"/>
                    <a:pt x="168" y="117"/>
                  </a:cubicBezTo>
                  <a:cubicBezTo>
                    <a:pt x="67" y="217"/>
                    <a:pt x="17" y="334"/>
                    <a:pt x="17" y="451"/>
                  </a:cubicBezTo>
                  <a:cubicBezTo>
                    <a:pt x="1" y="585"/>
                    <a:pt x="17" y="702"/>
                    <a:pt x="51" y="802"/>
                  </a:cubicBezTo>
                  <a:cubicBezTo>
                    <a:pt x="84" y="919"/>
                    <a:pt x="151" y="1003"/>
                    <a:pt x="251" y="1053"/>
                  </a:cubicBezTo>
                  <a:cubicBezTo>
                    <a:pt x="295" y="1075"/>
                    <a:pt x="336" y="1083"/>
                    <a:pt x="371" y="1083"/>
                  </a:cubicBezTo>
                  <a:cubicBezTo>
                    <a:pt x="471" y="1083"/>
                    <a:pt x="531" y="1019"/>
                    <a:pt x="519" y="1019"/>
                  </a:cubicBezTo>
                  <a:cubicBezTo>
                    <a:pt x="502" y="1003"/>
                    <a:pt x="418" y="1036"/>
                    <a:pt x="301" y="952"/>
                  </a:cubicBezTo>
                  <a:cubicBezTo>
                    <a:pt x="184" y="819"/>
                    <a:pt x="134" y="652"/>
                    <a:pt x="168" y="468"/>
                  </a:cubicBezTo>
                  <a:cubicBezTo>
                    <a:pt x="168" y="301"/>
                    <a:pt x="285" y="150"/>
                    <a:pt x="452" y="117"/>
                  </a:cubicBezTo>
                  <a:cubicBezTo>
                    <a:pt x="585" y="117"/>
                    <a:pt x="636" y="184"/>
                    <a:pt x="652" y="184"/>
                  </a:cubicBezTo>
                  <a:cubicBezTo>
                    <a:pt x="686" y="184"/>
                    <a:pt x="652" y="33"/>
                    <a:pt x="45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3"/>
            <p:cNvSpPr/>
            <p:nvPr/>
          </p:nvSpPr>
          <p:spPr>
            <a:xfrm>
              <a:off x="4982747" y="1866174"/>
              <a:ext cx="102848" cy="345435"/>
            </a:xfrm>
            <a:custGeom>
              <a:avLst/>
              <a:gdLst/>
              <a:ahLst/>
              <a:cxnLst/>
              <a:rect l="l" t="t" r="r" b="b"/>
              <a:pathLst>
                <a:path w="3209" h="10778" extrusionOk="0">
                  <a:moveTo>
                    <a:pt x="3175" y="1"/>
                  </a:moveTo>
                  <a:lnTo>
                    <a:pt x="652" y="4262"/>
                  </a:lnTo>
                  <a:cubicBezTo>
                    <a:pt x="418" y="6434"/>
                    <a:pt x="201" y="8606"/>
                    <a:pt x="0" y="10778"/>
                  </a:cubicBezTo>
                  <a:lnTo>
                    <a:pt x="451" y="9742"/>
                  </a:lnTo>
                  <a:cubicBezTo>
                    <a:pt x="502" y="10043"/>
                    <a:pt x="535" y="10343"/>
                    <a:pt x="585" y="10644"/>
                  </a:cubicBezTo>
                  <a:cubicBezTo>
                    <a:pt x="1036" y="10711"/>
                    <a:pt x="1487" y="10744"/>
                    <a:pt x="1938" y="10744"/>
                  </a:cubicBezTo>
                  <a:cubicBezTo>
                    <a:pt x="2373" y="10728"/>
                    <a:pt x="2857" y="10527"/>
                    <a:pt x="3058" y="10126"/>
                  </a:cubicBezTo>
                  <a:cubicBezTo>
                    <a:pt x="3175" y="9859"/>
                    <a:pt x="3208" y="9558"/>
                    <a:pt x="3175" y="9257"/>
                  </a:cubicBezTo>
                  <a:cubicBezTo>
                    <a:pt x="3091" y="6166"/>
                    <a:pt x="2674" y="3042"/>
                    <a:pt x="3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8"/>
        <p:cNvGrpSpPr/>
        <p:nvPr/>
      </p:nvGrpSpPr>
      <p:grpSpPr>
        <a:xfrm>
          <a:off x="0" y="0"/>
          <a:ext cx="0" cy="0"/>
          <a:chOff x="0" y="0"/>
          <a:chExt cx="0" cy="0"/>
        </a:xfrm>
      </p:grpSpPr>
      <p:sp>
        <p:nvSpPr>
          <p:cNvPr id="2029" name="Google Shape;2029;p44"/>
          <p:cNvSpPr txBox="1">
            <a:spLocks noGrp="1"/>
          </p:cNvSpPr>
          <p:nvPr>
            <p:ph type="title"/>
          </p:nvPr>
        </p:nvSpPr>
        <p:spPr>
          <a:xfrm>
            <a:off x="266150" y="297450"/>
            <a:ext cx="2659800" cy="64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a:t>STAY UPDATED</a:t>
            </a:r>
            <a:endParaRPr sz="3000"/>
          </a:p>
        </p:txBody>
      </p:sp>
      <p:grpSp>
        <p:nvGrpSpPr>
          <p:cNvPr id="2030" name="Google Shape;2030;p44"/>
          <p:cNvGrpSpPr/>
          <p:nvPr/>
        </p:nvGrpSpPr>
        <p:grpSpPr>
          <a:xfrm>
            <a:off x="1295060" y="2278290"/>
            <a:ext cx="2049550" cy="2398869"/>
            <a:chOff x="6636943" y="2757805"/>
            <a:chExt cx="1807364" cy="1691727"/>
          </a:xfrm>
        </p:grpSpPr>
        <p:sp>
          <p:nvSpPr>
            <p:cNvPr id="2031" name="Google Shape;2031;p44"/>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4"/>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4"/>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4"/>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4"/>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4"/>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4"/>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4"/>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4"/>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4"/>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4"/>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4"/>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4"/>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4"/>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4"/>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4"/>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4"/>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4"/>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4"/>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4"/>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4"/>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4"/>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4"/>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4"/>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4"/>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4"/>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4"/>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4"/>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4"/>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4"/>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4"/>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4"/>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4"/>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4"/>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4"/>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4"/>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4"/>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4"/>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4"/>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4"/>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4"/>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4"/>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4"/>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4"/>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4"/>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4"/>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4"/>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4"/>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4"/>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4"/>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4"/>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4"/>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4"/>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4"/>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4"/>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4"/>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4"/>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4"/>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4"/>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4"/>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4"/>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4"/>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4"/>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4"/>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4"/>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4"/>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4"/>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4"/>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4"/>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4"/>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4"/>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4"/>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9" name="Google Shape;2159;p44"/>
          <p:cNvSpPr txBox="1"/>
          <p:nvPr/>
        </p:nvSpPr>
        <p:spPr>
          <a:xfrm rot="60018">
            <a:off x="4246478" y="804786"/>
            <a:ext cx="4227344" cy="3123177"/>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A dedicated updates page for regional, general and covid related health updates.</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Dedicated Covid page.</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General updates on activities of voluntary groups.</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Regional page to  notify about local facilities.</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These updates include check up camps, financial aids for dialysis or medicines etc.</a:t>
            </a:r>
            <a:endParaRPr sz="1500">
              <a:latin typeface="Josefin Sans"/>
              <a:ea typeface="Josefin Sans"/>
              <a:cs typeface="Josefin Sans"/>
              <a:sym typeface="Josefin Sans"/>
            </a:endParaRPr>
          </a:p>
          <a:p>
            <a:pPr marL="457200" lvl="0" indent="0" algn="l" rtl="0">
              <a:lnSpc>
                <a:spcPct val="115000"/>
              </a:lnSpc>
              <a:spcBef>
                <a:spcPts val="0"/>
              </a:spcBef>
              <a:spcAft>
                <a:spcPts val="0"/>
              </a:spcAft>
              <a:buNone/>
            </a:pPr>
            <a:r>
              <a:rPr lang="en" sz="1500">
                <a:latin typeface="Josefin Sans"/>
                <a:ea typeface="Josefin Sans"/>
                <a:cs typeface="Josefin Sans"/>
                <a:sym typeface="Josefin Sans"/>
              </a:rPr>
              <a:t> </a:t>
            </a:r>
            <a:endParaRPr sz="1500">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3"/>
        <p:cNvGrpSpPr/>
        <p:nvPr/>
      </p:nvGrpSpPr>
      <p:grpSpPr>
        <a:xfrm>
          <a:off x="0" y="0"/>
          <a:ext cx="0" cy="0"/>
          <a:chOff x="0" y="0"/>
          <a:chExt cx="0" cy="0"/>
        </a:xfrm>
      </p:grpSpPr>
      <p:sp>
        <p:nvSpPr>
          <p:cNvPr id="2164" name="Google Shape;2164;p45"/>
          <p:cNvSpPr txBox="1">
            <a:spLocks noGrp="1"/>
          </p:cNvSpPr>
          <p:nvPr>
            <p:ph type="subTitle" idx="1"/>
          </p:nvPr>
        </p:nvSpPr>
        <p:spPr>
          <a:xfrm>
            <a:off x="1833775" y="1351317"/>
            <a:ext cx="38097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VIEW DAILY STATS</a:t>
            </a:r>
            <a:endParaRPr sz="1900"/>
          </a:p>
        </p:txBody>
      </p:sp>
      <p:sp>
        <p:nvSpPr>
          <p:cNvPr id="2165" name="Google Shape;2165;p45"/>
          <p:cNvSpPr txBox="1">
            <a:spLocks noGrp="1"/>
          </p:cNvSpPr>
          <p:nvPr>
            <p:ph type="title"/>
          </p:nvPr>
        </p:nvSpPr>
        <p:spPr>
          <a:xfrm>
            <a:off x="720000" y="1207613"/>
            <a:ext cx="758700" cy="45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
        <p:nvSpPr>
          <p:cNvPr id="2166" name="Google Shape;2166;p45"/>
          <p:cNvSpPr txBox="1">
            <a:spLocks noGrp="1"/>
          </p:cNvSpPr>
          <p:nvPr>
            <p:ph type="title" idx="3"/>
          </p:nvPr>
        </p:nvSpPr>
        <p:spPr>
          <a:xfrm>
            <a:off x="720000" y="540000"/>
            <a:ext cx="7704000" cy="4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COVID UPDATES</a:t>
            </a:r>
            <a:endParaRPr sz="2900"/>
          </a:p>
        </p:txBody>
      </p:sp>
      <p:sp>
        <p:nvSpPr>
          <p:cNvPr id="2167" name="Google Shape;2167;p45"/>
          <p:cNvSpPr txBox="1">
            <a:spLocks noGrp="1"/>
          </p:cNvSpPr>
          <p:nvPr>
            <p:ph type="subTitle" idx="4"/>
          </p:nvPr>
        </p:nvSpPr>
        <p:spPr>
          <a:xfrm>
            <a:off x="1809350" y="2011628"/>
            <a:ext cx="38097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BUY COVID CARE SUPPLIES</a:t>
            </a:r>
            <a:endParaRPr sz="1900"/>
          </a:p>
        </p:txBody>
      </p:sp>
      <p:sp>
        <p:nvSpPr>
          <p:cNvPr id="2168" name="Google Shape;2168;p45"/>
          <p:cNvSpPr txBox="1">
            <a:spLocks noGrp="1"/>
          </p:cNvSpPr>
          <p:nvPr>
            <p:ph type="title" idx="6"/>
          </p:nvPr>
        </p:nvSpPr>
        <p:spPr>
          <a:xfrm>
            <a:off x="720000" y="1900038"/>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2169" name="Google Shape;2169;p45"/>
          <p:cNvSpPr txBox="1">
            <a:spLocks noGrp="1"/>
          </p:cNvSpPr>
          <p:nvPr>
            <p:ph type="subTitle" idx="7"/>
          </p:nvPr>
        </p:nvSpPr>
        <p:spPr>
          <a:xfrm>
            <a:off x="1784925" y="2704775"/>
            <a:ext cx="38097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FIND TEST CENTERS NEAR YOU</a:t>
            </a:r>
            <a:endParaRPr sz="1900"/>
          </a:p>
        </p:txBody>
      </p:sp>
      <p:sp>
        <p:nvSpPr>
          <p:cNvPr id="2170" name="Google Shape;2170;p45"/>
          <p:cNvSpPr txBox="1">
            <a:spLocks noGrp="1"/>
          </p:cNvSpPr>
          <p:nvPr>
            <p:ph type="title" idx="9"/>
          </p:nvPr>
        </p:nvSpPr>
        <p:spPr>
          <a:xfrm>
            <a:off x="720000" y="2613125"/>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sp>
        <p:nvSpPr>
          <p:cNvPr id="2171" name="Google Shape;2171;p45"/>
          <p:cNvSpPr txBox="1">
            <a:spLocks noGrp="1"/>
          </p:cNvSpPr>
          <p:nvPr>
            <p:ph type="subTitle" idx="7"/>
          </p:nvPr>
        </p:nvSpPr>
        <p:spPr>
          <a:xfrm>
            <a:off x="1784925" y="3346574"/>
            <a:ext cx="3809700" cy="4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GET VACCINE UPDATES</a:t>
            </a:r>
            <a:endParaRPr sz="1900"/>
          </a:p>
        </p:txBody>
      </p:sp>
      <p:sp>
        <p:nvSpPr>
          <p:cNvPr id="2172" name="Google Shape;2172;p45"/>
          <p:cNvSpPr txBox="1">
            <a:spLocks noGrp="1"/>
          </p:cNvSpPr>
          <p:nvPr>
            <p:ph type="title" idx="9"/>
          </p:nvPr>
        </p:nvSpPr>
        <p:spPr>
          <a:xfrm>
            <a:off x="719988" y="3257913"/>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grpSp>
        <p:nvGrpSpPr>
          <p:cNvPr id="2173" name="Google Shape;2173;p45"/>
          <p:cNvGrpSpPr/>
          <p:nvPr/>
        </p:nvGrpSpPr>
        <p:grpSpPr>
          <a:xfrm flipH="1">
            <a:off x="5594632" y="1574090"/>
            <a:ext cx="3086011" cy="3344598"/>
            <a:chOff x="-393843" y="1145227"/>
            <a:chExt cx="3521236" cy="3529918"/>
          </a:xfrm>
        </p:grpSpPr>
        <p:sp>
          <p:nvSpPr>
            <p:cNvPr id="2174" name="Google Shape;2174;p45"/>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5"/>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5"/>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5"/>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5"/>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5"/>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5"/>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5"/>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5"/>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5"/>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5"/>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5"/>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5"/>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5"/>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5"/>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5"/>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5"/>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5"/>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5"/>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5"/>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5"/>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5"/>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5"/>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5"/>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5"/>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5"/>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5"/>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5"/>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5"/>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5"/>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5"/>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5"/>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5"/>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5"/>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5"/>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5"/>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5"/>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5"/>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5"/>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5"/>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5"/>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5"/>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5"/>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5"/>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5"/>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5"/>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5"/>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5"/>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5"/>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5"/>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5"/>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5"/>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5"/>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5"/>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5"/>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5"/>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5"/>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5"/>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5"/>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5"/>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5"/>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5"/>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5"/>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5"/>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5"/>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5"/>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5"/>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5"/>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5"/>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5"/>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5"/>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5"/>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5"/>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5"/>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5"/>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5"/>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5"/>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5"/>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5"/>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5"/>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5"/>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5"/>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5"/>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0" name="Google Shape;2270;p45"/>
          <p:cNvSpPr/>
          <p:nvPr/>
        </p:nvSpPr>
        <p:spPr>
          <a:xfrm rot="5640040">
            <a:off x="6756230" y="1188257"/>
            <a:ext cx="588344" cy="515941"/>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1" name="Google Shape;2271;p45"/>
          <p:cNvGrpSpPr/>
          <p:nvPr/>
        </p:nvGrpSpPr>
        <p:grpSpPr>
          <a:xfrm>
            <a:off x="6876585" y="1273635"/>
            <a:ext cx="347629" cy="320389"/>
            <a:chOff x="8128482" y="1118265"/>
            <a:chExt cx="534979" cy="493057"/>
          </a:xfrm>
        </p:grpSpPr>
        <p:sp>
          <p:nvSpPr>
            <p:cNvPr id="2272" name="Google Shape;2272;p45"/>
            <p:cNvSpPr/>
            <p:nvPr/>
          </p:nvSpPr>
          <p:spPr>
            <a:xfrm>
              <a:off x="8236650" y="1214703"/>
              <a:ext cx="303129" cy="292392"/>
            </a:xfrm>
            <a:custGeom>
              <a:avLst/>
              <a:gdLst/>
              <a:ahLst/>
              <a:cxnLst/>
              <a:rect l="l" t="t" r="r" b="b"/>
              <a:pathLst>
                <a:path w="9458" h="9123" extrusionOk="0">
                  <a:moveTo>
                    <a:pt x="4284" y="0"/>
                  </a:moveTo>
                  <a:cubicBezTo>
                    <a:pt x="4055" y="0"/>
                    <a:pt x="3828" y="138"/>
                    <a:pt x="3743" y="395"/>
                  </a:cubicBezTo>
                  <a:lnTo>
                    <a:pt x="3075" y="2517"/>
                  </a:lnTo>
                  <a:cubicBezTo>
                    <a:pt x="3008" y="2701"/>
                    <a:pt x="2874" y="2834"/>
                    <a:pt x="2690" y="2885"/>
                  </a:cubicBezTo>
                  <a:lnTo>
                    <a:pt x="552" y="3536"/>
                  </a:lnTo>
                  <a:cubicBezTo>
                    <a:pt x="100" y="3670"/>
                    <a:pt x="0" y="4271"/>
                    <a:pt x="384" y="4539"/>
                  </a:cubicBezTo>
                  <a:lnTo>
                    <a:pt x="2206" y="5842"/>
                  </a:lnTo>
                  <a:cubicBezTo>
                    <a:pt x="2356" y="5959"/>
                    <a:pt x="2440" y="6126"/>
                    <a:pt x="2440" y="6310"/>
                  </a:cubicBezTo>
                  <a:lnTo>
                    <a:pt x="2389" y="8549"/>
                  </a:lnTo>
                  <a:cubicBezTo>
                    <a:pt x="2389" y="8889"/>
                    <a:pt x="2672" y="9123"/>
                    <a:pt x="2967" y="9123"/>
                  </a:cubicBezTo>
                  <a:cubicBezTo>
                    <a:pt x="3078" y="9123"/>
                    <a:pt x="3191" y="9090"/>
                    <a:pt x="3292" y="9017"/>
                  </a:cubicBezTo>
                  <a:lnTo>
                    <a:pt x="5096" y="7697"/>
                  </a:lnTo>
                  <a:cubicBezTo>
                    <a:pt x="5195" y="7620"/>
                    <a:pt x="5315" y="7579"/>
                    <a:pt x="5434" y="7579"/>
                  </a:cubicBezTo>
                  <a:cubicBezTo>
                    <a:pt x="5496" y="7579"/>
                    <a:pt x="5557" y="7590"/>
                    <a:pt x="5614" y="7613"/>
                  </a:cubicBezTo>
                  <a:lnTo>
                    <a:pt x="7736" y="8348"/>
                  </a:lnTo>
                  <a:cubicBezTo>
                    <a:pt x="7798" y="8370"/>
                    <a:pt x="7859" y="8379"/>
                    <a:pt x="7919" y="8379"/>
                  </a:cubicBezTo>
                  <a:cubicBezTo>
                    <a:pt x="8282" y="8379"/>
                    <a:pt x="8584" y="8017"/>
                    <a:pt x="8455" y="7630"/>
                  </a:cubicBezTo>
                  <a:lnTo>
                    <a:pt x="7753" y="5508"/>
                  </a:lnTo>
                  <a:cubicBezTo>
                    <a:pt x="7686" y="5341"/>
                    <a:pt x="7720" y="5140"/>
                    <a:pt x="7836" y="4990"/>
                  </a:cubicBezTo>
                  <a:lnTo>
                    <a:pt x="9190" y="3202"/>
                  </a:lnTo>
                  <a:cubicBezTo>
                    <a:pt x="9457" y="2834"/>
                    <a:pt x="9190" y="2300"/>
                    <a:pt x="8722" y="2300"/>
                  </a:cubicBezTo>
                  <a:lnTo>
                    <a:pt x="6500" y="2316"/>
                  </a:lnTo>
                  <a:cubicBezTo>
                    <a:pt x="6299" y="2316"/>
                    <a:pt x="6132" y="2233"/>
                    <a:pt x="6032" y="2083"/>
                  </a:cubicBezTo>
                  <a:lnTo>
                    <a:pt x="4745" y="245"/>
                  </a:lnTo>
                  <a:cubicBezTo>
                    <a:pt x="4630" y="79"/>
                    <a:pt x="4456" y="0"/>
                    <a:pt x="428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5"/>
            <p:cNvSpPr/>
            <p:nvPr/>
          </p:nvSpPr>
          <p:spPr>
            <a:xfrm>
              <a:off x="8128482" y="1118265"/>
              <a:ext cx="534979" cy="493057"/>
            </a:xfrm>
            <a:custGeom>
              <a:avLst/>
              <a:gdLst/>
              <a:ahLst/>
              <a:cxnLst/>
              <a:rect l="l" t="t" r="r" b="b"/>
              <a:pathLst>
                <a:path w="16692" h="15384" extrusionOk="0">
                  <a:moveTo>
                    <a:pt x="7253" y="1"/>
                  </a:moveTo>
                  <a:cubicBezTo>
                    <a:pt x="6697" y="1"/>
                    <a:pt x="6143" y="67"/>
                    <a:pt x="5597" y="213"/>
                  </a:cubicBezTo>
                  <a:cubicBezTo>
                    <a:pt x="4612" y="463"/>
                    <a:pt x="3676" y="914"/>
                    <a:pt x="2857" y="1549"/>
                  </a:cubicBezTo>
                  <a:cubicBezTo>
                    <a:pt x="1855" y="2318"/>
                    <a:pt x="1086" y="3354"/>
                    <a:pt x="635" y="4523"/>
                  </a:cubicBezTo>
                  <a:cubicBezTo>
                    <a:pt x="134" y="5877"/>
                    <a:pt x="0" y="7347"/>
                    <a:pt x="251" y="8784"/>
                  </a:cubicBezTo>
                  <a:cubicBezTo>
                    <a:pt x="518" y="10371"/>
                    <a:pt x="1287" y="11825"/>
                    <a:pt x="2439" y="12961"/>
                  </a:cubicBezTo>
                  <a:cubicBezTo>
                    <a:pt x="3676" y="14164"/>
                    <a:pt x="5247" y="14966"/>
                    <a:pt x="6951" y="15250"/>
                  </a:cubicBezTo>
                  <a:cubicBezTo>
                    <a:pt x="7450" y="15340"/>
                    <a:pt x="7950" y="15383"/>
                    <a:pt x="8445" y="15383"/>
                  </a:cubicBezTo>
                  <a:cubicBezTo>
                    <a:pt x="11279" y="15383"/>
                    <a:pt x="13958" y="13954"/>
                    <a:pt x="15522" y="11508"/>
                  </a:cubicBezTo>
                  <a:cubicBezTo>
                    <a:pt x="15923" y="10889"/>
                    <a:pt x="16224" y="10204"/>
                    <a:pt x="16425" y="9486"/>
                  </a:cubicBezTo>
                  <a:cubicBezTo>
                    <a:pt x="16608" y="8801"/>
                    <a:pt x="16692" y="8099"/>
                    <a:pt x="16675" y="7397"/>
                  </a:cubicBezTo>
                  <a:cubicBezTo>
                    <a:pt x="16675" y="6144"/>
                    <a:pt x="16341" y="4908"/>
                    <a:pt x="15723" y="3822"/>
                  </a:cubicBezTo>
                  <a:cubicBezTo>
                    <a:pt x="15188" y="2919"/>
                    <a:pt x="14470" y="2168"/>
                    <a:pt x="13601" y="1616"/>
                  </a:cubicBezTo>
                  <a:cubicBezTo>
                    <a:pt x="12966" y="1182"/>
                    <a:pt x="12247" y="881"/>
                    <a:pt x="11496" y="714"/>
                  </a:cubicBezTo>
                  <a:cubicBezTo>
                    <a:pt x="11086" y="612"/>
                    <a:pt x="10664" y="560"/>
                    <a:pt x="10240" y="560"/>
                  </a:cubicBezTo>
                  <a:cubicBezTo>
                    <a:pt x="10180" y="560"/>
                    <a:pt x="10119" y="561"/>
                    <a:pt x="10059" y="564"/>
                  </a:cubicBezTo>
                  <a:cubicBezTo>
                    <a:pt x="9741" y="580"/>
                    <a:pt x="9557" y="630"/>
                    <a:pt x="9574" y="647"/>
                  </a:cubicBezTo>
                  <a:cubicBezTo>
                    <a:pt x="9574" y="731"/>
                    <a:pt x="10259" y="664"/>
                    <a:pt x="11412" y="1031"/>
                  </a:cubicBezTo>
                  <a:cubicBezTo>
                    <a:pt x="12097" y="1249"/>
                    <a:pt x="12749" y="1583"/>
                    <a:pt x="13333" y="2000"/>
                  </a:cubicBezTo>
                  <a:cubicBezTo>
                    <a:pt x="14102" y="2552"/>
                    <a:pt x="14737" y="3287"/>
                    <a:pt x="15188" y="4106"/>
                  </a:cubicBezTo>
                  <a:cubicBezTo>
                    <a:pt x="15739" y="5125"/>
                    <a:pt x="16007" y="6261"/>
                    <a:pt x="15973" y="7397"/>
                  </a:cubicBezTo>
                  <a:cubicBezTo>
                    <a:pt x="15973" y="8032"/>
                    <a:pt x="15873" y="8667"/>
                    <a:pt x="15706" y="9269"/>
                  </a:cubicBezTo>
                  <a:cubicBezTo>
                    <a:pt x="15506" y="9920"/>
                    <a:pt x="15222" y="10522"/>
                    <a:pt x="14871" y="11090"/>
                  </a:cubicBezTo>
                  <a:cubicBezTo>
                    <a:pt x="13420" y="13265"/>
                    <a:pt x="11002" y="14533"/>
                    <a:pt x="8450" y="14533"/>
                  </a:cubicBezTo>
                  <a:cubicBezTo>
                    <a:pt x="8003" y="14533"/>
                    <a:pt x="7552" y="14495"/>
                    <a:pt x="7101" y="14415"/>
                  </a:cubicBezTo>
                  <a:cubicBezTo>
                    <a:pt x="5564" y="14148"/>
                    <a:pt x="4144" y="13446"/>
                    <a:pt x="3024" y="12376"/>
                  </a:cubicBezTo>
                  <a:cubicBezTo>
                    <a:pt x="1988" y="11357"/>
                    <a:pt x="1287" y="10054"/>
                    <a:pt x="1019" y="8634"/>
                  </a:cubicBezTo>
                  <a:cubicBezTo>
                    <a:pt x="769" y="7347"/>
                    <a:pt x="869" y="6010"/>
                    <a:pt x="1303" y="4774"/>
                  </a:cubicBezTo>
                  <a:cubicBezTo>
                    <a:pt x="1504" y="4223"/>
                    <a:pt x="1771" y="3688"/>
                    <a:pt x="2122" y="3203"/>
                  </a:cubicBezTo>
                  <a:cubicBezTo>
                    <a:pt x="2439" y="2769"/>
                    <a:pt x="2824" y="2368"/>
                    <a:pt x="3241" y="2017"/>
                  </a:cubicBezTo>
                  <a:cubicBezTo>
                    <a:pt x="3977" y="1399"/>
                    <a:pt x="4812" y="948"/>
                    <a:pt x="5731" y="664"/>
                  </a:cubicBezTo>
                  <a:cubicBezTo>
                    <a:pt x="6416" y="463"/>
                    <a:pt x="7151" y="346"/>
                    <a:pt x="7870" y="346"/>
                  </a:cubicBezTo>
                  <a:cubicBezTo>
                    <a:pt x="8911" y="361"/>
                    <a:pt x="9539" y="563"/>
                    <a:pt x="9700" y="563"/>
                  </a:cubicBezTo>
                  <a:cubicBezTo>
                    <a:pt x="9725" y="563"/>
                    <a:pt x="9739" y="558"/>
                    <a:pt x="9741" y="547"/>
                  </a:cubicBezTo>
                  <a:cubicBezTo>
                    <a:pt x="9758" y="530"/>
                    <a:pt x="9591" y="447"/>
                    <a:pt x="9290" y="313"/>
                  </a:cubicBezTo>
                  <a:cubicBezTo>
                    <a:pt x="9140" y="263"/>
                    <a:pt x="8939" y="213"/>
                    <a:pt x="8705" y="146"/>
                  </a:cubicBezTo>
                  <a:cubicBezTo>
                    <a:pt x="8588" y="112"/>
                    <a:pt x="8471" y="96"/>
                    <a:pt x="8321" y="79"/>
                  </a:cubicBezTo>
                  <a:cubicBezTo>
                    <a:pt x="8187" y="46"/>
                    <a:pt x="8037" y="29"/>
                    <a:pt x="7886" y="29"/>
                  </a:cubicBezTo>
                  <a:cubicBezTo>
                    <a:pt x="7675" y="10"/>
                    <a:pt x="7464" y="1"/>
                    <a:pt x="7253"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46"/>
          <p:cNvSpPr txBox="1">
            <a:spLocks noGrp="1"/>
          </p:cNvSpPr>
          <p:nvPr>
            <p:ph type="title"/>
          </p:nvPr>
        </p:nvSpPr>
        <p:spPr>
          <a:xfrm>
            <a:off x="438400" y="680875"/>
            <a:ext cx="3052200" cy="90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STAY PROTECTED</a:t>
            </a:r>
            <a:endParaRPr/>
          </a:p>
        </p:txBody>
      </p:sp>
      <p:pic>
        <p:nvPicPr>
          <p:cNvPr id="2279" name="Google Shape;2279;p46"/>
          <p:cNvPicPr preferRelativeResize="0"/>
          <p:nvPr/>
        </p:nvPicPr>
        <p:blipFill>
          <a:blip r:embed="rId3">
            <a:alphaModFix/>
          </a:blip>
          <a:stretch>
            <a:fillRect/>
          </a:stretch>
        </p:blipFill>
        <p:spPr>
          <a:xfrm>
            <a:off x="825550" y="1785775"/>
            <a:ext cx="2894601" cy="2218550"/>
          </a:xfrm>
          <a:prstGeom prst="rect">
            <a:avLst/>
          </a:prstGeom>
          <a:noFill/>
          <a:ln w="9525" cap="flat" cmpd="sng">
            <a:solidFill>
              <a:srgbClr val="FFFFFF"/>
            </a:solidFill>
            <a:prstDash val="dot"/>
            <a:round/>
            <a:headEnd type="none" w="sm" len="sm"/>
            <a:tailEnd type="none" w="sm" len="sm"/>
          </a:ln>
        </p:spPr>
      </p:pic>
      <p:sp>
        <p:nvSpPr>
          <p:cNvPr id="2280" name="Google Shape;2280;p46"/>
          <p:cNvSpPr txBox="1"/>
          <p:nvPr/>
        </p:nvSpPr>
        <p:spPr>
          <a:xfrm rot="60123">
            <a:off x="4276975" y="754229"/>
            <a:ext cx="4168537" cy="3232092"/>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Emergency ambulance service.</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Well defined blood donation portal</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App prompts users to select critical data to help doctors in an emergency situation</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Safe and organised storage for medical history and documents.</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Secure payment modes to book appointments.</a:t>
            </a:r>
            <a:endParaRPr sz="1500">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4"/>
        <p:cNvGrpSpPr/>
        <p:nvPr/>
      </p:nvGrpSpPr>
      <p:grpSpPr>
        <a:xfrm>
          <a:off x="0" y="0"/>
          <a:ext cx="0" cy="0"/>
          <a:chOff x="0" y="0"/>
          <a:chExt cx="0" cy="0"/>
        </a:xfrm>
      </p:grpSpPr>
      <p:sp>
        <p:nvSpPr>
          <p:cNvPr id="2285" name="Google Shape;2285;p4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EMERGENCY SUPPORT FEATURES</a:t>
            </a:r>
            <a:endParaRPr/>
          </a:p>
        </p:txBody>
      </p:sp>
      <p:sp>
        <p:nvSpPr>
          <p:cNvPr id="2286" name="Google Shape;2286;p47"/>
          <p:cNvSpPr txBox="1">
            <a:spLocks noGrp="1"/>
          </p:cNvSpPr>
          <p:nvPr>
            <p:ph type="subTitle" idx="1"/>
          </p:nvPr>
        </p:nvSpPr>
        <p:spPr>
          <a:xfrm>
            <a:off x="6638675" y="2431700"/>
            <a:ext cx="1983000" cy="3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BLOOD BANK</a:t>
            </a:r>
            <a:endParaRPr/>
          </a:p>
        </p:txBody>
      </p:sp>
      <p:sp>
        <p:nvSpPr>
          <p:cNvPr id="2287" name="Google Shape;2287;p47"/>
          <p:cNvSpPr txBox="1">
            <a:spLocks noGrp="1"/>
          </p:cNvSpPr>
          <p:nvPr>
            <p:ph type="subTitle" idx="2"/>
          </p:nvPr>
        </p:nvSpPr>
        <p:spPr>
          <a:xfrm>
            <a:off x="6638575" y="2752100"/>
            <a:ext cx="2156700" cy="11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Users can post blood requirement and obtain contacts of confirming users, blood banks, voluntary organisations and their coordinators</a:t>
            </a:r>
            <a:endParaRPr sz="1200"/>
          </a:p>
        </p:txBody>
      </p:sp>
      <p:sp>
        <p:nvSpPr>
          <p:cNvPr id="2288" name="Google Shape;2288;p47"/>
          <p:cNvSpPr txBox="1">
            <a:spLocks noGrp="1"/>
          </p:cNvSpPr>
          <p:nvPr>
            <p:ph type="subTitle" idx="3"/>
          </p:nvPr>
        </p:nvSpPr>
        <p:spPr>
          <a:xfrm>
            <a:off x="808026" y="2939138"/>
            <a:ext cx="1603800" cy="27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AMBULANCE</a:t>
            </a:r>
            <a:endParaRPr/>
          </a:p>
        </p:txBody>
      </p:sp>
      <p:sp>
        <p:nvSpPr>
          <p:cNvPr id="2289" name="Google Shape;2289;p47"/>
          <p:cNvSpPr txBox="1">
            <a:spLocks noGrp="1"/>
          </p:cNvSpPr>
          <p:nvPr>
            <p:ph type="subTitle" idx="4"/>
          </p:nvPr>
        </p:nvSpPr>
        <p:spPr>
          <a:xfrm>
            <a:off x="195125" y="3215750"/>
            <a:ext cx="2216700" cy="8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200"/>
              <a:t>Users can easily call an ambulance when they see or are in an emergency situation</a:t>
            </a:r>
            <a:endParaRPr sz="1200"/>
          </a:p>
        </p:txBody>
      </p:sp>
      <p:sp>
        <p:nvSpPr>
          <p:cNvPr id="2290" name="Google Shape;2290;p47"/>
          <p:cNvSpPr txBox="1">
            <a:spLocks noGrp="1"/>
          </p:cNvSpPr>
          <p:nvPr>
            <p:ph type="subTitle" idx="5"/>
          </p:nvPr>
        </p:nvSpPr>
        <p:spPr>
          <a:xfrm>
            <a:off x="808025" y="1272638"/>
            <a:ext cx="2308800" cy="39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EMERGENCY DETAILS</a:t>
            </a:r>
            <a:endParaRPr/>
          </a:p>
        </p:txBody>
      </p:sp>
      <p:sp>
        <p:nvSpPr>
          <p:cNvPr id="2291" name="Google Shape;2291;p47"/>
          <p:cNvSpPr txBox="1">
            <a:spLocks noGrp="1"/>
          </p:cNvSpPr>
          <p:nvPr>
            <p:ph type="subTitle" idx="6"/>
          </p:nvPr>
        </p:nvSpPr>
        <p:spPr>
          <a:xfrm>
            <a:off x="615200" y="1611225"/>
            <a:ext cx="2501400" cy="101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200"/>
              <a:t>A universal emergency code  permits doctors to access a QR code through the emergency dial of the patient’s phones to obtain patient’s emergency details </a:t>
            </a:r>
            <a:r>
              <a:rPr lang="en"/>
              <a:t> </a:t>
            </a:r>
            <a:endParaRPr/>
          </a:p>
        </p:txBody>
      </p:sp>
      <p:grpSp>
        <p:nvGrpSpPr>
          <p:cNvPr id="2292" name="Google Shape;2292;p47"/>
          <p:cNvGrpSpPr/>
          <p:nvPr/>
        </p:nvGrpSpPr>
        <p:grpSpPr>
          <a:xfrm>
            <a:off x="3717956" y="1849731"/>
            <a:ext cx="646911" cy="625913"/>
            <a:chOff x="7551264" y="1971904"/>
            <a:chExt cx="344321" cy="348155"/>
          </a:xfrm>
        </p:grpSpPr>
        <p:sp>
          <p:nvSpPr>
            <p:cNvPr id="2293" name="Google Shape;2293;p47"/>
            <p:cNvSpPr/>
            <p:nvPr/>
          </p:nvSpPr>
          <p:spPr>
            <a:xfrm>
              <a:off x="7820665" y="1973164"/>
              <a:ext cx="9086" cy="73659"/>
            </a:xfrm>
            <a:custGeom>
              <a:avLst/>
              <a:gdLst/>
              <a:ahLst/>
              <a:cxnLst/>
              <a:rect l="l" t="t" r="r" b="b"/>
              <a:pathLst>
                <a:path w="346" h="2805" extrusionOk="0">
                  <a:moveTo>
                    <a:pt x="1" y="1"/>
                  </a:moveTo>
                  <a:lnTo>
                    <a:pt x="1" y="2805"/>
                  </a:lnTo>
                  <a:lnTo>
                    <a:pt x="346" y="2805"/>
                  </a:lnTo>
                  <a:lnTo>
                    <a:pt x="346" y="336"/>
                  </a:lnTo>
                  <a:lnTo>
                    <a:pt x="1" y="1"/>
                  </a:lnTo>
                  <a:close/>
                </a:path>
              </a:pathLst>
            </a:custGeom>
            <a:solidFill>
              <a:srgbClr val="DE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7625396" y="1971904"/>
              <a:ext cx="270189" cy="348103"/>
            </a:xfrm>
            <a:custGeom>
              <a:avLst/>
              <a:gdLst/>
              <a:ahLst/>
              <a:cxnLst/>
              <a:rect l="l" t="t" r="r" b="b"/>
              <a:pathLst>
                <a:path w="10289" h="13256" extrusionOk="0">
                  <a:moveTo>
                    <a:pt x="269" y="1"/>
                  </a:moveTo>
                  <a:cubicBezTo>
                    <a:pt x="116" y="1"/>
                    <a:pt x="1" y="135"/>
                    <a:pt x="20" y="288"/>
                  </a:cubicBezTo>
                  <a:lnTo>
                    <a:pt x="20" y="5408"/>
                  </a:lnTo>
                  <a:lnTo>
                    <a:pt x="173" y="5408"/>
                  </a:lnTo>
                  <a:cubicBezTo>
                    <a:pt x="1111" y="5446"/>
                    <a:pt x="1848" y="6212"/>
                    <a:pt x="1848" y="7150"/>
                  </a:cubicBezTo>
                  <a:lnTo>
                    <a:pt x="1848" y="7849"/>
                  </a:lnTo>
                  <a:cubicBezTo>
                    <a:pt x="2039" y="8126"/>
                    <a:pt x="1972" y="8499"/>
                    <a:pt x="1704" y="8700"/>
                  </a:cubicBezTo>
                  <a:lnTo>
                    <a:pt x="1456" y="8882"/>
                  </a:lnTo>
                  <a:cubicBezTo>
                    <a:pt x="1369" y="9284"/>
                    <a:pt x="1101" y="9629"/>
                    <a:pt x="738" y="9801"/>
                  </a:cubicBezTo>
                  <a:lnTo>
                    <a:pt x="738" y="10212"/>
                  </a:lnTo>
                  <a:lnTo>
                    <a:pt x="2011" y="10720"/>
                  </a:lnTo>
                  <a:cubicBezTo>
                    <a:pt x="2575" y="10949"/>
                    <a:pt x="2939" y="11514"/>
                    <a:pt x="2910" y="12126"/>
                  </a:cubicBezTo>
                  <a:lnTo>
                    <a:pt x="2910" y="13256"/>
                  </a:lnTo>
                  <a:lnTo>
                    <a:pt x="9897" y="13256"/>
                  </a:lnTo>
                  <a:cubicBezTo>
                    <a:pt x="10059" y="13227"/>
                    <a:pt x="10289" y="13122"/>
                    <a:pt x="10289" y="12672"/>
                  </a:cubicBezTo>
                  <a:lnTo>
                    <a:pt x="10289" y="2853"/>
                  </a:lnTo>
                  <a:lnTo>
                    <a:pt x="8576" y="1561"/>
                  </a:lnTo>
                  <a:lnTo>
                    <a:pt x="7437" y="1"/>
                  </a:lnTo>
                  <a:close/>
                </a:path>
              </a:pathLst>
            </a:custGeom>
            <a:solidFill>
              <a:srgbClr val="DE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7625396" y="1971904"/>
              <a:ext cx="86238" cy="348103"/>
            </a:xfrm>
            <a:custGeom>
              <a:avLst/>
              <a:gdLst/>
              <a:ahLst/>
              <a:cxnLst/>
              <a:rect l="l" t="t" r="r" b="b"/>
              <a:pathLst>
                <a:path w="3284" h="13256" extrusionOk="0">
                  <a:moveTo>
                    <a:pt x="278" y="1"/>
                  </a:moveTo>
                  <a:cubicBezTo>
                    <a:pt x="125" y="11"/>
                    <a:pt x="1" y="144"/>
                    <a:pt x="20" y="288"/>
                  </a:cubicBezTo>
                  <a:lnTo>
                    <a:pt x="20" y="5408"/>
                  </a:lnTo>
                  <a:lnTo>
                    <a:pt x="183" y="5408"/>
                  </a:lnTo>
                  <a:cubicBezTo>
                    <a:pt x="1111" y="5446"/>
                    <a:pt x="1857" y="6212"/>
                    <a:pt x="1857" y="7150"/>
                  </a:cubicBezTo>
                  <a:lnTo>
                    <a:pt x="1857" y="7849"/>
                  </a:lnTo>
                  <a:cubicBezTo>
                    <a:pt x="1924" y="7954"/>
                    <a:pt x="1963" y="8078"/>
                    <a:pt x="1963" y="8203"/>
                  </a:cubicBezTo>
                  <a:cubicBezTo>
                    <a:pt x="1963" y="8394"/>
                    <a:pt x="1704" y="8480"/>
                    <a:pt x="1551" y="8595"/>
                  </a:cubicBezTo>
                  <a:lnTo>
                    <a:pt x="1456" y="8882"/>
                  </a:lnTo>
                  <a:cubicBezTo>
                    <a:pt x="1379" y="9294"/>
                    <a:pt x="1111" y="9629"/>
                    <a:pt x="738" y="9810"/>
                  </a:cubicBezTo>
                  <a:lnTo>
                    <a:pt x="738" y="10212"/>
                  </a:lnTo>
                  <a:lnTo>
                    <a:pt x="2011" y="10729"/>
                  </a:lnTo>
                  <a:cubicBezTo>
                    <a:pt x="2575" y="10949"/>
                    <a:pt x="2939" y="11514"/>
                    <a:pt x="2920" y="12126"/>
                  </a:cubicBezTo>
                  <a:lnTo>
                    <a:pt x="2728" y="13256"/>
                  </a:lnTo>
                  <a:lnTo>
                    <a:pt x="3264" y="13256"/>
                  </a:lnTo>
                  <a:lnTo>
                    <a:pt x="3264" y="12126"/>
                  </a:lnTo>
                  <a:cubicBezTo>
                    <a:pt x="3283" y="11514"/>
                    <a:pt x="2920" y="10959"/>
                    <a:pt x="2346" y="10729"/>
                  </a:cubicBezTo>
                  <a:lnTo>
                    <a:pt x="1073" y="10212"/>
                  </a:lnTo>
                  <a:lnTo>
                    <a:pt x="1073" y="9810"/>
                  </a:lnTo>
                  <a:cubicBezTo>
                    <a:pt x="1446" y="9629"/>
                    <a:pt x="1714" y="9294"/>
                    <a:pt x="1791" y="8892"/>
                  </a:cubicBezTo>
                  <a:lnTo>
                    <a:pt x="2049" y="8710"/>
                  </a:lnTo>
                  <a:cubicBezTo>
                    <a:pt x="2317" y="8509"/>
                    <a:pt x="2384" y="8136"/>
                    <a:pt x="2192" y="7858"/>
                  </a:cubicBezTo>
                  <a:lnTo>
                    <a:pt x="2192" y="7150"/>
                  </a:lnTo>
                  <a:cubicBezTo>
                    <a:pt x="2192" y="6212"/>
                    <a:pt x="1456" y="5446"/>
                    <a:pt x="518" y="5408"/>
                  </a:cubicBezTo>
                  <a:lnTo>
                    <a:pt x="365" y="5408"/>
                  </a:lnTo>
                  <a:lnTo>
                    <a:pt x="365" y="1"/>
                  </a:lnTo>
                  <a:close/>
                </a:path>
              </a:pathLst>
            </a:custGeom>
            <a:solidFill>
              <a:srgbClr val="D7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7685715" y="2063893"/>
              <a:ext cx="103333" cy="11344"/>
            </a:xfrm>
            <a:custGeom>
              <a:avLst/>
              <a:gdLst/>
              <a:ahLst/>
              <a:cxnLst/>
              <a:rect l="l" t="t" r="r" b="b"/>
              <a:pathLst>
                <a:path w="3935" h="432" extrusionOk="0">
                  <a:moveTo>
                    <a:pt x="288" y="1"/>
                  </a:moveTo>
                  <a:cubicBezTo>
                    <a:pt x="1" y="1"/>
                    <a:pt x="1" y="431"/>
                    <a:pt x="288" y="431"/>
                  </a:cubicBezTo>
                  <a:lnTo>
                    <a:pt x="3657" y="431"/>
                  </a:lnTo>
                  <a:cubicBezTo>
                    <a:pt x="3934" y="431"/>
                    <a:pt x="3934" y="1"/>
                    <a:pt x="3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7685715" y="2102337"/>
              <a:ext cx="148553" cy="11344"/>
            </a:xfrm>
            <a:custGeom>
              <a:avLst/>
              <a:gdLst/>
              <a:ahLst/>
              <a:cxnLst/>
              <a:rect l="l" t="t" r="r" b="b"/>
              <a:pathLst>
                <a:path w="5657" h="432" extrusionOk="0">
                  <a:moveTo>
                    <a:pt x="288" y="1"/>
                  </a:moveTo>
                  <a:cubicBezTo>
                    <a:pt x="1" y="1"/>
                    <a:pt x="1" y="432"/>
                    <a:pt x="288" y="432"/>
                  </a:cubicBezTo>
                  <a:lnTo>
                    <a:pt x="5379" y="432"/>
                  </a:lnTo>
                  <a:cubicBezTo>
                    <a:pt x="5657" y="432"/>
                    <a:pt x="5657" y="1"/>
                    <a:pt x="5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7"/>
            <p:cNvSpPr/>
            <p:nvPr/>
          </p:nvSpPr>
          <p:spPr>
            <a:xfrm>
              <a:off x="7685715" y="2140808"/>
              <a:ext cx="148553" cy="11318"/>
            </a:xfrm>
            <a:custGeom>
              <a:avLst/>
              <a:gdLst/>
              <a:ahLst/>
              <a:cxnLst/>
              <a:rect l="l" t="t" r="r" b="b"/>
              <a:pathLst>
                <a:path w="5657" h="431" extrusionOk="0">
                  <a:moveTo>
                    <a:pt x="288" y="0"/>
                  </a:moveTo>
                  <a:cubicBezTo>
                    <a:pt x="1" y="0"/>
                    <a:pt x="1" y="431"/>
                    <a:pt x="288" y="431"/>
                  </a:cubicBezTo>
                  <a:lnTo>
                    <a:pt x="5379" y="431"/>
                  </a:lnTo>
                  <a:cubicBezTo>
                    <a:pt x="5657" y="431"/>
                    <a:pt x="5657"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7"/>
            <p:cNvSpPr/>
            <p:nvPr/>
          </p:nvSpPr>
          <p:spPr>
            <a:xfrm>
              <a:off x="7685715" y="2179253"/>
              <a:ext cx="148553" cy="11344"/>
            </a:xfrm>
            <a:custGeom>
              <a:avLst/>
              <a:gdLst/>
              <a:ahLst/>
              <a:cxnLst/>
              <a:rect l="l" t="t" r="r" b="b"/>
              <a:pathLst>
                <a:path w="5657" h="432" extrusionOk="0">
                  <a:moveTo>
                    <a:pt x="288" y="0"/>
                  </a:moveTo>
                  <a:cubicBezTo>
                    <a:pt x="1" y="0"/>
                    <a:pt x="1" y="431"/>
                    <a:pt x="288" y="431"/>
                  </a:cubicBezTo>
                  <a:lnTo>
                    <a:pt x="5379" y="431"/>
                  </a:lnTo>
                  <a:cubicBezTo>
                    <a:pt x="5657" y="431"/>
                    <a:pt x="5657"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7"/>
            <p:cNvSpPr/>
            <p:nvPr/>
          </p:nvSpPr>
          <p:spPr>
            <a:xfrm>
              <a:off x="7685715" y="2217461"/>
              <a:ext cx="148553" cy="11318"/>
            </a:xfrm>
            <a:custGeom>
              <a:avLst/>
              <a:gdLst/>
              <a:ahLst/>
              <a:cxnLst/>
              <a:rect l="l" t="t" r="r" b="b"/>
              <a:pathLst>
                <a:path w="5657" h="431" extrusionOk="0">
                  <a:moveTo>
                    <a:pt x="288" y="0"/>
                  </a:moveTo>
                  <a:cubicBezTo>
                    <a:pt x="1" y="0"/>
                    <a:pt x="1" y="431"/>
                    <a:pt x="288" y="431"/>
                  </a:cubicBezTo>
                  <a:lnTo>
                    <a:pt x="5379" y="431"/>
                  </a:lnTo>
                  <a:cubicBezTo>
                    <a:pt x="5657" y="431"/>
                    <a:pt x="5657"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7"/>
            <p:cNvSpPr/>
            <p:nvPr/>
          </p:nvSpPr>
          <p:spPr>
            <a:xfrm>
              <a:off x="7552367" y="2239309"/>
              <a:ext cx="152492" cy="80487"/>
            </a:xfrm>
            <a:custGeom>
              <a:avLst/>
              <a:gdLst/>
              <a:ahLst/>
              <a:cxnLst/>
              <a:rect l="l" t="t" r="r" b="b"/>
              <a:pathLst>
                <a:path w="5807" h="3065" extrusionOk="0">
                  <a:moveTo>
                    <a:pt x="2208" y="1"/>
                  </a:moveTo>
                  <a:lnTo>
                    <a:pt x="897" y="537"/>
                  </a:lnTo>
                  <a:cubicBezTo>
                    <a:pt x="763" y="584"/>
                    <a:pt x="648" y="651"/>
                    <a:pt x="533" y="738"/>
                  </a:cubicBezTo>
                  <a:lnTo>
                    <a:pt x="504" y="766"/>
                  </a:lnTo>
                  <a:lnTo>
                    <a:pt x="485" y="785"/>
                  </a:lnTo>
                  <a:lnTo>
                    <a:pt x="475" y="795"/>
                  </a:lnTo>
                  <a:lnTo>
                    <a:pt x="437" y="824"/>
                  </a:lnTo>
                  <a:cubicBezTo>
                    <a:pt x="207" y="1063"/>
                    <a:pt x="54" y="1369"/>
                    <a:pt x="6" y="1695"/>
                  </a:cubicBezTo>
                  <a:cubicBezTo>
                    <a:pt x="6" y="1714"/>
                    <a:pt x="6" y="1733"/>
                    <a:pt x="6" y="1752"/>
                  </a:cubicBezTo>
                  <a:cubicBezTo>
                    <a:pt x="1" y="1769"/>
                    <a:pt x="2" y="1773"/>
                    <a:pt x="4" y="1773"/>
                  </a:cubicBezTo>
                  <a:cubicBezTo>
                    <a:pt x="5" y="1773"/>
                    <a:pt x="6" y="1771"/>
                    <a:pt x="6" y="1771"/>
                  </a:cubicBezTo>
                  <a:lnTo>
                    <a:pt x="6" y="1819"/>
                  </a:lnTo>
                  <a:lnTo>
                    <a:pt x="6" y="1848"/>
                  </a:lnTo>
                  <a:lnTo>
                    <a:pt x="6" y="1857"/>
                  </a:lnTo>
                  <a:lnTo>
                    <a:pt x="6" y="1934"/>
                  </a:lnTo>
                  <a:lnTo>
                    <a:pt x="6" y="2144"/>
                  </a:lnTo>
                  <a:lnTo>
                    <a:pt x="6" y="2786"/>
                  </a:lnTo>
                  <a:cubicBezTo>
                    <a:pt x="6" y="2938"/>
                    <a:pt x="141" y="3065"/>
                    <a:pt x="291" y="3065"/>
                  </a:cubicBezTo>
                  <a:cubicBezTo>
                    <a:pt x="301" y="3065"/>
                    <a:pt x="312" y="3064"/>
                    <a:pt x="322" y="3063"/>
                  </a:cubicBezTo>
                  <a:lnTo>
                    <a:pt x="5481" y="3063"/>
                  </a:lnTo>
                  <a:cubicBezTo>
                    <a:pt x="5492" y="3064"/>
                    <a:pt x="5503" y="3065"/>
                    <a:pt x="5513" y="3065"/>
                  </a:cubicBezTo>
                  <a:cubicBezTo>
                    <a:pt x="5671" y="3065"/>
                    <a:pt x="5797" y="2938"/>
                    <a:pt x="5806" y="2786"/>
                  </a:cubicBezTo>
                  <a:lnTo>
                    <a:pt x="5806" y="2144"/>
                  </a:lnTo>
                  <a:lnTo>
                    <a:pt x="5806" y="1934"/>
                  </a:lnTo>
                  <a:lnTo>
                    <a:pt x="5777" y="1943"/>
                  </a:lnTo>
                  <a:lnTo>
                    <a:pt x="5777" y="1876"/>
                  </a:lnTo>
                  <a:lnTo>
                    <a:pt x="5777" y="1867"/>
                  </a:lnTo>
                  <a:lnTo>
                    <a:pt x="5777" y="1829"/>
                  </a:lnTo>
                  <a:lnTo>
                    <a:pt x="5777" y="1781"/>
                  </a:lnTo>
                  <a:lnTo>
                    <a:pt x="5777" y="1762"/>
                  </a:lnTo>
                  <a:cubicBezTo>
                    <a:pt x="5777" y="1762"/>
                    <a:pt x="5777" y="1723"/>
                    <a:pt x="5777" y="1704"/>
                  </a:cubicBezTo>
                  <a:cubicBezTo>
                    <a:pt x="5730" y="1379"/>
                    <a:pt x="5586" y="1073"/>
                    <a:pt x="5347" y="833"/>
                  </a:cubicBezTo>
                  <a:lnTo>
                    <a:pt x="5308" y="805"/>
                  </a:lnTo>
                  <a:lnTo>
                    <a:pt x="5299" y="795"/>
                  </a:lnTo>
                  <a:lnTo>
                    <a:pt x="5280" y="776"/>
                  </a:lnTo>
                  <a:lnTo>
                    <a:pt x="5251" y="747"/>
                  </a:lnTo>
                  <a:cubicBezTo>
                    <a:pt x="5146" y="661"/>
                    <a:pt x="5021" y="594"/>
                    <a:pt x="4887" y="546"/>
                  </a:cubicBezTo>
                  <a:lnTo>
                    <a:pt x="3576" y="10"/>
                  </a:lnTo>
                  <a:lnTo>
                    <a:pt x="3241" y="355"/>
                  </a:lnTo>
                  <a:lnTo>
                    <a:pt x="2878" y="680"/>
                  </a:lnTo>
                  <a:lnTo>
                    <a:pt x="2543" y="345"/>
                  </a:lnTo>
                  <a:lnTo>
                    <a:pt x="2208" y="1"/>
                  </a:ln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7551264" y="2239808"/>
              <a:ext cx="61842" cy="80251"/>
            </a:xfrm>
            <a:custGeom>
              <a:avLst/>
              <a:gdLst/>
              <a:ahLst/>
              <a:cxnLst/>
              <a:rect l="l" t="t" r="r" b="b"/>
              <a:pathLst>
                <a:path w="2355" h="3056" extrusionOk="0">
                  <a:moveTo>
                    <a:pt x="2250" y="1"/>
                  </a:moveTo>
                  <a:lnTo>
                    <a:pt x="929" y="518"/>
                  </a:lnTo>
                  <a:cubicBezTo>
                    <a:pt x="364" y="747"/>
                    <a:pt x="1" y="1312"/>
                    <a:pt x="29" y="1924"/>
                  </a:cubicBezTo>
                  <a:lnTo>
                    <a:pt x="29" y="2776"/>
                  </a:lnTo>
                  <a:cubicBezTo>
                    <a:pt x="29" y="2928"/>
                    <a:pt x="155" y="3056"/>
                    <a:pt x="312" y="3056"/>
                  </a:cubicBezTo>
                  <a:cubicBezTo>
                    <a:pt x="323" y="3056"/>
                    <a:pt x="334" y="3055"/>
                    <a:pt x="345" y="3054"/>
                  </a:cubicBezTo>
                  <a:lnTo>
                    <a:pt x="412" y="3054"/>
                  </a:lnTo>
                  <a:lnTo>
                    <a:pt x="412" y="1924"/>
                  </a:lnTo>
                  <a:cubicBezTo>
                    <a:pt x="383" y="1312"/>
                    <a:pt x="747" y="747"/>
                    <a:pt x="1321" y="518"/>
                  </a:cubicBezTo>
                  <a:lnTo>
                    <a:pt x="2355" y="106"/>
                  </a:lnTo>
                  <a:lnTo>
                    <a:pt x="2250"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7579677" y="2113156"/>
              <a:ext cx="96532" cy="68381"/>
            </a:xfrm>
            <a:custGeom>
              <a:avLst/>
              <a:gdLst/>
              <a:ahLst/>
              <a:cxnLst/>
              <a:rect l="l" t="t" r="r" b="b"/>
              <a:pathLst>
                <a:path w="3676" h="2604" extrusionOk="0">
                  <a:moveTo>
                    <a:pt x="3254" y="2221"/>
                  </a:moveTo>
                  <a:lnTo>
                    <a:pt x="3225" y="2240"/>
                  </a:lnTo>
                  <a:lnTo>
                    <a:pt x="3216" y="2249"/>
                  </a:lnTo>
                  <a:lnTo>
                    <a:pt x="3187" y="2269"/>
                  </a:lnTo>
                  <a:lnTo>
                    <a:pt x="3187" y="2269"/>
                  </a:lnTo>
                  <a:lnTo>
                    <a:pt x="3225" y="2240"/>
                  </a:lnTo>
                  <a:lnTo>
                    <a:pt x="3225" y="2230"/>
                  </a:lnTo>
                  <a:lnTo>
                    <a:pt x="3235" y="2221"/>
                  </a:lnTo>
                  <a:lnTo>
                    <a:pt x="3225" y="2240"/>
                  </a:lnTo>
                  <a:lnTo>
                    <a:pt x="3235" y="2230"/>
                  </a:lnTo>
                  <a:lnTo>
                    <a:pt x="3254" y="2221"/>
                  </a:lnTo>
                  <a:close/>
                  <a:moveTo>
                    <a:pt x="1771" y="0"/>
                  </a:moveTo>
                  <a:cubicBezTo>
                    <a:pt x="794" y="0"/>
                    <a:pt x="0" y="795"/>
                    <a:pt x="0" y="1771"/>
                  </a:cubicBezTo>
                  <a:lnTo>
                    <a:pt x="0" y="2604"/>
                  </a:lnTo>
                  <a:cubicBezTo>
                    <a:pt x="0" y="2604"/>
                    <a:pt x="402" y="2556"/>
                    <a:pt x="450" y="2364"/>
                  </a:cubicBezTo>
                  <a:cubicBezTo>
                    <a:pt x="469" y="2345"/>
                    <a:pt x="479" y="2316"/>
                    <a:pt x="488" y="2297"/>
                  </a:cubicBezTo>
                  <a:cubicBezTo>
                    <a:pt x="718" y="2288"/>
                    <a:pt x="1780" y="2278"/>
                    <a:pt x="2393" y="1551"/>
                  </a:cubicBezTo>
                  <a:cubicBezTo>
                    <a:pt x="2527" y="1905"/>
                    <a:pt x="2814" y="2182"/>
                    <a:pt x="3187" y="2288"/>
                  </a:cubicBezTo>
                  <a:cubicBezTo>
                    <a:pt x="3197" y="2316"/>
                    <a:pt x="3206" y="2336"/>
                    <a:pt x="3225" y="2355"/>
                  </a:cubicBezTo>
                  <a:cubicBezTo>
                    <a:pt x="3273" y="2556"/>
                    <a:pt x="3675" y="2594"/>
                    <a:pt x="3675" y="2594"/>
                  </a:cubicBezTo>
                  <a:lnTo>
                    <a:pt x="3675" y="1771"/>
                  </a:lnTo>
                  <a:cubicBezTo>
                    <a:pt x="3675" y="795"/>
                    <a:pt x="2881" y="0"/>
                    <a:pt x="190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7579677" y="2113393"/>
              <a:ext cx="52284" cy="68145"/>
            </a:xfrm>
            <a:custGeom>
              <a:avLst/>
              <a:gdLst/>
              <a:ahLst/>
              <a:cxnLst/>
              <a:rect l="l" t="t" r="r" b="b"/>
              <a:pathLst>
                <a:path w="1991" h="2595" extrusionOk="0">
                  <a:moveTo>
                    <a:pt x="1761" y="1"/>
                  </a:moveTo>
                  <a:cubicBezTo>
                    <a:pt x="785" y="1"/>
                    <a:pt x="0" y="795"/>
                    <a:pt x="0" y="1762"/>
                  </a:cubicBezTo>
                  <a:lnTo>
                    <a:pt x="0" y="2595"/>
                  </a:lnTo>
                  <a:cubicBezTo>
                    <a:pt x="105" y="2575"/>
                    <a:pt x="211" y="2547"/>
                    <a:pt x="316" y="2508"/>
                  </a:cubicBezTo>
                  <a:lnTo>
                    <a:pt x="316" y="2212"/>
                  </a:lnTo>
                  <a:lnTo>
                    <a:pt x="316" y="1762"/>
                  </a:lnTo>
                  <a:cubicBezTo>
                    <a:pt x="316" y="824"/>
                    <a:pt x="1053" y="49"/>
                    <a:pt x="19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7662843" y="2174263"/>
              <a:ext cx="20903" cy="28387"/>
            </a:xfrm>
            <a:custGeom>
              <a:avLst/>
              <a:gdLst/>
              <a:ahLst/>
              <a:cxnLst/>
              <a:rect l="l" t="t" r="r" b="b"/>
              <a:pathLst>
                <a:path w="796" h="1081" extrusionOk="0">
                  <a:moveTo>
                    <a:pt x="231" y="1"/>
                  </a:moveTo>
                  <a:cubicBezTo>
                    <a:pt x="114" y="1"/>
                    <a:pt x="1" y="97"/>
                    <a:pt x="1" y="229"/>
                  </a:cubicBezTo>
                  <a:lnTo>
                    <a:pt x="1" y="860"/>
                  </a:lnTo>
                  <a:cubicBezTo>
                    <a:pt x="1" y="975"/>
                    <a:pt x="106" y="1080"/>
                    <a:pt x="231" y="1080"/>
                  </a:cubicBezTo>
                  <a:cubicBezTo>
                    <a:pt x="250" y="1080"/>
                    <a:pt x="269" y="1080"/>
                    <a:pt x="298" y="1071"/>
                  </a:cubicBezTo>
                  <a:cubicBezTo>
                    <a:pt x="336" y="1052"/>
                    <a:pt x="374" y="1033"/>
                    <a:pt x="412" y="1013"/>
                  </a:cubicBezTo>
                  <a:cubicBezTo>
                    <a:pt x="451" y="975"/>
                    <a:pt x="489" y="937"/>
                    <a:pt x="537" y="908"/>
                  </a:cubicBezTo>
                  <a:cubicBezTo>
                    <a:pt x="795" y="602"/>
                    <a:pt x="661" y="133"/>
                    <a:pt x="278" y="9"/>
                  </a:cubicBezTo>
                  <a:lnTo>
                    <a:pt x="288" y="9"/>
                  </a:lnTo>
                  <a:cubicBezTo>
                    <a:pt x="269" y="3"/>
                    <a:pt x="250" y="1"/>
                    <a:pt x="231" y="1"/>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7571878" y="2174237"/>
              <a:ext cx="21139" cy="28361"/>
            </a:xfrm>
            <a:custGeom>
              <a:avLst/>
              <a:gdLst/>
              <a:ahLst/>
              <a:cxnLst/>
              <a:rect l="l" t="t" r="r" b="b"/>
              <a:pathLst>
                <a:path w="805" h="1080" extrusionOk="0">
                  <a:moveTo>
                    <a:pt x="583" y="0"/>
                  </a:moveTo>
                  <a:cubicBezTo>
                    <a:pt x="561" y="0"/>
                    <a:pt x="538" y="4"/>
                    <a:pt x="517" y="10"/>
                  </a:cubicBezTo>
                  <a:cubicBezTo>
                    <a:pt x="0" y="172"/>
                    <a:pt x="0" y="909"/>
                    <a:pt x="517" y="1072"/>
                  </a:cubicBezTo>
                  <a:cubicBezTo>
                    <a:pt x="537" y="1077"/>
                    <a:pt x="557" y="1080"/>
                    <a:pt x="577" y="1080"/>
                  </a:cubicBezTo>
                  <a:cubicBezTo>
                    <a:pt x="698" y="1080"/>
                    <a:pt x="804" y="983"/>
                    <a:pt x="804" y="852"/>
                  </a:cubicBezTo>
                  <a:lnTo>
                    <a:pt x="804" y="220"/>
                  </a:lnTo>
                  <a:cubicBezTo>
                    <a:pt x="804" y="153"/>
                    <a:pt x="766" y="86"/>
                    <a:pt x="718" y="48"/>
                  </a:cubicBezTo>
                  <a:cubicBezTo>
                    <a:pt x="679" y="15"/>
                    <a:pt x="631" y="0"/>
                    <a:pt x="583" y="0"/>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7610087" y="2223869"/>
              <a:ext cx="35714" cy="40362"/>
            </a:xfrm>
            <a:custGeom>
              <a:avLst/>
              <a:gdLst/>
              <a:ahLst/>
              <a:cxnLst/>
              <a:rect l="l" t="t" r="r" b="b"/>
              <a:pathLst>
                <a:path w="1360" h="1537" extrusionOk="0">
                  <a:moveTo>
                    <a:pt x="233" y="0"/>
                  </a:moveTo>
                  <a:cubicBezTo>
                    <a:pt x="115" y="0"/>
                    <a:pt x="10" y="97"/>
                    <a:pt x="10" y="225"/>
                  </a:cubicBezTo>
                  <a:lnTo>
                    <a:pt x="10" y="866"/>
                  </a:lnTo>
                  <a:cubicBezTo>
                    <a:pt x="0" y="933"/>
                    <a:pt x="29" y="1000"/>
                    <a:pt x="77" y="1038"/>
                  </a:cubicBezTo>
                  <a:lnTo>
                    <a:pt x="517" y="1479"/>
                  </a:lnTo>
                  <a:cubicBezTo>
                    <a:pt x="565" y="1517"/>
                    <a:pt x="622" y="1536"/>
                    <a:pt x="680" y="1536"/>
                  </a:cubicBezTo>
                  <a:cubicBezTo>
                    <a:pt x="737" y="1536"/>
                    <a:pt x="794" y="1517"/>
                    <a:pt x="833" y="1469"/>
                  </a:cubicBezTo>
                  <a:lnTo>
                    <a:pt x="1292" y="991"/>
                  </a:lnTo>
                  <a:cubicBezTo>
                    <a:pt x="1330" y="952"/>
                    <a:pt x="1359" y="895"/>
                    <a:pt x="1359" y="838"/>
                  </a:cubicBezTo>
                  <a:lnTo>
                    <a:pt x="1359" y="225"/>
                  </a:lnTo>
                  <a:cubicBezTo>
                    <a:pt x="1349" y="168"/>
                    <a:pt x="1330" y="110"/>
                    <a:pt x="1292" y="72"/>
                  </a:cubicBezTo>
                  <a:cubicBezTo>
                    <a:pt x="1244" y="24"/>
                    <a:pt x="1187" y="5"/>
                    <a:pt x="1129" y="5"/>
                  </a:cubicBezTo>
                  <a:lnTo>
                    <a:pt x="1082" y="5"/>
                  </a:lnTo>
                  <a:cubicBezTo>
                    <a:pt x="995" y="24"/>
                    <a:pt x="909" y="34"/>
                    <a:pt x="814" y="34"/>
                  </a:cubicBezTo>
                  <a:lnTo>
                    <a:pt x="546" y="34"/>
                  </a:lnTo>
                  <a:cubicBezTo>
                    <a:pt x="459" y="34"/>
                    <a:pt x="364" y="24"/>
                    <a:pt x="278" y="5"/>
                  </a:cubicBezTo>
                  <a:cubicBezTo>
                    <a:pt x="263" y="2"/>
                    <a:pt x="248" y="0"/>
                    <a:pt x="233" y="0"/>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7610087" y="2224105"/>
              <a:ext cx="21875" cy="40362"/>
            </a:xfrm>
            <a:custGeom>
              <a:avLst/>
              <a:gdLst/>
              <a:ahLst/>
              <a:cxnLst/>
              <a:rect l="l" t="t" r="r" b="b"/>
              <a:pathLst>
                <a:path w="833" h="1537" extrusionOk="0">
                  <a:moveTo>
                    <a:pt x="221" y="1"/>
                  </a:moveTo>
                  <a:cubicBezTo>
                    <a:pt x="98" y="1"/>
                    <a:pt x="0" y="98"/>
                    <a:pt x="0" y="226"/>
                  </a:cubicBezTo>
                  <a:lnTo>
                    <a:pt x="0" y="876"/>
                  </a:lnTo>
                  <a:cubicBezTo>
                    <a:pt x="0" y="934"/>
                    <a:pt x="29" y="1001"/>
                    <a:pt x="67" y="1039"/>
                  </a:cubicBezTo>
                  <a:lnTo>
                    <a:pt x="517" y="1479"/>
                  </a:lnTo>
                  <a:cubicBezTo>
                    <a:pt x="555" y="1518"/>
                    <a:pt x="613" y="1537"/>
                    <a:pt x="670" y="1537"/>
                  </a:cubicBezTo>
                  <a:cubicBezTo>
                    <a:pt x="727" y="1537"/>
                    <a:pt x="785" y="1518"/>
                    <a:pt x="833" y="1470"/>
                  </a:cubicBezTo>
                  <a:cubicBezTo>
                    <a:pt x="785" y="1460"/>
                    <a:pt x="747" y="1441"/>
                    <a:pt x="718" y="1412"/>
                  </a:cubicBezTo>
                  <a:lnTo>
                    <a:pt x="268" y="972"/>
                  </a:lnTo>
                  <a:cubicBezTo>
                    <a:pt x="230" y="934"/>
                    <a:pt x="201" y="867"/>
                    <a:pt x="201" y="809"/>
                  </a:cubicBezTo>
                  <a:lnTo>
                    <a:pt x="201" y="159"/>
                  </a:lnTo>
                  <a:cubicBezTo>
                    <a:pt x="201" y="101"/>
                    <a:pt x="230" y="44"/>
                    <a:pt x="268" y="5"/>
                  </a:cubicBezTo>
                  <a:cubicBezTo>
                    <a:pt x="252" y="2"/>
                    <a:pt x="236" y="1"/>
                    <a:pt x="221" y="1"/>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7589971" y="2153072"/>
              <a:ext cx="75918" cy="81248"/>
            </a:xfrm>
            <a:custGeom>
              <a:avLst/>
              <a:gdLst/>
              <a:ahLst/>
              <a:cxnLst/>
              <a:rect l="l" t="t" r="r" b="b"/>
              <a:pathLst>
                <a:path w="2891" h="3094" extrusionOk="0">
                  <a:moveTo>
                    <a:pt x="2000" y="1"/>
                  </a:moveTo>
                  <a:cubicBezTo>
                    <a:pt x="1983" y="1"/>
                    <a:pt x="1967" y="7"/>
                    <a:pt x="1953" y="21"/>
                  </a:cubicBezTo>
                  <a:cubicBezTo>
                    <a:pt x="1637" y="251"/>
                    <a:pt x="1283" y="433"/>
                    <a:pt x="900" y="538"/>
                  </a:cubicBezTo>
                  <a:cubicBezTo>
                    <a:pt x="785" y="567"/>
                    <a:pt x="670" y="595"/>
                    <a:pt x="556" y="615"/>
                  </a:cubicBezTo>
                  <a:cubicBezTo>
                    <a:pt x="441" y="634"/>
                    <a:pt x="326" y="653"/>
                    <a:pt x="201" y="662"/>
                  </a:cubicBezTo>
                  <a:cubicBezTo>
                    <a:pt x="87" y="672"/>
                    <a:pt x="0" y="768"/>
                    <a:pt x="0" y="883"/>
                  </a:cubicBezTo>
                  <a:lnTo>
                    <a:pt x="0" y="1792"/>
                  </a:lnTo>
                  <a:cubicBezTo>
                    <a:pt x="0" y="2509"/>
                    <a:pt x="584" y="3093"/>
                    <a:pt x="1312" y="3093"/>
                  </a:cubicBezTo>
                  <a:lnTo>
                    <a:pt x="1580" y="3093"/>
                  </a:lnTo>
                  <a:cubicBezTo>
                    <a:pt x="2297" y="3093"/>
                    <a:pt x="2881" y="2509"/>
                    <a:pt x="2891" y="1792"/>
                  </a:cubicBezTo>
                  <a:lnTo>
                    <a:pt x="2891" y="854"/>
                  </a:lnTo>
                  <a:cubicBezTo>
                    <a:pt x="2891" y="758"/>
                    <a:pt x="2833" y="672"/>
                    <a:pt x="2747" y="634"/>
                  </a:cubicBezTo>
                  <a:cubicBezTo>
                    <a:pt x="2718" y="624"/>
                    <a:pt x="2690" y="615"/>
                    <a:pt x="2671" y="605"/>
                  </a:cubicBezTo>
                  <a:cubicBezTo>
                    <a:pt x="2412" y="500"/>
                    <a:pt x="2202" y="308"/>
                    <a:pt x="2077" y="69"/>
                  </a:cubicBezTo>
                  <a:lnTo>
                    <a:pt x="2068" y="50"/>
                  </a:lnTo>
                  <a:cubicBezTo>
                    <a:pt x="2056" y="20"/>
                    <a:pt x="2028" y="1"/>
                    <a:pt x="2000" y="1"/>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7589971" y="2153072"/>
              <a:ext cx="55067" cy="81248"/>
            </a:xfrm>
            <a:custGeom>
              <a:avLst/>
              <a:gdLst/>
              <a:ahLst/>
              <a:cxnLst/>
              <a:rect l="l" t="t" r="r" b="b"/>
              <a:pathLst>
                <a:path w="2097" h="3094" extrusionOk="0">
                  <a:moveTo>
                    <a:pt x="1997" y="1"/>
                  </a:moveTo>
                  <a:cubicBezTo>
                    <a:pt x="1980" y="1"/>
                    <a:pt x="1961" y="7"/>
                    <a:pt x="1943" y="21"/>
                  </a:cubicBezTo>
                  <a:cubicBezTo>
                    <a:pt x="1637" y="251"/>
                    <a:pt x="1283" y="433"/>
                    <a:pt x="900" y="538"/>
                  </a:cubicBezTo>
                  <a:cubicBezTo>
                    <a:pt x="785" y="567"/>
                    <a:pt x="670" y="595"/>
                    <a:pt x="556" y="615"/>
                  </a:cubicBezTo>
                  <a:cubicBezTo>
                    <a:pt x="441" y="634"/>
                    <a:pt x="326" y="653"/>
                    <a:pt x="201" y="662"/>
                  </a:cubicBezTo>
                  <a:cubicBezTo>
                    <a:pt x="87" y="672"/>
                    <a:pt x="0" y="768"/>
                    <a:pt x="0" y="883"/>
                  </a:cubicBezTo>
                  <a:lnTo>
                    <a:pt x="0" y="1792"/>
                  </a:lnTo>
                  <a:cubicBezTo>
                    <a:pt x="0" y="2509"/>
                    <a:pt x="584" y="3093"/>
                    <a:pt x="1312" y="3093"/>
                  </a:cubicBezTo>
                  <a:lnTo>
                    <a:pt x="1570" y="3093"/>
                  </a:lnTo>
                  <a:cubicBezTo>
                    <a:pt x="852" y="3093"/>
                    <a:pt x="268" y="2509"/>
                    <a:pt x="268" y="1792"/>
                  </a:cubicBezTo>
                  <a:lnTo>
                    <a:pt x="268" y="883"/>
                  </a:lnTo>
                  <a:cubicBezTo>
                    <a:pt x="268" y="768"/>
                    <a:pt x="364" y="672"/>
                    <a:pt x="479" y="662"/>
                  </a:cubicBezTo>
                  <a:cubicBezTo>
                    <a:pt x="594" y="653"/>
                    <a:pt x="709" y="634"/>
                    <a:pt x="823" y="615"/>
                  </a:cubicBezTo>
                  <a:cubicBezTo>
                    <a:pt x="938" y="595"/>
                    <a:pt x="1063" y="567"/>
                    <a:pt x="1168" y="538"/>
                  </a:cubicBezTo>
                  <a:cubicBezTo>
                    <a:pt x="1503" y="442"/>
                    <a:pt x="1809" y="299"/>
                    <a:pt x="2096" y="107"/>
                  </a:cubicBezTo>
                  <a:lnTo>
                    <a:pt x="2077" y="69"/>
                  </a:lnTo>
                  <a:lnTo>
                    <a:pt x="2068" y="50"/>
                  </a:lnTo>
                  <a:cubicBezTo>
                    <a:pt x="2056" y="20"/>
                    <a:pt x="2028" y="1"/>
                    <a:pt x="1997" y="1"/>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7820665" y="1973164"/>
              <a:ext cx="73922" cy="73659"/>
            </a:xfrm>
            <a:custGeom>
              <a:avLst/>
              <a:gdLst/>
              <a:ahLst/>
              <a:cxnLst/>
              <a:rect l="l" t="t" r="r" b="b"/>
              <a:pathLst>
                <a:path w="2815" h="2805" extrusionOk="0">
                  <a:moveTo>
                    <a:pt x="1" y="1"/>
                  </a:moveTo>
                  <a:lnTo>
                    <a:pt x="1" y="2259"/>
                  </a:lnTo>
                  <a:cubicBezTo>
                    <a:pt x="1" y="2346"/>
                    <a:pt x="39" y="2805"/>
                    <a:pt x="623" y="2805"/>
                  </a:cubicBezTo>
                  <a:lnTo>
                    <a:pt x="2815" y="2805"/>
                  </a:lnTo>
                  <a:lnTo>
                    <a:pt x="1"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2" name="Google Shape;2312;p47"/>
          <p:cNvGrpSpPr/>
          <p:nvPr/>
        </p:nvGrpSpPr>
        <p:grpSpPr>
          <a:xfrm>
            <a:off x="2930888" y="3248172"/>
            <a:ext cx="570093" cy="437148"/>
            <a:chOff x="4875937" y="2468731"/>
            <a:chExt cx="407122" cy="315448"/>
          </a:xfrm>
        </p:grpSpPr>
        <p:sp>
          <p:nvSpPr>
            <p:cNvPr id="2313" name="Google Shape;2313;p47"/>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7"/>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7"/>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47"/>
          <p:cNvGrpSpPr/>
          <p:nvPr/>
        </p:nvGrpSpPr>
        <p:grpSpPr>
          <a:xfrm>
            <a:off x="5290987" y="2752111"/>
            <a:ext cx="646909" cy="496062"/>
            <a:chOff x="7955145" y="2019192"/>
            <a:chExt cx="365176" cy="271013"/>
          </a:xfrm>
        </p:grpSpPr>
        <p:sp>
          <p:nvSpPr>
            <p:cNvPr id="2333" name="Google Shape;2333;p47"/>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9" name="Google Shape;2339;p47"/>
          <p:cNvGrpSpPr/>
          <p:nvPr/>
        </p:nvGrpSpPr>
        <p:grpSpPr>
          <a:xfrm>
            <a:off x="3660682" y="1668647"/>
            <a:ext cx="303537" cy="359127"/>
            <a:chOff x="859632" y="3346972"/>
            <a:chExt cx="303537" cy="359127"/>
          </a:xfrm>
        </p:grpSpPr>
        <p:sp>
          <p:nvSpPr>
            <p:cNvPr id="2340" name="Google Shape;2340;p47"/>
            <p:cNvSpPr/>
            <p:nvPr/>
          </p:nvSpPr>
          <p:spPr>
            <a:xfrm>
              <a:off x="859632" y="3346972"/>
              <a:ext cx="303537" cy="359127"/>
            </a:xfrm>
            <a:custGeom>
              <a:avLst/>
              <a:gdLst/>
              <a:ahLst/>
              <a:cxnLst/>
              <a:rect l="l" t="t" r="r" b="b"/>
              <a:pathLst>
                <a:path w="11592" h="13715" extrusionOk="0">
                  <a:moveTo>
                    <a:pt x="5935" y="1"/>
                  </a:moveTo>
                  <a:cubicBezTo>
                    <a:pt x="4754" y="1"/>
                    <a:pt x="3581" y="368"/>
                    <a:pt x="2595" y="1091"/>
                  </a:cubicBezTo>
                  <a:cubicBezTo>
                    <a:pt x="868" y="2341"/>
                    <a:pt x="0" y="4459"/>
                    <a:pt x="344" y="6567"/>
                  </a:cubicBezTo>
                  <a:cubicBezTo>
                    <a:pt x="678" y="8666"/>
                    <a:pt x="2175" y="10402"/>
                    <a:pt x="4198" y="11060"/>
                  </a:cubicBezTo>
                  <a:lnTo>
                    <a:pt x="5743" y="13607"/>
                  </a:lnTo>
                  <a:cubicBezTo>
                    <a:pt x="5786" y="13679"/>
                    <a:pt x="5860" y="13715"/>
                    <a:pt x="5934" y="13715"/>
                  </a:cubicBezTo>
                  <a:cubicBezTo>
                    <a:pt x="6008" y="13715"/>
                    <a:pt x="6082" y="13679"/>
                    <a:pt x="6125" y="13607"/>
                  </a:cubicBezTo>
                  <a:lnTo>
                    <a:pt x="7670" y="11060"/>
                  </a:lnTo>
                  <a:cubicBezTo>
                    <a:pt x="10008" y="10297"/>
                    <a:pt x="11591" y="8122"/>
                    <a:pt x="11591" y="5661"/>
                  </a:cubicBezTo>
                  <a:cubicBezTo>
                    <a:pt x="11591" y="3533"/>
                    <a:pt x="10399" y="1578"/>
                    <a:pt x="8500" y="614"/>
                  </a:cubicBezTo>
                  <a:cubicBezTo>
                    <a:pt x="7691" y="203"/>
                    <a:pt x="6811" y="1"/>
                    <a:pt x="5935" y="1"/>
                  </a:cubicBez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926063" y="3427989"/>
              <a:ext cx="153156" cy="145903"/>
            </a:xfrm>
            <a:custGeom>
              <a:avLst/>
              <a:gdLst/>
              <a:ahLst/>
              <a:cxnLst/>
              <a:rect l="l" t="t" r="r" b="b"/>
              <a:pathLst>
                <a:path w="5849" h="5572" extrusionOk="0">
                  <a:moveTo>
                    <a:pt x="1575" y="0"/>
                  </a:moveTo>
                  <a:cubicBezTo>
                    <a:pt x="1489" y="0"/>
                    <a:pt x="1403" y="0"/>
                    <a:pt x="1308" y="10"/>
                  </a:cubicBezTo>
                  <a:cubicBezTo>
                    <a:pt x="745" y="67"/>
                    <a:pt x="77" y="592"/>
                    <a:pt x="1" y="1603"/>
                  </a:cubicBezTo>
                  <a:lnTo>
                    <a:pt x="1" y="1937"/>
                  </a:lnTo>
                  <a:cubicBezTo>
                    <a:pt x="77" y="2901"/>
                    <a:pt x="802" y="4083"/>
                    <a:pt x="2920" y="5572"/>
                  </a:cubicBezTo>
                  <a:cubicBezTo>
                    <a:pt x="5047" y="4083"/>
                    <a:pt x="5772" y="2901"/>
                    <a:pt x="5849" y="1937"/>
                  </a:cubicBezTo>
                  <a:lnTo>
                    <a:pt x="5849" y="1603"/>
                  </a:lnTo>
                  <a:cubicBezTo>
                    <a:pt x="5772" y="592"/>
                    <a:pt x="5114" y="67"/>
                    <a:pt x="4542" y="10"/>
                  </a:cubicBezTo>
                  <a:cubicBezTo>
                    <a:pt x="4446" y="0"/>
                    <a:pt x="4361" y="0"/>
                    <a:pt x="4275" y="0"/>
                  </a:cubicBezTo>
                  <a:lnTo>
                    <a:pt x="4265" y="0"/>
                  </a:lnTo>
                  <a:cubicBezTo>
                    <a:pt x="3597" y="0"/>
                    <a:pt x="3283" y="287"/>
                    <a:pt x="2920" y="716"/>
                  </a:cubicBezTo>
                  <a:cubicBezTo>
                    <a:pt x="2558" y="287"/>
                    <a:pt x="2233" y="0"/>
                    <a:pt x="1575"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1011767" y="3492928"/>
              <a:ext cx="64703" cy="74470"/>
            </a:xfrm>
            <a:custGeom>
              <a:avLst/>
              <a:gdLst/>
              <a:ahLst/>
              <a:cxnLst/>
              <a:rect l="l" t="t" r="r" b="b"/>
              <a:pathLst>
                <a:path w="2471" h="2844" extrusionOk="0">
                  <a:moveTo>
                    <a:pt x="1259" y="1"/>
                  </a:moveTo>
                  <a:cubicBezTo>
                    <a:pt x="1097" y="1"/>
                    <a:pt x="964" y="134"/>
                    <a:pt x="964" y="297"/>
                  </a:cubicBezTo>
                  <a:lnTo>
                    <a:pt x="964" y="974"/>
                  </a:lnTo>
                  <a:lnTo>
                    <a:pt x="286" y="974"/>
                  </a:lnTo>
                  <a:cubicBezTo>
                    <a:pt x="124" y="974"/>
                    <a:pt x="0" y="1098"/>
                    <a:pt x="0" y="1260"/>
                  </a:cubicBezTo>
                  <a:lnTo>
                    <a:pt x="0" y="2844"/>
                  </a:lnTo>
                  <a:cubicBezTo>
                    <a:pt x="1498" y="1737"/>
                    <a:pt x="2213" y="802"/>
                    <a:pt x="2471"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998020" y="3428224"/>
              <a:ext cx="81462" cy="145667"/>
            </a:xfrm>
            <a:custGeom>
              <a:avLst/>
              <a:gdLst/>
              <a:ahLst/>
              <a:cxnLst/>
              <a:rect l="l" t="t" r="r" b="b"/>
              <a:pathLst>
                <a:path w="3111" h="5563" extrusionOk="0">
                  <a:moveTo>
                    <a:pt x="1536" y="1"/>
                  </a:moveTo>
                  <a:cubicBezTo>
                    <a:pt x="1479" y="1"/>
                    <a:pt x="1412" y="10"/>
                    <a:pt x="1355" y="10"/>
                  </a:cubicBezTo>
                  <a:lnTo>
                    <a:pt x="1431" y="10"/>
                  </a:lnTo>
                  <a:cubicBezTo>
                    <a:pt x="1994" y="68"/>
                    <a:pt x="2662" y="592"/>
                    <a:pt x="2738" y="1594"/>
                  </a:cubicBezTo>
                  <a:lnTo>
                    <a:pt x="2738" y="1928"/>
                  </a:lnTo>
                  <a:cubicBezTo>
                    <a:pt x="2662" y="2863"/>
                    <a:pt x="1975" y="4008"/>
                    <a:pt x="0" y="5439"/>
                  </a:cubicBezTo>
                  <a:lnTo>
                    <a:pt x="182" y="5563"/>
                  </a:lnTo>
                  <a:cubicBezTo>
                    <a:pt x="2309" y="4074"/>
                    <a:pt x="3034" y="2892"/>
                    <a:pt x="3110" y="1928"/>
                  </a:cubicBezTo>
                  <a:lnTo>
                    <a:pt x="3110" y="1594"/>
                  </a:lnTo>
                  <a:cubicBezTo>
                    <a:pt x="3024" y="583"/>
                    <a:pt x="2366" y="58"/>
                    <a:pt x="1803" y="10"/>
                  </a:cubicBezTo>
                  <a:cubicBezTo>
                    <a:pt x="1708" y="1"/>
                    <a:pt x="1622" y="1"/>
                    <a:pt x="1536"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1022738" y="3503925"/>
              <a:ext cx="80964" cy="81200"/>
            </a:xfrm>
            <a:custGeom>
              <a:avLst/>
              <a:gdLst/>
              <a:ahLst/>
              <a:cxnLst/>
              <a:rect l="l" t="t" r="r" b="b"/>
              <a:pathLst>
                <a:path w="3092" h="3101" extrusionOk="0">
                  <a:moveTo>
                    <a:pt x="1193" y="1"/>
                  </a:moveTo>
                  <a:cubicBezTo>
                    <a:pt x="1069" y="1"/>
                    <a:pt x="964" y="105"/>
                    <a:pt x="964" y="229"/>
                  </a:cubicBezTo>
                  <a:lnTo>
                    <a:pt x="964" y="974"/>
                  </a:lnTo>
                  <a:lnTo>
                    <a:pt x="220" y="974"/>
                  </a:lnTo>
                  <a:cubicBezTo>
                    <a:pt x="96" y="974"/>
                    <a:pt x="1" y="1069"/>
                    <a:pt x="1" y="1193"/>
                  </a:cubicBezTo>
                  <a:lnTo>
                    <a:pt x="1" y="1909"/>
                  </a:lnTo>
                  <a:cubicBezTo>
                    <a:pt x="1" y="2023"/>
                    <a:pt x="96" y="2128"/>
                    <a:pt x="220" y="2128"/>
                  </a:cubicBezTo>
                  <a:lnTo>
                    <a:pt x="964" y="2128"/>
                  </a:lnTo>
                  <a:lnTo>
                    <a:pt x="964" y="2872"/>
                  </a:lnTo>
                  <a:cubicBezTo>
                    <a:pt x="964" y="2996"/>
                    <a:pt x="1069" y="3101"/>
                    <a:pt x="1193" y="3101"/>
                  </a:cubicBezTo>
                  <a:lnTo>
                    <a:pt x="1899" y="3101"/>
                  </a:lnTo>
                  <a:cubicBezTo>
                    <a:pt x="2023" y="3101"/>
                    <a:pt x="2119" y="2996"/>
                    <a:pt x="2119" y="2872"/>
                  </a:cubicBezTo>
                  <a:lnTo>
                    <a:pt x="2119" y="2128"/>
                  </a:lnTo>
                  <a:lnTo>
                    <a:pt x="2863" y="2128"/>
                  </a:lnTo>
                  <a:cubicBezTo>
                    <a:pt x="2987" y="2128"/>
                    <a:pt x="3092" y="2023"/>
                    <a:pt x="3092" y="1909"/>
                  </a:cubicBezTo>
                  <a:lnTo>
                    <a:pt x="3092" y="1193"/>
                  </a:lnTo>
                  <a:cubicBezTo>
                    <a:pt x="3092" y="1069"/>
                    <a:pt x="2987" y="974"/>
                    <a:pt x="2863" y="974"/>
                  </a:cubicBezTo>
                  <a:lnTo>
                    <a:pt x="2119" y="974"/>
                  </a:lnTo>
                  <a:lnTo>
                    <a:pt x="2119" y="229"/>
                  </a:lnTo>
                  <a:cubicBezTo>
                    <a:pt x="2119" y="105"/>
                    <a:pt x="2023" y="1"/>
                    <a:pt x="189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49" name="Google Shape;2349;p48"/>
          <p:cNvSpPr txBox="1">
            <a:spLocks noGrp="1"/>
          </p:cNvSpPr>
          <p:nvPr>
            <p:ph type="title"/>
          </p:nvPr>
        </p:nvSpPr>
        <p:spPr>
          <a:xfrm>
            <a:off x="383000" y="255650"/>
            <a:ext cx="2622300" cy="9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MANAGE</a:t>
            </a:r>
            <a:endParaRPr/>
          </a:p>
        </p:txBody>
      </p:sp>
      <p:grpSp>
        <p:nvGrpSpPr>
          <p:cNvPr id="2350" name="Google Shape;2350;p48"/>
          <p:cNvGrpSpPr/>
          <p:nvPr/>
        </p:nvGrpSpPr>
        <p:grpSpPr>
          <a:xfrm>
            <a:off x="293513" y="1653308"/>
            <a:ext cx="3007477" cy="3076480"/>
            <a:chOff x="6822224" y="990087"/>
            <a:chExt cx="1472665" cy="1619967"/>
          </a:xfrm>
        </p:grpSpPr>
        <p:sp>
          <p:nvSpPr>
            <p:cNvPr id="2351" name="Google Shape;2351;p48"/>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8"/>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8"/>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8"/>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8"/>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8"/>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8"/>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8"/>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8"/>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8"/>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8"/>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8"/>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8"/>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8"/>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8"/>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8"/>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8"/>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8"/>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8"/>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8"/>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8"/>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8"/>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8"/>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8"/>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8"/>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8"/>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8"/>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8"/>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8"/>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8"/>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8"/>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8"/>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8"/>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8"/>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8"/>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8"/>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8"/>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8"/>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8"/>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8"/>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8"/>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8"/>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8"/>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8"/>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8"/>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8"/>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8"/>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8"/>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8"/>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8"/>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8"/>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8"/>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8"/>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8"/>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8"/>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8"/>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8"/>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8"/>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8"/>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8"/>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8"/>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8"/>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8"/>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8"/>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8"/>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8"/>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8"/>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8"/>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8"/>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8"/>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8"/>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8"/>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8"/>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8"/>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8"/>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8"/>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8"/>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8"/>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8"/>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8"/>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8"/>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8"/>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8"/>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8"/>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8"/>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8"/>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8"/>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8"/>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8"/>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8"/>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8"/>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8"/>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8"/>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8"/>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8"/>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8"/>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8"/>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8"/>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8"/>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8"/>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8"/>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8"/>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8"/>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8"/>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8"/>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8"/>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8"/>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8"/>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8"/>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8"/>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8"/>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8"/>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8"/>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8"/>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8"/>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8"/>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8"/>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8"/>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8"/>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8"/>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8"/>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8"/>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8"/>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8"/>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8"/>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8"/>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8"/>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8"/>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8"/>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8"/>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8"/>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8"/>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8"/>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8"/>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8"/>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8"/>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8"/>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8"/>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8"/>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8"/>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8"/>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8"/>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8"/>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8"/>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8"/>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8"/>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8"/>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8"/>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8"/>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8"/>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8"/>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8"/>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8"/>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8"/>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8"/>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8"/>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8"/>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8"/>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8"/>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8"/>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8"/>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8"/>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8"/>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8"/>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8"/>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8"/>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8"/>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8"/>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8"/>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8"/>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8"/>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8"/>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8"/>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8"/>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8"/>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8"/>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8"/>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8"/>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8"/>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8"/>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8"/>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8"/>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8"/>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8"/>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8"/>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8"/>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8"/>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8"/>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8"/>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8"/>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8"/>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8"/>
          <p:cNvSpPr txBox="1"/>
          <p:nvPr/>
        </p:nvSpPr>
        <p:spPr>
          <a:xfrm rot="60123">
            <a:off x="4276406" y="821259"/>
            <a:ext cx="4168537" cy="3165181"/>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Organize your medical records in digital format.</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Tag your documents as critical info and choose what your doctor must know in an emergency.</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Keep your prescriptions and medical data accessible.</a:t>
            </a:r>
            <a:endParaRPr sz="1500">
              <a:latin typeface="Josefin Sans"/>
              <a:ea typeface="Josefin Sans"/>
              <a:cs typeface="Josefin Sans"/>
              <a:sym typeface="Josefin Sans"/>
            </a:endParaRPr>
          </a:p>
          <a:p>
            <a:pPr marL="457200" lvl="0" indent="0" algn="l" rtl="0">
              <a:lnSpc>
                <a:spcPct val="115000"/>
              </a:lnSpc>
              <a:spcBef>
                <a:spcPts val="0"/>
              </a:spcBef>
              <a:spcAft>
                <a:spcPts val="0"/>
              </a:spcAft>
              <a:buNone/>
            </a:pPr>
            <a:endParaRPr sz="1500">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8"/>
        <p:cNvGrpSpPr/>
        <p:nvPr/>
      </p:nvGrpSpPr>
      <p:grpSpPr>
        <a:xfrm>
          <a:off x="0" y="0"/>
          <a:ext cx="0" cy="0"/>
          <a:chOff x="0" y="0"/>
          <a:chExt cx="0" cy="0"/>
        </a:xfrm>
      </p:grpSpPr>
      <p:sp>
        <p:nvSpPr>
          <p:cNvPr id="2569" name="Google Shape;2569;p4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H-VAULT</a:t>
            </a:r>
            <a:endParaRPr/>
          </a:p>
        </p:txBody>
      </p:sp>
      <p:grpSp>
        <p:nvGrpSpPr>
          <p:cNvPr id="2570" name="Google Shape;2570;p49"/>
          <p:cNvGrpSpPr/>
          <p:nvPr/>
        </p:nvGrpSpPr>
        <p:grpSpPr>
          <a:xfrm>
            <a:off x="1855724" y="966677"/>
            <a:ext cx="6177594" cy="3684363"/>
            <a:chOff x="1955652" y="1227876"/>
            <a:chExt cx="5863876" cy="3448163"/>
          </a:xfrm>
        </p:grpSpPr>
        <p:sp>
          <p:nvSpPr>
            <p:cNvPr id="2571" name="Google Shape;2571;p49"/>
            <p:cNvSpPr/>
            <p:nvPr/>
          </p:nvSpPr>
          <p:spPr>
            <a:xfrm>
              <a:off x="1976003" y="1819070"/>
              <a:ext cx="5723008" cy="2856969"/>
            </a:xfrm>
            <a:custGeom>
              <a:avLst/>
              <a:gdLst/>
              <a:ahLst/>
              <a:cxnLst/>
              <a:rect l="l" t="t" r="r" b="b"/>
              <a:pathLst>
                <a:path w="178565" h="89141" extrusionOk="0">
                  <a:moveTo>
                    <a:pt x="165047" y="1"/>
                  </a:moveTo>
                  <a:lnTo>
                    <a:pt x="2690" y="1722"/>
                  </a:lnTo>
                  <a:lnTo>
                    <a:pt x="2690" y="1722"/>
                  </a:lnTo>
                  <a:cubicBezTo>
                    <a:pt x="2690" y="1722"/>
                    <a:pt x="0" y="68890"/>
                    <a:pt x="7101" y="88940"/>
                  </a:cubicBezTo>
                  <a:lnTo>
                    <a:pt x="178565" y="89141"/>
                  </a:lnTo>
                  <a:cubicBezTo>
                    <a:pt x="178565" y="89141"/>
                    <a:pt x="163427" y="33151"/>
                    <a:pt x="1650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1955652" y="1874228"/>
              <a:ext cx="5837074" cy="2701687"/>
            </a:xfrm>
            <a:custGeom>
              <a:avLst/>
              <a:gdLst/>
              <a:ahLst/>
              <a:cxnLst/>
              <a:rect l="l" t="t" r="r" b="b"/>
              <a:pathLst>
                <a:path w="182124" h="84296" extrusionOk="0">
                  <a:moveTo>
                    <a:pt x="3325" y="1"/>
                  </a:moveTo>
                  <a:cubicBezTo>
                    <a:pt x="3325" y="1"/>
                    <a:pt x="0" y="67587"/>
                    <a:pt x="10243" y="84295"/>
                  </a:cubicBezTo>
                  <a:lnTo>
                    <a:pt x="182124" y="83660"/>
                  </a:lnTo>
                  <a:cubicBezTo>
                    <a:pt x="182124" y="83660"/>
                    <a:pt x="167921" y="49508"/>
                    <a:pt x="1663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2044526" y="1362838"/>
              <a:ext cx="5294628" cy="547863"/>
            </a:xfrm>
            <a:custGeom>
              <a:avLst/>
              <a:gdLst/>
              <a:ahLst/>
              <a:cxnLst/>
              <a:rect l="l" t="t" r="r" b="b"/>
              <a:pathLst>
                <a:path w="165199" h="17094" extrusionOk="0">
                  <a:moveTo>
                    <a:pt x="1" y="0"/>
                  </a:moveTo>
                  <a:lnTo>
                    <a:pt x="1" y="17093"/>
                  </a:lnTo>
                  <a:lnTo>
                    <a:pt x="165199" y="17093"/>
                  </a:lnTo>
                  <a:lnTo>
                    <a:pt x="1651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2044535" y="1896194"/>
              <a:ext cx="5774993" cy="2625900"/>
            </a:xfrm>
            <a:custGeom>
              <a:avLst/>
              <a:gdLst/>
              <a:ahLst/>
              <a:cxnLst/>
              <a:rect l="l" t="t" r="r" b="b"/>
              <a:pathLst>
                <a:path w="180187" h="79851" extrusionOk="0">
                  <a:moveTo>
                    <a:pt x="1" y="1"/>
                  </a:moveTo>
                  <a:cubicBezTo>
                    <a:pt x="1" y="1"/>
                    <a:pt x="987" y="74621"/>
                    <a:pt x="9976" y="79851"/>
                  </a:cubicBezTo>
                  <a:lnTo>
                    <a:pt x="180186" y="79016"/>
                  </a:lnTo>
                  <a:cubicBezTo>
                    <a:pt x="180186" y="79016"/>
                    <a:pt x="169560" y="61321"/>
                    <a:pt x="16526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9"/>
            <p:cNvSpPr/>
            <p:nvPr/>
          </p:nvSpPr>
          <p:spPr>
            <a:xfrm>
              <a:off x="2283363" y="1227876"/>
              <a:ext cx="350819" cy="364184"/>
            </a:xfrm>
            <a:custGeom>
              <a:avLst/>
              <a:gdLst/>
              <a:ahLst/>
              <a:cxnLst/>
              <a:rect l="l" t="t" r="r" b="b"/>
              <a:pathLst>
                <a:path w="10946" h="11363" extrusionOk="0">
                  <a:moveTo>
                    <a:pt x="5465" y="1"/>
                  </a:moveTo>
                  <a:cubicBezTo>
                    <a:pt x="1237" y="1"/>
                    <a:pt x="34" y="4161"/>
                    <a:pt x="1" y="4211"/>
                  </a:cubicBezTo>
                  <a:lnTo>
                    <a:pt x="1037" y="4211"/>
                  </a:lnTo>
                  <a:cubicBezTo>
                    <a:pt x="1354" y="3393"/>
                    <a:pt x="2507" y="986"/>
                    <a:pt x="5465" y="986"/>
                  </a:cubicBezTo>
                  <a:cubicBezTo>
                    <a:pt x="7804" y="986"/>
                    <a:pt x="9274" y="2457"/>
                    <a:pt x="9775" y="4211"/>
                  </a:cubicBezTo>
                  <a:cubicBezTo>
                    <a:pt x="9892" y="4679"/>
                    <a:pt x="9959" y="5147"/>
                    <a:pt x="9959" y="5631"/>
                  </a:cubicBezTo>
                  <a:cubicBezTo>
                    <a:pt x="9959" y="7703"/>
                    <a:pt x="8773" y="10193"/>
                    <a:pt x="5448" y="10377"/>
                  </a:cubicBezTo>
                  <a:cubicBezTo>
                    <a:pt x="4785" y="10393"/>
                    <a:pt x="4812" y="11363"/>
                    <a:pt x="5448" y="11363"/>
                  </a:cubicBezTo>
                  <a:cubicBezTo>
                    <a:pt x="5454" y="11363"/>
                    <a:pt x="5459" y="11363"/>
                    <a:pt x="5465" y="11362"/>
                  </a:cubicBezTo>
                  <a:lnTo>
                    <a:pt x="5498" y="11362"/>
                  </a:lnTo>
                  <a:cubicBezTo>
                    <a:pt x="9257" y="11145"/>
                    <a:pt x="10945" y="8338"/>
                    <a:pt x="10945" y="5631"/>
                  </a:cubicBezTo>
                  <a:cubicBezTo>
                    <a:pt x="10945" y="5147"/>
                    <a:pt x="10895" y="4679"/>
                    <a:pt x="10778" y="4211"/>
                  </a:cubicBezTo>
                  <a:cubicBezTo>
                    <a:pt x="10260" y="1956"/>
                    <a:pt x="8455" y="1"/>
                    <a:pt x="54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9"/>
            <p:cNvSpPr/>
            <p:nvPr/>
          </p:nvSpPr>
          <p:spPr>
            <a:xfrm>
              <a:off x="2932952" y="1227876"/>
              <a:ext cx="350787" cy="364184"/>
            </a:xfrm>
            <a:custGeom>
              <a:avLst/>
              <a:gdLst/>
              <a:ahLst/>
              <a:cxnLst/>
              <a:rect l="l" t="t" r="r" b="b"/>
              <a:pathLst>
                <a:path w="10945" h="11363" extrusionOk="0">
                  <a:moveTo>
                    <a:pt x="5464" y="1"/>
                  </a:moveTo>
                  <a:cubicBezTo>
                    <a:pt x="1237" y="1"/>
                    <a:pt x="17" y="4161"/>
                    <a:pt x="0" y="4211"/>
                  </a:cubicBezTo>
                  <a:lnTo>
                    <a:pt x="1036" y="4211"/>
                  </a:lnTo>
                  <a:cubicBezTo>
                    <a:pt x="1354" y="3393"/>
                    <a:pt x="2507" y="986"/>
                    <a:pt x="5464" y="986"/>
                  </a:cubicBezTo>
                  <a:cubicBezTo>
                    <a:pt x="7803" y="986"/>
                    <a:pt x="9257" y="2457"/>
                    <a:pt x="9758" y="4211"/>
                  </a:cubicBezTo>
                  <a:cubicBezTo>
                    <a:pt x="9892" y="4679"/>
                    <a:pt x="9959" y="5147"/>
                    <a:pt x="9959" y="5631"/>
                  </a:cubicBezTo>
                  <a:cubicBezTo>
                    <a:pt x="9959" y="7703"/>
                    <a:pt x="8772" y="10193"/>
                    <a:pt x="5431" y="10377"/>
                  </a:cubicBezTo>
                  <a:cubicBezTo>
                    <a:pt x="4785" y="10393"/>
                    <a:pt x="4812" y="11363"/>
                    <a:pt x="5448" y="11363"/>
                  </a:cubicBezTo>
                  <a:cubicBezTo>
                    <a:pt x="5453" y="11363"/>
                    <a:pt x="5459" y="11363"/>
                    <a:pt x="5464" y="11362"/>
                  </a:cubicBezTo>
                  <a:lnTo>
                    <a:pt x="5481" y="11362"/>
                  </a:lnTo>
                  <a:cubicBezTo>
                    <a:pt x="9257" y="11145"/>
                    <a:pt x="10945" y="8338"/>
                    <a:pt x="10945" y="5631"/>
                  </a:cubicBezTo>
                  <a:cubicBezTo>
                    <a:pt x="10945" y="5147"/>
                    <a:pt x="10878" y="4679"/>
                    <a:pt x="10777" y="4211"/>
                  </a:cubicBezTo>
                  <a:cubicBezTo>
                    <a:pt x="10259" y="1956"/>
                    <a:pt x="8455" y="1"/>
                    <a:pt x="54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9"/>
            <p:cNvSpPr/>
            <p:nvPr/>
          </p:nvSpPr>
          <p:spPr>
            <a:xfrm>
              <a:off x="3582510" y="1227876"/>
              <a:ext cx="350274" cy="364184"/>
            </a:xfrm>
            <a:custGeom>
              <a:avLst/>
              <a:gdLst/>
              <a:ahLst/>
              <a:cxnLst/>
              <a:rect l="l" t="t" r="r" b="b"/>
              <a:pathLst>
                <a:path w="10929" h="11363" extrusionOk="0">
                  <a:moveTo>
                    <a:pt x="5448" y="1"/>
                  </a:moveTo>
                  <a:cubicBezTo>
                    <a:pt x="1237" y="1"/>
                    <a:pt x="18" y="4161"/>
                    <a:pt x="1" y="4211"/>
                  </a:cubicBezTo>
                  <a:lnTo>
                    <a:pt x="1037" y="4211"/>
                  </a:lnTo>
                  <a:cubicBezTo>
                    <a:pt x="1338" y="3393"/>
                    <a:pt x="2507" y="986"/>
                    <a:pt x="5448" y="986"/>
                  </a:cubicBezTo>
                  <a:cubicBezTo>
                    <a:pt x="7804" y="986"/>
                    <a:pt x="9257" y="2457"/>
                    <a:pt x="9759" y="4211"/>
                  </a:cubicBezTo>
                  <a:cubicBezTo>
                    <a:pt x="9892" y="4679"/>
                    <a:pt x="9959" y="5147"/>
                    <a:pt x="9959" y="5631"/>
                  </a:cubicBezTo>
                  <a:cubicBezTo>
                    <a:pt x="9959" y="7703"/>
                    <a:pt x="8773" y="10193"/>
                    <a:pt x="5431" y="10377"/>
                  </a:cubicBezTo>
                  <a:cubicBezTo>
                    <a:pt x="4785" y="10393"/>
                    <a:pt x="4796" y="11363"/>
                    <a:pt x="5432" y="11363"/>
                  </a:cubicBezTo>
                  <a:cubicBezTo>
                    <a:pt x="5437" y="11363"/>
                    <a:pt x="5442" y="11363"/>
                    <a:pt x="5448" y="11362"/>
                  </a:cubicBezTo>
                  <a:lnTo>
                    <a:pt x="5481" y="11362"/>
                  </a:lnTo>
                  <a:cubicBezTo>
                    <a:pt x="9241" y="11145"/>
                    <a:pt x="10928" y="8338"/>
                    <a:pt x="10928" y="5631"/>
                  </a:cubicBezTo>
                  <a:cubicBezTo>
                    <a:pt x="10928" y="5147"/>
                    <a:pt x="10878" y="4679"/>
                    <a:pt x="10778" y="4211"/>
                  </a:cubicBezTo>
                  <a:cubicBezTo>
                    <a:pt x="10243" y="1956"/>
                    <a:pt x="8439" y="1"/>
                    <a:pt x="54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9"/>
            <p:cNvSpPr/>
            <p:nvPr/>
          </p:nvSpPr>
          <p:spPr>
            <a:xfrm>
              <a:off x="4231554" y="1227876"/>
              <a:ext cx="350787" cy="364184"/>
            </a:xfrm>
            <a:custGeom>
              <a:avLst/>
              <a:gdLst/>
              <a:ahLst/>
              <a:cxnLst/>
              <a:rect l="l" t="t" r="r" b="b"/>
              <a:pathLst>
                <a:path w="10945" h="11363" extrusionOk="0">
                  <a:moveTo>
                    <a:pt x="5464" y="1"/>
                  </a:moveTo>
                  <a:cubicBezTo>
                    <a:pt x="1237" y="1"/>
                    <a:pt x="17" y="4161"/>
                    <a:pt x="1" y="4211"/>
                  </a:cubicBezTo>
                  <a:lnTo>
                    <a:pt x="1037" y="4211"/>
                  </a:lnTo>
                  <a:cubicBezTo>
                    <a:pt x="1354" y="3393"/>
                    <a:pt x="2507" y="986"/>
                    <a:pt x="5464" y="986"/>
                  </a:cubicBezTo>
                  <a:cubicBezTo>
                    <a:pt x="7804" y="986"/>
                    <a:pt x="9257" y="2457"/>
                    <a:pt x="9759" y="4211"/>
                  </a:cubicBezTo>
                  <a:cubicBezTo>
                    <a:pt x="9892" y="4679"/>
                    <a:pt x="9959" y="5147"/>
                    <a:pt x="9959" y="5631"/>
                  </a:cubicBezTo>
                  <a:cubicBezTo>
                    <a:pt x="9959" y="7703"/>
                    <a:pt x="8773" y="10193"/>
                    <a:pt x="5448" y="10377"/>
                  </a:cubicBezTo>
                  <a:cubicBezTo>
                    <a:pt x="4785" y="10393"/>
                    <a:pt x="4812" y="11363"/>
                    <a:pt x="5448" y="11363"/>
                  </a:cubicBezTo>
                  <a:cubicBezTo>
                    <a:pt x="5454" y="11363"/>
                    <a:pt x="5459" y="11363"/>
                    <a:pt x="5464" y="11362"/>
                  </a:cubicBezTo>
                  <a:lnTo>
                    <a:pt x="5498" y="11362"/>
                  </a:lnTo>
                  <a:cubicBezTo>
                    <a:pt x="9257" y="11145"/>
                    <a:pt x="10945" y="8338"/>
                    <a:pt x="10945" y="5631"/>
                  </a:cubicBezTo>
                  <a:cubicBezTo>
                    <a:pt x="10945" y="5147"/>
                    <a:pt x="10895" y="4679"/>
                    <a:pt x="10778" y="4211"/>
                  </a:cubicBezTo>
                  <a:cubicBezTo>
                    <a:pt x="10260" y="1956"/>
                    <a:pt x="8455" y="1"/>
                    <a:pt x="54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9"/>
            <p:cNvSpPr/>
            <p:nvPr/>
          </p:nvSpPr>
          <p:spPr>
            <a:xfrm>
              <a:off x="4881144" y="1227876"/>
              <a:ext cx="350787" cy="364184"/>
            </a:xfrm>
            <a:custGeom>
              <a:avLst/>
              <a:gdLst/>
              <a:ahLst/>
              <a:cxnLst/>
              <a:rect l="l" t="t" r="r" b="b"/>
              <a:pathLst>
                <a:path w="10945" h="11363" extrusionOk="0">
                  <a:moveTo>
                    <a:pt x="5464" y="1"/>
                  </a:moveTo>
                  <a:cubicBezTo>
                    <a:pt x="1237" y="1"/>
                    <a:pt x="17" y="4161"/>
                    <a:pt x="0" y="4211"/>
                  </a:cubicBezTo>
                  <a:lnTo>
                    <a:pt x="1036" y="4211"/>
                  </a:lnTo>
                  <a:cubicBezTo>
                    <a:pt x="1354" y="3393"/>
                    <a:pt x="2507" y="986"/>
                    <a:pt x="5464" y="986"/>
                  </a:cubicBezTo>
                  <a:cubicBezTo>
                    <a:pt x="7803" y="986"/>
                    <a:pt x="9257" y="2457"/>
                    <a:pt x="9758" y="4211"/>
                  </a:cubicBezTo>
                  <a:cubicBezTo>
                    <a:pt x="9892" y="4679"/>
                    <a:pt x="9959" y="5147"/>
                    <a:pt x="9959" y="5631"/>
                  </a:cubicBezTo>
                  <a:cubicBezTo>
                    <a:pt x="9959" y="7703"/>
                    <a:pt x="8772" y="10193"/>
                    <a:pt x="5431" y="10377"/>
                  </a:cubicBezTo>
                  <a:cubicBezTo>
                    <a:pt x="4784" y="10393"/>
                    <a:pt x="4812" y="11363"/>
                    <a:pt x="5448" y="11363"/>
                  </a:cubicBezTo>
                  <a:cubicBezTo>
                    <a:pt x="5453" y="11363"/>
                    <a:pt x="5458" y="11363"/>
                    <a:pt x="5464" y="11362"/>
                  </a:cubicBezTo>
                  <a:lnTo>
                    <a:pt x="5481" y="11362"/>
                  </a:lnTo>
                  <a:cubicBezTo>
                    <a:pt x="9257" y="11145"/>
                    <a:pt x="10944" y="8338"/>
                    <a:pt x="10944" y="5631"/>
                  </a:cubicBezTo>
                  <a:cubicBezTo>
                    <a:pt x="10944" y="5147"/>
                    <a:pt x="10878" y="4679"/>
                    <a:pt x="10777" y="4211"/>
                  </a:cubicBezTo>
                  <a:cubicBezTo>
                    <a:pt x="10243" y="1956"/>
                    <a:pt x="8455" y="1"/>
                    <a:pt x="54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9"/>
            <p:cNvSpPr/>
            <p:nvPr/>
          </p:nvSpPr>
          <p:spPr>
            <a:xfrm>
              <a:off x="5530701" y="1228965"/>
              <a:ext cx="350274" cy="364184"/>
            </a:xfrm>
            <a:custGeom>
              <a:avLst/>
              <a:gdLst/>
              <a:ahLst/>
              <a:cxnLst/>
              <a:rect l="l" t="t" r="r" b="b"/>
              <a:pathLst>
                <a:path w="10929" h="11363" extrusionOk="0">
                  <a:moveTo>
                    <a:pt x="5448" y="0"/>
                  </a:moveTo>
                  <a:cubicBezTo>
                    <a:pt x="1220" y="0"/>
                    <a:pt x="17" y="4161"/>
                    <a:pt x="1" y="4211"/>
                  </a:cubicBezTo>
                  <a:lnTo>
                    <a:pt x="1037" y="4211"/>
                  </a:lnTo>
                  <a:cubicBezTo>
                    <a:pt x="1337" y="3392"/>
                    <a:pt x="2507" y="986"/>
                    <a:pt x="5448" y="986"/>
                  </a:cubicBezTo>
                  <a:cubicBezTo>
                    <a:pt x="7804" y="986"/>
                    <a:pt x="9257" y="2456"/>
                    <a:pt x="9759" y="4211"/>
                  </a:cubicBezTo>
                  <a:cubicBezTo>
                    <a:pt x="9892" y="4678"/>
                    <a:pt x="9942" y="5146"/>
                    <a:pt x="9942" y="5631"/>
                  </a:cubicBezTo>
                  <a:cubicBezTo>
                    <a:pt x="9942" y="7703"/>
                    <a:pt x="8773" y="10192"/>
                    <a:pt x="5431" y="10376"/>
                  </a:cubicBezTo>
                  <a:cubicBezTo>
                    <a:pt x="4785" y="10393"/>
                    <a:pt x="4796" y="11362"/>
                    <a:pt x="5431" y="11362"/>
                  </a:cubicBezTo>
                  <a:cubicBezTo>
                    <a:pt x="5437" y="11362"/>
                    <a:pt x="5442" y="11362"/>
                    <a:pt x="5448" y="11362"/>
                  </a:cubicBezTo>
                  <a:lnTo>
                    <a:pt x="5481" y="11362"/>
                  </a:lnTo>
                  <a:cubicBezTo>
                    <a:pt x="9241" y="11145"/>
                    <a:pt x="10928" y="8338"/>
                    <a:pt x="10928" y="5631"/>
                  </a:cubicBezTo>
                  <a:cubicBezTo>
                    <a:pt x="10928" y="5146"/>
                    <a:pt x="10878" y="4678"/>
                    <a:pt x="10778" y="4211"/>
                  </a:cubicBezTo>
                  <a:cubicBezTo>
                    <a:pt x="10243" y="1955"/>
                    <a:pt x="8439" y="0"/>
                    <a:pt x="5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9"/>
            <p:cNvSpPr/>
            <p:nvPr/>
          </p:nvSpPr>
          <p:spPr>
            <a:xfrm>
              <a:off x="6179745" y="1228965"/>
              <a:ext cx="350787" cy="364184"/>
            </a:xfrm>
            <a:custGeom>
              <a:avLst/>
              <a:gdLst/>
              <a:ahLst/>
              <a:cxnLst/>
              <a:rect l="l" t="t" r="r" b="b"/>
              <a:pathLst>
                <a:path w="10945" h="11363" extrusionOk="0">
                  <a:moveTo>
                    <a:pt x="5464" y="0"/>
                  </a:moveTo>
                  <a:cubicBezTo>
                    <a:pt x="1237" y="0"/>
                    <a:pt x="17" y="4161"/>
                    <a:pt x="1" y="4211"/>
                  </a:cubicBezTo>
                  <a:lnTo>
                    <a:pt x="1036" y="4211"/>
                  </a:lnTo>
                  <a:cubicBezTo>
                    <a:pt x="1354" y="3392"/>
                    <a:pt x="2507" y="986"/>
                    <a:pt x="5464" y="986"/>
                  </a:cubicBezTo>
                  <a:cubicBezTo>
                    <a:pt x="7803" y="986"/>
                    <a:pt x="9257" y="2456"/>
                    <a:pt x="9758" y="4211"/>
                  </a:cubicBezTo>
                  <a:cubicBezTo>
                    <a:pt x="9892" y="4678"/>
                    <a:pt x="9959" y="5146"/>
                    <a:pt x="9959" y="5631"/>
                  </a:cubicBezTo>
                  <a:cubicBezTo>
                    <a:pt x="9959" y="7703"/>
                    <a:pt x="8773" y="10192"/>
                    <a:pt x="5431" y="10376"/>
                  </a:cubicBezTo>
                  <a:cubicBezTo>
                    <a:pt x="4785" y="10393"/>
                    <a:pt x="4812" y="11362"/>
                    <a:pt x="5448" y="11362"/>
                  </a:cubicBezTo>
                  <a:cubicBezTo>
                    <a:pt x="5453" y="11362"/>
                    <a:pt x="5459" y="11362"/>
                    <a:pt x="5464" y="11362"/>
                  </a:cubicBezTo>
                  <a:lnTo>
                    <a:pt x="5498" y="11362"/>
                  </a:lnTo>
                  <a:cubicBezTo>
                    <a:pt x="9257" y="11145"/>
                    <a:pt x="10945" y="8338"/>
                    <a:pt x="10945" y="5631"/>
                  </a:cubicBezTo>
                  <a:cubicBezTo>
                    <a:pt x="10945" y="5146"/>
                    <a:pt x="10895" y="4678"/>
                    <a:pt x="10778" y="4211"/>
                  </a:cubicBezTo>
                  <a:cubicBezTo>
                    <a:pt x="10260" y="1955"/>
                    <a:pt x="8455" y="0"/>
                    <a:pt x="54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9"/>
            <p:cNvSpPr/>
            <p:nvPr/>
          </p:nvSpPr>
          <p:spPr>
            <a:xfrm>
              <a:off x="6829335" y="1228965"/>
              <a:ext cx="350787" cy="364184"/>
            </a:xfrm>
            <a:custGeom>
              <a:avLst/>
              <a:gdLst/>
              <a:ahLst/>
              <a:cxnLst/>
              <a:rect l="l" t="t" r="r" b="b"/>
              <a:pathLst>
                <a:path w="10945" h="11363" extrusionOk="0">
                  <a:moveTo>
                    <a:pt x="5464" y="0"/>
                  </a:moveTo>
                  <a:cubicBezTo>
                    <a:pt x="1236" y="0"/>
                    <a:pt x="17" y="4161"/>
                    <a:pt x="0" y="4211"/>
                  </a:cubicBezTo>
                  <a:lnTo>
                    <a:pt x="1036" y="4211"/>
                  </a:lnTo>
                  <a:cubicBezTo>
                    <a:pt x="1337" y="3392"/>
                    <a:pt x="2506" y="986"/>
                    <a:pt x="5464" y="986"/>
                  </a:cubicBezTo>
                  <a:cubicBezTo>
                    <a:pt x="7803" y="986"/>
                    <a:pt x="9257" y="2456"/>
                    <a:pt x="9758" y="4211"/>
                  </a:cubicBezTo>
                  <a:cubicBezTo>
                    <a:pt x="9891" y="4678"/>
                    <a:pt x="9958" y="5146"/>
                    <a:pt x="9958" y="5631"/>
                  </a:cubicBezTo>
                  <a:cubicBezTo>
                    <a:pt x="9958" y="7703"/>
                    <a:pt x="8772" y="10192"/>
                    <a:pt x="5430" y="10376"/>
                  </a:cubicBezTo>
                  <a:cubicBezTo>
                    <a:pt x="4784" y="10393"/>
                    <a:pt x="4795" y="11362"/>
                    <a:pt x="5447" y="11362"/>
                  </a:cubicBezTo>
                  <a:cubicBezTo>
                    <a:pt x="5453" y="11362"/>
                    <a:pt x="5458" y="11362"/>
                    <a:pt x="5464" y="11362"/>
                  </a:cubicBezTo>
                  <a:lnTo>
                    <a:pt x="5480" y="11362"/>
                  </a:lnTo>
                  <a:cubicBezTo>
                    <a:pt x="9257" y="11145"/>
                    <a:pt x="10944" y="8338"/>
                    <a:pt x="10944" y="5631"/>
                  </a:cubicBezTo>
                  <a:cubicBezTo>
                    <a:pt x="10927" y="5146"/>
                    <a:pt x="10877" y="4678"/>
                    <a:pt x="10777" y="4211"/>
                  </a:cubicBezTo>
                  <a:cubicBezTo>
                    <a:pt x="10242" y="1955"/>
                    <a:pt x="8438" y="0"/>
                    <a:pt x="54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3" name="Google Shape;2583;p49"/>
          <p:cNvSpPr/>
          <p:nvPr/>
        </p:nvSpPr>
        <p:spPr>
          <a:xfrm rot="10800000">
            <a:off x="4116299" y="3699700"/>
            <a:ext cx="816884" cy="239766"/>
          </a:xfrm>
          <a:custGeom>
            <a:avLst/>
            <a:gdLst/>
            <a:ahLst/>
            <a:cxnLst/>
            <a:rect l="l" t="t" r="r" b="b"/>
            <a:pathLst>
              <a:path w="24195" h="7002" extrusionOk="0">
                <a:moveTo>
                  <a:pt x="1" y="0"/>
                </a:moveTo>
                <a:lnTo>
                  <a:pt x="1354" y="6984"/>
                </a:lnTo>
                <a:lnTo>
                  <a:pt x="20068" y="7001"/>
                </a:lnTo>
                <a:lnTo>
                  <a:pt x="24195" y="3626"/>
                </a:lnTo>
                <a:lnTo>
                  <a:pt x="19516"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4" name="Google Shape;2584;p49"/>
          <p:cNvGrpSpPr/>
          <p:nvPr/>
        </p:nvGrpSpPr>
        <p:grpSpPr>
          <a:xfrm>
            <a:off x="1110681" y="1234959"/>
            <a:ext cx="1104645" cy="3420159"/>
            <a:chOff x="1207540" y="1469757"/>
            <a:chExt cx="1048548" cy="3200898"/>
          </a:xfrm>
        </p:grpSpPr>
        <p:sp>
          <p:nvSpPr>
            <p:cNvPr id="2585" name="Google Shape;2585;p49"/>
            <p:cNvSpPr/>
            <p:nvPr/>
          </p:nvSpPr>
          <p:spPr>
            <a:xfrm>
              <a:off x="1294813" y="2636794"/>
              <a:ext cx="486295" cy="1962678"/>
            </a:xfrm>
            <a:custGeom>
              <a:avLst/>
              <a:gdLst/>
              <a:ahLst/>
              <a:cxnLst/>
              <a:rect l="l" t="t" r="r" b="b"/>
              <a:pathLst>
                <a:path w="15173" h="61238" extrusionOk="0">
                  <a:moveTo>
                    <a:pt x="13284" y="1"/>
                  </a:moveTo>
                  <a:lnTo>
                    <a:pt x="3409" y="251"/>
                  </a:lnTo>
                  <a:cubicBezTo>
                    <a:pt x="3409" y="251"/>
                    <a:pt x="3408" y="251"/>
                    <a:pt x="3408" y="251"/>
                  </a:cubicBezTo>
                  <a:cubicBezTo>
                    <a:pt x="3236" y="251"/>
                    <a:pt x="118" y="4844"/>
                    <a:pt x="18" y="8789"/>
                  </a:cubicBezTo>
                  <a:cubicBezTo>
                    <a:pt x="1" y="9190"/>
                    <a:pt x="18" y="9575"/>
                    <a:pt x="51" y="9959"/>
                  </a:cubicBezTo>
                  <a:cubicBezTo>
                    <a:pt x="185" y="11346"/>
                    <a:pt x="519" y="12716"/>
                    <a:pt x="1037" y="14003"/>
                  </a:cubicBezTo>
                  <a:cubicBezTo>
                    <a:pt x="3694" y="20703"/>
                    <a:pt x="6434" y="28656"/>
                    <a:pt x="6484" y="30477"/>
                  </a:cubicBezTo>
                  <a:cubicBezTo>
                    <a:pt x="6618" y="36058"/>
                    <a:pt x="9040" y="61104"/>
                    <a:pt x="9040" y="61104"/>
                  </a:cubicBezTo>
                  <a:lnTo>
                    <a:pt x="14320" y="61238"/>
                  </a:lnTo>
                  <a:lnTo>
                    <a:pt x="15172" y="30477"/>
                  </a:lnTo>
                  <a:lnTo>
                    <a:pt x="1328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9"/>
            <p:cNvSpPr/>
            <p:nvPr/>
          </p:nvSpPr>
          <p:spPr>
            <a:xfrm>
              <a:off x="1728577" y="2771756"/>
              <a:ext cx="229254" cy="1824510"/>
            </a:xfrm>
            <a:custGeom>
              <a:avLst/>
              <a:gdLst/>
              <a:ahLst/>
              <a:cxnLst/>
              <a:rect l="l" t="t" r="r" b="b"/>
              <a:pathLst>
                <a:path w="7153" h="56927" extrusionOk="0">
                  <a:moveTo>
                    <a:pt x="1" y="0"/>
                  </a:moveTo>
                  <a:lnTo>
                    <a:pt x="803" y="56926"/>
                  </a:lnTo>
                  <a:cubicBezTo>
                    <a:pt x="803" y="56926"/>
                    <a:pt x="6250" y="38263"/>
                    <a:pt x="6701" y="30744"/>
                  </a:cubicBezTo>
                  <a:cubicBezTo>
                    <a:pt x="7152" y="23242"/>
                    <a:pt x="1" y="1"/>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9"/>
            <p:cNvSpPr/>
            <p:nvPr/>
          </p:nvSpPr>
          <p:spPr>
            <a:xfrm>
              <a:off x="1207540" y="2645896"/>
              <a:ext cx="892721" cy="1011851"/>
            </a:xfrm>
            <a:custGeom>
              <a:avLst/>
              <a:gdLst/>
              <a:ahLst/>
              <a:cxnLst/>
              <a:rect l="l" t="t" r="r" b="b"/>
              <a:pathLst>
                <a:path w="27854" h="31571" extrusionOk="0">
                  <a:moveTo>
                    <a:pt x="3994" y="1"/>
                  </a:moveTo>
                  <a:cubicBezTo>
                    <a:pt x="3994" y="1"/>
                    <a:pt x="0" y="5147"/>
                    <a:pt x="2791" y="13217"/>
                  </a:cubicBezTo>
                  <a:cubicBezTo>
                    <a:pt x="5548" y="21237"/>
                    <a:pt x="3576" y="31029"/>
                    <a:pt x="3576" y="31029"/>
                  </a:cubicBezTo>
                  <a:cubicBezTo>
                    <a:pt x="3576" y="31029"/>
                    <a:pt x="5939" y="29259"/>
                    <a:pt x="8171" y="29259"/>
                  </a:cubicBezTo>
                  <a:cubicBezTo>
                    <a:pt x="8665" y="29259"/>
                    <a:pt x="9153" y="29346"/>
                    <a:pt x="9608" y="29558"/>
                  </a:cubicBezTo>
                  <a:cubicBezTo>
                    <a:pt x="11613" y="30502"/>
                    <a:pt x="13144" y="31570"/>
                    <a:pt x="15117" y="31570"/>
                  </a:cubicBezTo>
                  <a:cubicBezTo>
                    <a:pt x="15939" y="31570"/>
                    <a:pt x="16837" y="31385"/>
                    <a:pt x="17879" y="30928"/>
                  </a:cubicBezTo>
                  <a:cubicBezTo>
                    <a:pt x="19768" y="30104"/>
                    <a:pt x="21463" y="29465"/>
                    <a:pt x="23120" y="29465"/>
                  </a:cubicBezTo>
                  <a:cubicBezTo>
                    <a:pt x="24688" y="29465"/>
                    <a:pt x="26221" y="30036"/>
                    <a:pt x="27854" y="31563"/>
                  </a:cubicBezTo>
                  <a:lnTo>
                    <a:pt x="22641" y="13401"/>
                  </a:lnTo>
                  <a:lnTo>
                    <a:pt x="19633" y="1839"/>
                  </a:lnTo>
                  <a:lnTo>
                    <a:pt x="39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9"/>
            <p:cNvSpPr/>
            <p:nvPr/>
          </p:nvSpPr>
          <p:spPr>
            <a:xfrm>
              <a:off x="1713610" y="2193927"/>
              <a:ext cx="291335" cy="482192"/>
            </a:xfrm>
            <a:custGeom>
              <a:avLst/>
              <a:gdLst/>
              <a:ahLst/>
              <a:cxnLst/>
              <a:rect l="l" t="t" r="r" b="b"/>
              <a:pathLst>
                <a:path w="9090" h="15045" extrusionOk="0">
                  <a:moveTo>
                    <a:pt x="6650" y="1"/>
                  </a:moveTo>
                  <a:lnTo>
                    <a:pt x="201" y="2156"/>
                  </a:lnTo>
                  <a:cubicBezTo>
                    <a:pt x="201" y="2156"/>
                    <a:pt x="0" y="3376"/>
                    <a:pt x="3893" y="11162"/>
                  </a:cubicBezTo>
                  <a:cubicBezTo>
                    <a:pt x="3893" y="11162"/>
                    <a:pt x="6082" y="15045"/>
                    <a:pt x="8850" y="15045"/>
                  </a:cubicBezTo>
                  <a:cubicBezTo>
                    <a:pt x="8913" y="15045"/>
                    <a:pt x="8976" y="15043"/>
                    <a:pt x="9039" y="15039"/>
                  </a:cubicBezTo>
                  <a:lnTo>
                    <a:pt x="9089" y="8104"/>
                  </a:lnTo>
                  <a:cubicBezTo>
                    <a:pt x="8221" y="8021"/>
                    <a:pt x="6650" y="1"/>
                    <a:pt x="665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9"/>
            <p:cNvSpPr/>
            <p:nvPr/>
          </p:nvSpPr>
          <p:spPr>
            <a:xfrm>
              <a:off x="1246097" y="1934706"/>
              <a:ext cx="756700" cy="820480"/>
            </a:xfrm>
            <a:custGeom>
              <a:avLst/>
              <a:gdLst/>
              <a:ahLst/>
              <a:cxnLst/>
              <a:rect l="l" t="t" r="r" b="b"/>
              <a:pathLst>
                <a:path w="23610" h="25600" extrusionOk="0">
                  <a:moveTo>
                    <a:pt x="7842" y="0"/>
                  </a:moveTo>
                  <a:cubicBezTo>
                    <a:pt x="3990" y="0"/>
                    <a:pt x="720" y="2936"/>
                    <a:pt x="368" y="6819"/>
                  </a:cubicBezTo>
                  <a:cubicBezTo>
                    <a:pt x="351" y="6886"/>
                    <a:pt x="351" y="6953"/>
                    <a:pt x="351" y="7003"/>
                  </a:cubicBezTo>
                  <a:cubicBezTo>
                    <a:pt x="0" y="11380"/>
                    <a:pt x="1571" y="14472"/>
                    <a:pt x="1571" y="14472"/>
                  </a:cubicBezTo>
                  <a:lnTo>
                    <a:pt x="3843" y="13302"/>
                  </a:lnTo>
                  <a:lnTo>
                    <a:pt x="4010" y="14020"/>
                  </a:lnTo>
                  <a:cubicBezTo>
                    <a:pt x="4545" y="16176"/>
                    <a:pt x="4846" y="18699"/>
                    <a:pt x="3543" y="20487"/>
                  </a:cubicBezTo>
                  <a:lnTo>
                    <a:pt x="2189" y="22425"/>
                  </a:lnTo>
                  <a:lnTo>
                    <a:pt x="18915" y="25599"/>
                  </a:lnTo>
                  <a:lnTo>
                    <a:pt x="18346" y="14839"/>
                  </a:lnTo>
                  <a:lnTo>
                    <a:pt x="18363" y="14254"/>
                  </a:lnTo>
                  <a:lnTo>
                    <a:pt x="23610" y="11631"/>
                  </a:lnTo>
                  <a:lnTo>
                    <a:pt x="21705" y="6284"/>
                  </a:lnTo>
                  <a:cubicBezTo>
                    <a:pt x="21655" y="6167"/>
                    <a:pt x="21621" y="6050"/>
                    <a:pt x="21571" y="5933"/>
                  </a:cubicBezTo>
                  <a:lnTo>
                    <a:pt x="21554" y="5883"/>
                  </a:lnTo>
                  <a:cubicBezTo>
                    <a:pt x="19600" y="768"/>
                    <a:pt x="15707" y="410"/>
                    <a:pt x="14654" y="410"/>
                  </a:cubicBezTo>
                  <a:cubicBezTo>
                    <a:pt x="14483" y="410"/>
                    <a:pt x="14387" y="420"/>
                    <a:pt x="14387" y="420"/>
                  </a:cubicBezTo>
                  <a:lnTo>
                    <a:pt x="8371" y="19"/>
                  </a:lnTo>
                  <a:cubicBezTo>
                    <a:pt x="8194" y="6"/>
                    <a:pt x="8017" y="0"/>
                    <a:pt x="78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9"/>
            <p:cNvSpPr/>
            <p:nvPr/>
          </p:nvSpPr>
          <p:spPr>
            <a:xfrm>
              <a:off x="1450127" y="2146813"/>
              <a:ext cx="170859" cy="341172"/>
            </a:xfrm>
            <a:custGeom>
              <a:avLst/>
              <a:gdLst/>
              <a:ahLst/>
              <a:cxnLst/>
              <a:rect l="l" t="t" r="r" b="b"/>
              <a:pathLst>
                <a:path w="5331" h="10645" extrusionOk="0">
                  <a:moveTo>
                    <a:pt x="0" y="0"/>
                  </a:moveTo>
                  <a:cubicBezTo>
                    <a:pt x="919" y="3493"/>
                    <a:pt x="2624" y="6968"/>
                    <a:pt x="4345" y="10143"/>
                  </a:cubicBezTo>
                  <a:cubicBezTo>
                    <a:pt x="4475" y="10378"/>
                    <a:pt x="4719" y="10644"/>
                    <a:pt x="4947" y="10644"/>
                  </a:cubicBezTo>
                  <a:cubicBezTo>
                    <a:pt x="5010" y="10644"/>
                    <a:pt x="5072" y="10624"/>
                    <a:pt x="5130" y="10577"/>
                  </a:cubicBezTo>
                  <a:cubicBezTo>
                    <a:pt x="5330" y="10393"/>
                    <a:pt x="5230" y="10076"/>
                    <a:pt x="5113" y="9842"/>
                  </a:cubicBezTo>
                  <a:lnTo>
                    <a:pt x="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9"/>
            <p:cNvSpPr/>
            <p:nvPr/>
          </p:nvSpPr>
          <p:spPr>
            <a:xfrm>
              <a:off x="1820689" y="2207868"/>
              <a:ext cx="38075" cy="182108"/>
            </a:xfrm>
            <a:custGeom>
              <a:avLst/>
              <a:gdLst/>
              <a:ahLst/>
              <a:cxnLst/>
              <a:rect l="l" t="t" r="r" b="b"/>
              <a:pathLst>
                <a:path w="1188" h="5682" extrusionOk="0">
                  <a:moveTo>
                    <a:pt x="1" y="0"/>
                  </a:moveTo>
                  <a:cubicBezTo>
                    <a:pt x="51" y="284"/>
                    <a:pt x="118" y="568"/>
                    <a:pt x="218" y="852"/>
                  </a:cubicBezTo>
                  <a:lnTo>
                    <a:pt x="853" y="2874"/>
                  </a:lnTo>
                  <a:cubicBezTo>
                    <a:pt x="1087" y="3526"/>
                    <a:pt x="1037" y="4244"/>
                    <a:pt x="736" y="4879"/>
                  </a:cubicBezTo>
                  <a:cubicBezTo>
                    <a:pt x="602" y="5146"/>
                    <a:pt x="485" y="5414"/>
                    <a:pt x="385" y="5681"/>
                  </a:cubicBezTo>
                  <a:cubicBezTo>
                    <a:pt x="586" y="5447"/>
                    <a:pt x="736" y="5197"/>
                    <a:pt x="853" y="4929"/>
                  </a:cubicBezTo>
                  <a:cubicBezTo>
                    <a:pt x="1003" y="4645"/>
                    <a:pt x="1103" y="4328"/>
                    <a:pt x="1154" y="4010"/>
                  </a:cubicBezTo>
                  <a:cubicBezTo>
                    <a:pt x="1187" y="3609"/>
                    <a:pt x="1154" y="3208"/>
                    <a:pt x="1020" y="2824"/>
                  </a:cubicBezTo>
                  <a:cubicBezTo>
                    <a:pt x="786" y="2022"/>
                    <a:pt x="519" y="1320"/>
                    <a:pt x="335" y="802"/>
                  </a:cubicBezTo>
                  <a:cubicBezTo>
                    <a:pt x="251" y="535"/>
                    <a:pt x="151"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9"/>
            <p:cNvSpPr/>
            <p:nvPr/>
          </p:nvSpPr>
          <p:spPr>
            <a:xfrm>
              <a:off x="1557238" y="1637539"/>
              <a:ext cx="329346" cy="342230"/>
            </a:xfrm>
            <a:custGeom>
              <a:avLst/>
              <a:gdLst/>
              <a:ahLst/>
              <a:cxnLst/>
              <a:rect l="l" t="t" r="r" b="b"/>
              <a:pathLst>
                <a:path w="10276" h="10678" extrusionOk="0">
                  <a:moveTo>
                    <a:pt x="6851" y="1"/>
                  </a:moveTo>
                  <a:lnTo>
                    <a:pt x="0" y="7352"/>
                  </a:lnTo>
                  <a:cubicBezTo>
                    <a:pt x="435" y="8372"/>
                    <a:pt x="1120" y="9257"/>
                    <a:pt x="1988" y="9926"/>
                  </a:cubicBezTo>
                  <a:cubicBezTo>
                    <a:pt x="2639" y="10392"/>
                    <a:pt x="3442" y="10678"/>
                    <a:pt x="4240" y="10678"/>
                  </a:cubicBezTo>
                  <a:cubicBezTo>
                    <a:pt x="4529" y="10678"/>
                    <a:pt x="4817" y="10640"/>
                    <a:pt x="5096" y="10560"/>
                  </a:cubicBezTo>
                  <a:cubicBezTo>
                    <a:pt x="6149" y="10260"/>
                    <a:pt x="7018" y="9291"/>
                    <a:pt x="7051" y="8205"/>
                  </a:cubicBezTo>
                  <a:cubicBezTo>
                    <a:pt x="7335" y="8533"/>
                    <a:pt x="7742" y="8701"/>
                    <a:pt x="8149" y="8701"/>
                  </a:cubicBezTo>
                  <a:cubicBezTo>
                    <a:pt x="8508" y="8701"/>
                    <a:pt x="8866" y="8571"/>
                    <a:pt x="9140" y="8305"/>
                  </a:cubicBezTo>
                  <a:cubicBezTo>
                    <a:pt x="9741" y="7720"/>
                    <a:pt x="9741" y="6768"/>
                    <a:pt x="9140" y="6200"/>
                  </a:cubicBezTo>
                  <a:cubicBezTo>
                    <a:pt x="9658" y="5932"/>
                    <a:pt x="10242" y="5565"/>
                    <a:pt x="10276" y="4980"/>
                  </a:cubicBezTo>
                  <a:cubicBezTo>
                    <a:pt x="10259" y="4596"/>
                    <a:pt x="10059" y="4245"/>
                    <a:pt x="9758" y="4027"/>
                  </a:cubicBezTo>
                  <a:cubicBezTo>
                    <a:pt x="9440" y="3827"/>
                    <a:pt x="9123" y="3626"/>
                    <a:pt x="8789" y="3459"/>
                  </a:cubicBezTo>
                  <a:cubicBezTo>
                    <a:pt x="7586" y="2724"/>
                    <a:pt x="6851" y="1404"/>
                    <a:pt x="6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9"/>
            <p:cNvSpPr/>
            <p:nvPr/>
          </p:nvSpPr>
          <p:spPr>
            <a:xfrm>
              <a:off x="1770371" y="1607027"/>
              <a:ext cx="99611" cy="134097"/>
            </a:xfrm>
            <a:custGeom>
              <a:avLst/>
              <a:gdLst/>
              <a:ahLst/>
              <a:cxnLst/>
              <a:rect l="l" t="t" r="r" b="b"/>
              <a:pathLst>
                <a:path w="3108" h="4184" extrusionOk="0">
                  <a:moveTo>
                    <a:pt x="50" y="0"/>
                  </a:moveTo>
                  <a:cubicBezTo>
                    <a:pt x="0" y="318"/>
                    <a:pt x="0" y="635"/>
                    <a:pt x="67" y="953"/>
                  </a:cubicBezTo>
                  <a:cubicBezTo>
                    <a:pt x="151" y="1721"/>
                    <a:pt x="401" y="2456"/>
                    <a:pt x="802" y="3125"/>
                  </a:cubicBezTo>
                  <a:cubicBezTo>
                    <a:pt x="1003" y="3509"/>
                    <a:pt x="1303" y="3843"/>
                    <a:pt x="1688" y="4060"/>
                  </a:cubicBezTo>
                  <a:cubicBezTo>
                    <a:pt x="1851" y="4142"/>
                    <a:pt x="2030" y="4184"/>
                    <a:pt x="2207" y="4184"/>
                  </a:cubicBezTo>
                  <a:cubicBezTo>
                    <a:pt x="2393" y="4184"/>
                    <a:pt x="2578" y="4138"/>
                    <a:pt x="2740" y="4044"/>
                  </a:cubicBezTo>
                  <a:cubicBezTo>
                    <a:pt x="2958" y="3910"/>
                    <a:pt x="3091" y="3676"/>
                    <a:pt x="3091" y="3426"/>
                  </a:cubicBezTo>
                  <a:cubicBezTo>
                    <a:pt x="3108" y="3258"/>
                    <a:pt x="3041" y="3175"/>
                    <a:pt x="3024" y="3175"/>
                  </a:cubicBezTo>
                  <a:cubicBezTo>
                    <a:pt x="3008" y="3175"/>
                    <a:pt x="3041" y="3258"/>
                    <a:pt x="3024" y="3426"/>
                  </a:cubicBezTo>
                  <a:cubicBezTo>
                    <a:pt x="2991" y="3626"/>
                    <a:pt x="2857" y="3827"/>
                    <a:pt x="2673" y="3927"/>
                  </a:cubicBezTo>
                  <a:cubicBezTo>
                    <a:pt x="2543" y="3996"/>
                    <a:pt x="2398" y="4030"/>
                    <a:pt x="2252" y="4030"/>
                  </a:cubicBezTo>
                  <a:cubicBezTo>
                    <a:pt x="2080" y="4030"/>
                    <a:pt x="1908" y="3984"/>
                    <a:pt x="1755" y="3893"/>
                  </a:cubicBezTo>
                  <a:cubicBezTo>
                    <a:pt x="1420" y="3693"/>
                    <a:pt x="1136" y="3392"/>
                    <a:pt x="953" y="3025"/>
                  </a:cubicBezTo>
                  <a:cubicBezTo>
                    <a:pt x="585" y="2390"/>
                    <a:pt x="318" y="1671"/>
                    <a:pt x="184" y="936"/>
                  </a:cubicBezTo>
                  <a:cubicBezTo>
                    <a:pt x="84" y="368"/>
                    <a:pt x="84"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9"/>
            <p:cNvSpPr/>
            <p:nvPr/>
          </p:nvSpPr>
          <p:spPr>
            <a:xfrm>
              <a:off x="1507945" y="1514915"/>
              <a:ext cx="264060" cy="521614"/>
            </a:xfrm>
            <a:custGeom>
              <a:avLst/>
              <a:gdLst/>
              <a:ahLst/>
              <a:cxnLst/>
              <a:rect l="l" t="t" r="r" b="b"/>
              <a:pathLst>
                <a:path w="8239" h="16275" extrusionOk="0">
                  <a:moveTo>
                    <a:pt x="4245" y="0"/>
                  </a:moveTo>
                  <a:lnTo>
                    <a:pt x="1" y="3208"/>
                  </a:lnTo>
                  <a:lnTo>
                    <a:pt x="435" y="13768"/>
                  </a:lnTo>
                  <a:cubicBezTo>
                    <a:pt x="502" y="15155"/>
                    <a:pt x="1655" y="16258"/>
                    <a:pt x="3042" y="16275"/>
                  </a:cubicBezTo>
                  <a:cubicBezTo>
                    <a:pt x="3053" y="16275"/>
                    <a:pt x="3063" y="16275"/>
                    <a:pt x="3074" y="16275"/>
                  </a:cubicBezTo>
                  <a:cubicBezTo>
                    <a:pt x="4463" y="16275"/>
                    <a:pt x="5616" y="15195"/>
                    <a:pt x="5699" y="13802"/>
                  </a:cubicBezTo>
                  <a:cubicBezTo>
                    <a:pt x="5765" y="12482"/>
                    <a:pt x="5866" y="11162"/>
                    <a:pt x="5866" y="11162"/>
                  </a:cubicBezTo>
                  <a:cubicBezTo>
                    <a:pt x="5866" y="11162"/>
                    <a:pt x="7988" y="10928"/>
                    <a:pt x="8105" y="8839"/>
                  </a:cubicBezTo>
                  <a:cubicBezTo>
                    <a:pt x="8238" y="6734"/>
                    <a:pt x="8105" y="1889"/>
                    <a:pt x="8105" y="1889"/>
                  </a:cubicBezTo>
                  <a:lnTo>
                    <a:pt x="424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9"/>
            <p:cNvSpPr/>
            <p:nvPr/>
          </p:nvSpPr>
          <p:spPr>
            <a:xfrm>
              <a:off x="1734475" y="1679845"/>
              <a:ext cx="19839" cy="17531"/>
            </a:xfrm>
            <a:custGeom>
              <a:avLst/>
              <a:gdLst/>
              <a:ahLst/>
              <a:cxnLst/>
              <a:rect l="l" t="t" r="r" b="b"/>
              <a:pathLst>
                <a:path w="619" h="547" extrusionOk="0">
                  <a:moveTo>
                    <a:pt x="352" y="1"/>
                  </a:moveTo>
                  <a:cubicBezTo>
                    <a:pt x="118" y="1"/>
                    <a:pt x="1" y="285"/>
                    <a:pt x="168" y="469"/>
                  </a:cubicBezTo>
                  <a:cubicBezTo>
                    <a:pt x="221" y="522"/>
                    <a:pt x="287" y="547"/>
                    <a:pt x="352" y="547"/>
                  </a:cubicBezTo>
                  <a:cubicBezTo>
                    <a:pt x="488" y="547"/>
                    <a:pt x="619" y="438"/>
                    <a:pt x="619" y="268"/>
                  </a:cubicBezTo>
                  <a:cubicBezTo>
                    <a:pt x="619" y="118"/>
                    <a:pt x="502" y="1"/>
                    <a:pt x="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9"/>
            <p:cNvSpPr/>
            <p:nvPr/>
          </p:nvSpPr>
          <p:spPr>
            <a:xfrm>
              <a:off x="1728065" y="1668691"/>
              <a:ext cx="35351" cy="10801"/>
            </a:xfrm>
            <a:custGeom>
              <a:avLst/>
              <a:gdLst/>
              <a:ahLst/>
              <a:cxnLst/>
              <a:rect l="l" t="t" r="r" b="b"/>
              <a:pathLst>
                <a:path w="1103" h="337" extrusionOk="0">
                  <a:moveTo>
                    <a:pt x="531" y="1"/>
                  </a:moveTo>
                  <a:cubicBezTo>
                    <a:pt x="394" y="1"/>
                    <a:pt x="255" y="39"/>
                    <a:pt x="134" y="115"/>
                  </a:cubicBezTo>
                  <a:cubicBezTo>
                    <a:pt x="50" y="182"/>
                    <a:pt x="0" y="248"/>
                    <a:pt x="17" y="265"/>
                  </a:cubicBezTo>
                  <a:cubicBezTo>
                    <a:pt x="21" y="269"/>
                    <a:pt x="27" y="271"/>
                    <a:pt x="35" y="271"/>
                  </a:cubicBezTo>
                  <a:cubicBezTo>
                    <a:pt x="96" y="271"/>
                    <a:pt x="275" y="180"/>
                    <a:pt x="516" y="180"/>
                  </a:cubicBezTo>
                  <a:cubicBezTo>
                    <a:pt x="533" y="180"/>
                    <a:pt x="550" y="181"/>
                    <a:pt x="568" y="182"/>
                  </a:cubicBezTo>
                  <a:cubicBezTo>
                    <a:pt x="827" y="197"/>
                    <a:pt x="1016" y="336"/>
                    <a:pt x="1073" y="336"/>
                  </a:cubicBezTo>
                  <a:cubicBezTo>
                    <a:pt x="1079" y="336"/>
                    <a:pt x="1083" y="335"/>
                    <a:pt x="1086" y="332"/>
                  </a:cubicBezTo>
                  <a:cubicBezTo>
                    <a:pt x="1103" y="315"/>
                    <a:pt x="1069" y="248"/>
                    <a:pt x="986" y="165"/>
                  </a:cubicBezTo>
                  <a:cubicBezTo>
                    <a:pt x="858" y="56"/>
                    <a:pt x="696"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9"/>
            <p:cNvSpPr/>
            <p:nvPr/>
          </p:nvSpPr>
          <p:spPr>
            <a:xfrm>
              <a:off x="1634350" y="1679845"/>
              <a:ext cx="20384" cy="17531"/>
            </a:xfrm>
            <a:custGeom>
              <a:avLst/>
              <a:gdLst/>
              <a:ahLst/>
              <a:cxnLst/>
              <a:rect l="l" t="t" r="r" b="b"/>
              <a:pathLst>
                <a:path w="636" h="547" extrusionOk="0">
                  <a:moveTo>
                    <a:pt x="368" y="1"/>
                  </a:moveTo>
                  <a:cubicBezTo>
                    <a:pt x="117" y="1"/>
                    <a:pt x="0" y="285"/>
                    <a:pt x="167" y="469"/>
                  </a:cubicBezTo>
                  <a:cubicBezTo>
                    <a:pt x="221" y="522"/>
                    <a:pt x="288" y="547"/>
                    <a:pt x="355" y="547"/>
                  </a:cubicBezTo>
                  <a:cubicBezTo>
                    <a:pt x="497" y="547"/>
                    <a:pt x="635" y="438"/>
                    <a:pt x="635" y="268"/>
                  </a:cubicBezTo>
                  <a:cubicBezTo>
                    <a:pt x="635" y="118"/>
                    <a:pt x="501"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9"/>
            <p:cNvSpPr/>
            <p:nvPr/>
          </p:nvSpPr>
          <p:spPr>
            <a:xfrm>
              <a:off x="1625248" y="1668691"/>
              <a:ext cx="35351" cy="10801"/>
            </a:xfrm>
            <a:custGeom>
              <a:avLst/>
              <a:gdLst/>
              <a:ahLst/>
              <a:cxnLst/>
              <a:rect l="l" t="t" r="r" b="b"/>
              <a:pathLst>
                <a:path w="1103" h="337" extrusionOk="0">
                  <a:moveTo>
                    <a:pt x="526" y="1"/>
                  </a:moveTo>
                  <a:cubicBezTo>
                    <a:pt x="391" y="1"/>
                    <a:pt x="255" y="39"/>
                    <a:pt x="134" y="115"/>
                  </a:cubicBezTo>
                  <a:cubicBezTo>
                    <a:pt x="50" y="182"/>
                    <a:pt x="0" y="248"/>
                    <a:pt x="17" y="265"/>
                  </a:cubicBezTo>
                  <a:cubicBezTo>
                    <a:pt x="21" y="269"/>
                    <a:pt x="27" y="271"/>
                    <a:pt x="35" y="271"/>
                  </a:cubicBezTo>
                  <a:cubicBezTo>
                    <a:pt x="95" y="271"/>
                    <a:pt x="273" y="180"/>
                    <a:pt x="502" y="180"/>
                  </a:cubicBezTo>
                  <a:cubicBezTo>
                    <a:pt x="518" y="180"/>
                    <a:pt x="535" y="181"/>
                    <a:pt x="551" y="182"/>
                  </a:cubicBezTo>
                  <a:cubicBezTo>
                    <a:pt x="825" y="197"/>
                    <a:pt x="1016" y="336"/>
                    <a:pt x="1073" y="336"/>
                  </a:cubicBezTo>
                  <a:cubicBezTo>
                    <a:pt x="1079" y="336"/>
                    <a:pt x="1083" y="335"/>
                    <a:pt x="1086" y="332"/>
                  </a:cubicBezTo>
                  <a:cubicBezTo>
                    <a:pt x="1103" y="315"/>
                    <a:pt x="1069" y="248"/>
                    <a:pt x="986" y="165"/>
                  </a:cubicBezTo>
                  <a:cubicBezTo>
                    <a:pt x="849" y="56"/>
                    <a:pt x="688" y="1"/>
                    <a:pt x="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9"/>
            <p:cNvSpPr/>
            <p:nvPr/>
          </p:nvSpPr>
          <p:spPr>
            <a:xfrm>
              <a:off x="1691624" y="1676640"/>
              <a:ext cx="25736" cy="81247"/>
            </a:xfrm>
            <a:custGeom>
              <a:avLst/>
              <a:gdLst/>
              <a:ahLst/>
              <a:cxnLst/>
              <a:rect l="l" t="t" r="r" b="b"/>
              <a:pathLst>
                <a:path w="803" h="2535" extrusionOk="0">
                  <a:moveTo>
                    <a:pt x="1" y="0"/>
                  </a:moveTo>
                  <a:lnTo>
                    <a:pt x="1" y="0"/>
                  </a:lnTo>
                  <a:cubicBezTo>
                    <a:pt x="18" y="151"/>
                    <a:pt x="68" y="318"/>
                    <a:pt x="118" y="468"/>
                  </a:cubicBezTo>
                  <a:cubicBezTo>
                    <a:pt x="201" y="736"/>
                    <a:pt x="318" y="1120"/>
                    <a:pt x="452" y="1554"/>
                  </a:cubicBezTo>
                  <a:cubicBezTo>
                    <a:pt x="519" y="1755"/>
                    <a:pt x="586" y="1955"/>
                    <a:pt x="653" y="2156"/>
                  </a:cubicBezTo>
                  <a:cubicBezTo>
                    <a:pt x="686" y="2223"/>
                    <a:pt x="703" y="2306"/>
                    <a:pt x="686" y="2390"/>
                  </a:cubicBezTo>
                  <a:cubicBezTo>
                    <a:pt x="669" y="2440"/>
                    <a:pt x="602" y="2440"/>
                    <a:pt x="519" y="2457"/>
                  </a:cubicBezTo>
                  <a:cubicBezTo>
                    <a:pt x="369" y="2457"/>
                    <a:pt x="201" y="2473"/>
                    <a:pt x="51" y="2507"/>
                  </a:cubicBezTo>
                  <a:cubicBezTo>
                    <a:pt x="149" y="2526"/>
                    <a:pt x="241" y="2534"/>
                    <a:pt x="334" y="2534"/>
                  </a:cubicBezTo>
                  <a:cubicBezTo>
                    <a:pt x="400" y="2534"/>
                    <a:pt x="466" y="2530"/>
                    <a:pt x="536" y="2523"/>
                  </a:cubicBezTo>
                  <a:cubicBezTo>
                    <a:pt x="550" y="2526"/>
                    <a:pt x="564" y="2528"/>
                    <a:pt x="578" y="2528"/>
                  </a:cubicBezTo>
                  <a:cubicBezTo>
                    <a:pt x="651" y="2528"/>
                    <a:pt x="728" y="2493"/>
                    <a:pt x="770" y="2423"/>
                  </a:cubicBezTo>
                  <a:cubicBezTo>
                    <a:pt x="803" y="2323"/>
                    <a:pt x="786" y="2206"/>
                    <a:pt x="753" y="2122"/>
                  </a:cubicBezTo>
                  <a:cubicBezTo>
                    <a:pt x="686" y="1922"/>
                    <a:pt x="619" y="1721"/>
                    <a:pt x="552" y="1521"/>
                  </a:cubicBezTo>
                  <a:cubicBezTo>
                    <a:pt x="419" y="1086"/>
                    <a:pt x="285" y="719"/>
                    <a:pt x="185" y="435"/>
                  </a:cubicBezTo>
                  <a:cubicBezTo>
                    <a:pt x="151" y="284"/>
                    <a:pt x="85"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9"/>
            <p:cNvSpPr/>
            <p:nvPr/>
          </p:nvSpPr>
          <p:spPr>
            <a:xfrm>
              <a:off x="1656817" y="1765034"/>
              <a:ext cx="50927" cy="27467"/>
            </a:xfrm>
            <a:custGeom>
              <a:avLst/>
              <a:gdLst/>
              <a:ahLst/>
              <a:cxnLst/>
              <a:rect l="l" t="t" r="r" b="b"/>
              <a:pathLst>
                <a:path w="1589" h="857" extrusionOk="0">
                  <a:moveTo>
                    <a:pt x="134" y="1"/>
                  </a:moveTo>
                  <a:lnTo>
                    <a:pt x="134" y="1"/>
                  </a:lnTo>
                  <a:cubicBezTo>
                    <a:pt x="132" y="1"/>
                    <a:pt x="148" y="11"/>
                    <a:pt x="185" y="33"/>
                  </a:cubicBezTo>
                  <a:cubicBezTo>
                    <a:pt x="185" y="33"/>
                    <a:pt x="1" y="534"/>
                    <a:pt x="619" y="801"/>
                  </a:cubicBezTo>
                  <a:cubicBezTo>
                    <a:pt x="716" y="838"/>
                    <a:pt x="817" y="856"/>
                    <a:pt x="917" y="856"/>
                  </a:cubicBezTo>
                  <a:cubicBezTo>
                    <a:pt x="1178" y="856"/>
                    <a:pt x="1431" y="735"/>
                    <a:pt x="1588" y="517"/>
                  </a:cubicBezTo>
                  <a:cubicBezTo>
                    <a:pt x="1059" y="517"/>
                    <a:pt x="143"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9"/>
            <p:cNvSpPr/>
            <p:nvPr/>
          </p:nvSpPr>
          <p:spPr>
            <a:xfrm>
              <a:off x="1606499" y="1842659"/>
              <a:ext cx="89452" cy="46697"/>
            </a:xfrm>
            <a:custGeom>
              <a:avLst/>
              <a:gdLst/>
              <a:ahLst/>
              <a:cxnLst/>
              <a:rect l="l" t="t" r="r" b="b"/>
              <a:pathLst>
                <a:path w="2791" h="1457" extrusionOk="0">
                  <a:moveTo>
                    <a:pt x="0" y="0"/>
                  </a:moveTo>
                  <a:cubicBezTo>
                    <a:pt x="0" y="0"/>
                    <a:pt x="602" y="1457"/>
                    <a:pt x="2576" y="1457"/>
                  </a:cubicBezTo>
                  <a:cubicBezTo>
                    <a:pt x="2630" y="1457"/>
                    <a:pt x="2685" y="1456"/>
                    <a:pt x="2741" y="1454"/>
                  </a:cubicBezTo>
                  <a:lnTo>
                    <a:pt x="2791" y="936"/>
                  </a:lnTo>
                  <a:cubicBezTo>
                    <a:pt x="1788" y="886"/>
                    <a:pt x="819" y="568"/>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9"/>
            <p:cNvSpPr/>
            <p:nvPr/>
          </p:nvSpPr>
          <p:spPr>
            <a:xfrm>
              <a:off x="1345708" y="1469757"/>
              <a:ext cx="460558" cy="490205"/>
            </a:xfrm>
            <a:custGeom>
              <a:avLst/>
              <a:gdLst/>
              <a:ahLst/>
              <a:cxnLst/>
              <a:rect l="l" t="t" r="r" b="b"/>
              <a:pathLst>
                <a:path w="14370" h="15295" extrusionOk="0">
                  <a:moveTo>
                    <a:pt x="8834" y="0"/>
                  </a:moveTo>
                  <a:cubicBezTo>
                    <a:pt x="8487" y="0"/>
                    <a:pt x="8194" y="39"/>
                    <a:pt x="7954" y="39"/>
                  </a:cubicBezTo>
                  <a:cubicBezTo>
                    <a:pt x="7385" y="39"/>
                    <a:pt x="5013" y="507"/>
                    <a:pt x="3409" y="2663"/>
                  </a:cubicBezTo>
                  <a:cubicBezTo>
                    <a:pt x="2824" y="3264"/>
                    <a:pt x="1989" y="5236"/>
                    <a:pt x="1905" y="5937"/>
                  </a:cubicBezTo>
                  <a:cubicBezTo>
                    <a:pt x="1805" y="6623"/>
                    <a:pt x="1922" y="7341"/>
                    <a:pt x="1922" y="8043"/>
                  </a:cubicBezTo>
                  <a:cubicBezTo>
                    <a:pt x="1922" y="8744"/>
                    <a:pt x="1755" y="9496"/>
                    <a:pt x="1237" y="9964"/>
                  </a:cubicBezTo>
                  <a:cubicBezTo>
                    <a:pt x="902" y="10248"/>
                    <a:pt x="435" y="10432"/>
                    <a:pt x="234" y="10816"/>
                  </a:cubicBezTo>
                  <a:cubicBezTo>
                    <a:pt x="0" y="11284"/>
                    <a:pt x="268" y="11886"/>
                    <a:pt x="685" y="12170"/>
                  </a:cubicBezTo>
                  <a:cubicBezTo>
                    <a:pt x="1045" y="12405"/>
                    <a:pt x="1484" y="12480"/>
                    <a:pt x="1918" y="12480"/>
                  </a:cubicBezTo>
                  <a:cubicBezTo>
                    <a:pt x="2009" y="12480"/>
                    <a:pt x="2099" y="12476"/>
                    <a:pt x="2189" y="12470"/>
                  </a:cubicBezTo>
                  <a:lnTo>
                    <a:pt x="2189" y="12470"/>
                  </a:lnTo>
                  <a:cubicBezTo>
                    <a:pt x="2106" y="13557"/>
                    <a:pt x="2841" y="14526"/>
                    <a:pt x="3910" y="14726"/>
                  </a:cubicBezTo>
                  <a:cubicBezTo>
                    <a:pt x="4008" y="14741"/>
                    <a:pt x="4106" y="14749"/>
                    <a:pt x="4204" y="14749"/>
                  </a:cubicBezTo>
                  <a:cubicBezTo>
                    <a:pt x="4637" y="14749"/>
                    <a:pt x="5059" y="14601"/>
                    <a:pt x="5414" y="14342"/>
                  </a:cubicBezTo>
                  <a:cubicBezTo>
                    <a:pt x="5765" y="14676"/>
                    <a:pt x="6132" y="15010"/>
                    <a:pt x="6533" y="15294"/>
                  </a:cubicBezTo>
                  <a:cubicBezTo>
                    <a:pt x="6617" y="12237"/>
                    <a:pt x="6550" y="9179"/>
                    <a:pt x="6333" y="6121"/>
                  </a:cubicBezTo>
                  <a:cubicBezTo>
                    <a:pt x="7736" y="5887"/>
                    <a:pt x="10259" y="5119"/>
                    <a:pt x="10694" y="2880"/>
                  </a:cubicBezTo>
                  <a:cubicBezTo>
                    <a:pt x="11245" y="4150"/>
                    <a:pt x="12097" y="4851"/>
                    <a:pt x="13233" y="5820"/>
                  </a:cubicBezTo>
                  <a:cubicBezTo>
                    <a:pt x="13233" y="5820"/>
                    <a:pt x="14370" y="3916"/>
                    <a:pt x="12281" y="1760"/>
                  </a:cubicBezTo>
                  <a:cubicBezTo>
                    <a:pt x="10817" y="226"/>
                    <a:pt x="9670" y="0"/>
                    <a:pt x="8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9"/>
            <p:cNvSpPr/>
            <p:nvPr/>
          </p:nvSpPr>
          <p:spPr>
            <a:xfrm>
              <a:off x="1553488" y="1557766"/>
              <a:ext cx="134963" cy="88298"/>
            </a:xfrm>
            <a:custGeom>
              <a:avLst/>
              <a:gdLst/>
              <a:ahLst/>
              <a:cxnLst/>
              <a:rect l="l" t="t" r="r" b="b"/>
              <a:pathLst>
                <a:path w="4211" h="2755" extrusionOk="0">
                  <a:moveTo>
                    <a:pt x="4110" y="0"/>
                  </a:moveTo>
                  <a:cubicBezTo>
                    <a:pt x="4077" y="0"/>
                    <a:pt x="4127" y="334"/>
                    <a:pt x="4027" y="836"/>
                  </a:cubicBezTo>
                  <a:cubicBezTo>
                    <a:pt x="3977" y="1136"/>
                    <a:pt x="3860" y="1404"/>
                    <a:pt x="3693" y="1671"/>
                  </a:cubicBezTo>
                  <a:cubicBezTo>
                    <a:pt x="3492" y="1972"/>
                    <a:pt x="3191" y="2206"/>
                    <a:pt x="2857" y="2339"/>
                  </a:cubicBezTo>
                  <a:cubicBezTo>
                    <a:pt x="2364" y="2546"/>
                    <a:pt x="1854" y="2587"/>
                    <a:pt x="1416" y="2587"/>
                  </a:cubicBezTo>
                  <a:cubicBezTo>
                    <a:pt x="1216" y="2587"/>
                    <a:pt x="1031" y="2578"/>
                    <a:pt x="869" y="2573"/>
                  </a:cubicBezTo>
                  <a:cubicBezTo>
                    <a:pt x="727" y="2557"/>
                    <a:pt x="585" y="2548"/>
                    <a:pt x="441" y="2548"/>
                  </a:cubicBezTo>
                  <a:cubicBezTo>
                    <a:pt x="297" y="2548"/>
                    <a:pt x="151" y="2557"/>
                    <a:pt x="0" y="2573"/>
                  </a:cubicBezTo>
                  <a:lnTo>
                    <a:pt x="17" y="2573"/>
                  </a:lnTo>
                  <a:cubicBezTo>
                    <a:pt x="284" y="2640"/>
                    <a:pt x="568" y="2690"/>
                    <a:pt x="852" y="2707"/>
                  </a:cubicBezTo>
                  <a:cubicBezTo>
                    <a:pt x="1068" y="2728"/>
                    <a:pt x="1329" y="2754"/>
                    <a:pt x="1617" y="2754"/>
                  </a:cubicBezTo>
                  <a:cubicBezTo>
                    <a:pt x="2023" y="2754"/>
                    <a:pt x="2482" y="2702"/>
                    <a:pt x="2941" y="2506"/>
                  </a:cubicBezTo>
                  <a:cubicBezTo>
                    <a:pt x="3308" y="2356"/>
                    <a:pt x="3626" y="2089"/>
                    <a:pt x="3843" y="1755"/>
                  </a:cubicBezTo>
                  <a:cubicBezTo>
                    <a:pt x="4010" y="1487"/>
                    <a:pt x="4110" y="1170"/>
                    <a:pt x="4161" y="852"/>
                  </a:cubicBezTo>
                  <a:cubicBezTo>
                    <a:pt x="4211" y="568"/>
                    <a:pt x="4194" y="267"/>
                    <a:pt x="41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9"/>
            <p:cNvSpPr/>
            <p:nvPr/>
          </p:nvSpPr>
          <p:spPr>
            <a:xfrm>
              <a:off x="1378367" y="1563631"/>
              <a:ext cx="93746" cy="242843"/>
            </a:xfrm>
            <a:custGeom>
              <a:avLst/>
              <a:gdLst/>
              <a:ahLst/>
              <a:cxnLst/>
              <a:rect l="l" t="t" r="r" b="b"/>
              <a:pathLst>
                <a:path w="2925" h="7577" extrusionOk="0">
                  <a:moveTo>
                    <a:pt x="2908" y="1"/>
                  </a:moveTo>
                  <a:lnTo>
                    <a:pt x="2908" y="1"/>
                  </a:lnTo>
                  <a:cubicBezTo>
                    <a:pt x="2807" y="68"/>
                    <a:pt x="2707" y="135"/>
                    <a:pt x="2607" y="218"/>
                  </a:cubicBezTo>
                  <a:cubicBezTo>
                    <a:pt x="2440" y="369"/>
                    <a:pt x="2173" y="586"/>
                    <a:pt x="1872" y="870"/>
                  </a:cubicBezTo>
                  <a:cubicBezTo>
                    <a:pt x="1521" y="1204"/>
                    <a:pt x="1203" y="1572"/>
                    <a:pt x="919" y="1989"/>
                  </a:cubicBezTo>
                  <a:cubicBezTo>
                    <a:pt x="585" y="2490"/>
                    <a:pt x="368" y="3075"/>
                    <a:pt x="301" y="3677"/>
                  </a:cubicBezTo>
                  <a:cubicBezTo>
                    <a:pt x="268" y="3994"/>
                    <a:pt x="284" y="4312"/>
                    <a:pt x="351" y="4629"/>
                  </a:cubicBezTo>
                  <a:cubicBezTo>
                    <a:pt x="435" y="4897"/>
                    <a:pt x="535" y="5181"/>
                    <a:pt x="652" y="5448"/>
                  </a:cubicBezTo>
                  <a:cubicBezTo>
                    <a:pt x="869" y="5932"/>
                    <a:pt x="1003" y="6417"/>
                    <a:pt x="919" y="6801"/>
                  </a:cubicBezTo>
                  <a:cubicBezTo>
                    <a:pt x="853" y="7102"/>
                    <a:pt x="635" y="7369"/>
                    <a:pt x="351" y="7486"/>
                  </a:cubicBezTo>
                  <a:cubicBezTo>
                    <a:pt x="234" y="7520"/>
                    <a:pt x="117" y="7536"/>
                    <a:pt x="0" y="7536"/>
                  </a:cubicBezTo>
                  <a:cubicBezTo>
                    <a:pt x="0" y="7536"/>
                    <a:pt x="34" y="7553"/>
                    <a:pt x="84" y="7570"/>
                  </a:cubicBezTo>
                  <a:cubicBezTo>
                    <a:pt x="113" y="7575"/>
                    <a:pt x="141" y="7577"/>
                    <a:pt x="169" y="7577"/>
                  </a:cubicBezTo>
                  <a:cubicBezTo>
                    <a:pt x="235" y="7577"/>
                    <a:pt x="297" y="7565"/>
                    <a:pt x="368" y="7553"/>
                  </a:cubicBezTo>
                  <a:cubicBezTo>
                    <a:pt x="702" y="7453"/>
                    <a:pt x="953" y="7169"/>
                    <a:pt x="1036" y="6835"/>
                  </a:cubicBezTo>
                  <a:cubicBezTo>
                    <a:pt x="1153" y="6400"/>
                    <a:pt x="1020" y="5882"/>
                    <a:pt x="819" y="5381"/>
                  </a:cubicBezTo>
                  <a:cubicBezTo>
                    <a:pt x="702" y="5114"/>
                    <a:pt x="602" y="4846"/>
                    <a:pt x="535" y="4579"/>
                  </a:cubicBezTo>
                  <a:cubicBezTo>
                    <a:pt x="468" y="4295"/>
                    <a:pt x="452" y="3994"/>
                    <a:pt x="485" y="3694"/>
                  </a:cubicBezTo>
                  <a:cubicBezTo>
                    <a:pt x="552" y="3125"/>
                    <a:pt x="752" y="2557"/>
                    <a:pt x="1070" y="2073"/>
                  </a:cubicBezTo>
                  <a:cubicBezTo>
                    <a:pt x="1337" y="1672"/>
                    <a:pt x="1638" y="1304"/>
                    <a:pt x="1972" y="953"/>
                  </a:cubicBezTo>
                  <a:cubicBezTo>
                    <a:pt x="2540" y="369"/>
                    <a:pt x="2924" y="34"/>
                    <a:pt x="29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9"/>
            <p:cNvSpPr/>
            <p:nvPr/>
          </p:nvSpPr>
          <p:spPr>
            <a:xfrm>
              <a:off x="1572750" y="4596234"/>
              <a:ext cx="324026" cy="74420"/>
            </a:xfrm>
            <a:custGeom>
              <a:avLst/>
              <a:gdLst/>
              <a:ahLst/>
              <a:cxnLst/>
              <a:rect l="l" t="t" r="r" b="b"/>
              <a:pathLst>
                <a:path w="10110" h="2322" extrusionOk="0">
                  <a:moveTo>
                    <a:pt x="17" y="0"/>
                  </a:moveTo>
                  <a:lnTo>
                    <a:pt x="1" y="2139"/>
                  </a:lnTo>
                  <a:lnTo>
                    <a:pt x="335" y="2156"/>
                  </a:lnTo>
                  <a:cubicBezTo>
                    <a:pt x="1285" y="2208"/>
                    <a:pt x="4091" y="2321"/>
                    <a:pt x="6280" y="2321"/>
                  </a:cubicBezTo>
                  <a:cubicBezTo>
                    <a:pt x="7555" y="2321"/>
                    <a:pt x="8621" y="2283"/>
                    <a:pt x="8990" y="2172"/>
                  </a:cubicBezTo>
                  <a:cubicBezTo>
                    <a:pt x="10109" y="1838"/>
                    <a:pt x="5481" y="786"/>
                    <a:pt x="5481" y="786"/>
                  </a:cubicBezTo>
                  <a:lnTo>
                    <a:pt x="5481" y="101"/>
                  </a:lnTo>
                  <a:lnTo>
                    <a:pt x="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9"/>
            <p:cNvSpPr/>
            <p:nvPr/>
          </p:nvSpPr>
          <p:spPr>
            <a:xfrm>
              <a:off x="1572750" y="4615368"/>
              <a:ext cx="63235" cy="49966"/>
            </a:xfrm>
            <a:custGeom>
              <a:avLst/>
              <a:gdLst/>
              <a:ahLst/>
              <a:cxnLst/>
              <a:rect l="l" t="t" r="r" b="b"/>
              <a:pathLst>
                <a:path w="1973" h="1559" extrusionOk="0">
                  <a:moveTo>
                    <a:pt x="129" y="0"/>
                  </a:moveTo>
                  <a:cubicBezTo>
                    <a:pt x="87" y="0"/>
                    <a:pt x="44" y="2"/>
                    <a:pt x="1" y="5"/>
                  </a:cubicBezTo>
                  <a:lnTo>
                    <a:pt x="1" y="1525"/>
                  </a:lnTo>
                  <a:lnTo>
                    <a:pt x="1972" y="1559"/>
                  </a:lnTo>
                  <a:cubicBezTo>
                    <a:pt x="1889" y="1108"/>
                    <a:pt x="1638" y="690"/>
                    <a:pt x="1271" y="406"/>
                  </a:cubicBezTo>
                  <a:cubicBezTo>
                    <a:pt x="952" y="148"/>
                    <a:pt x="551" y="0"/>
                    <a:pt x="129"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9"/>
            <p:cNvSpPr/>
            <p:nvPr/>
          </p:nvSpPr>
          <p:spPr>
            <a:xfrm>
              <a:off x="1572205" y="4640688"/>
              <a:ext cx="300469" cy="29871"/>
            </a:xfrm>
            <a:custGeom>
              <a:avLst/>
              <a:gdLst/>
              <a:ahLst/>
              <a:cxnLst/>
              <a:rect l="l" t="t" r="r" b="b"/>
              <a:pathLst>
                <a:path w="9375" h="932" extrusionOk="0">
                  <a:moveTo>
                    <a:pt x="7754" y="0"/>
                  </a:moveTo>
                  <a:cubicBezTo>
                    <a:pt x="7436" y="0"/>
                    <a:pt x="7269" y="702"/>
                    <a:pt x="7269" y="702"/>
                  </a:cubicBezTo>
                  <a:lnTo>
                    <a:pt x="18" y="618"/>
                  </a:lnTo>
                  <a:lnTo>
                    <a:pt x="1" y="752"/>
                  </a:lnTo>
                  <a:cubicBezTo>
                    <a:pt x="1379" y="869"/>
                    <a:pt x="3623" y="932"/>
                    <a:pt x="5546" y="932"/>
                  </a:cubicBezTo>
                  <a:cubicBezTo>
                    <a:pt x="7470" y="932"/>
                    <a:pt x="9074" y="869"/>
                    <a:pt x="9174" y="735"/>
                  </a:cubicBezTo>
                  <a:cubicBezTo>
                    <a:pt x="9374" y="468"/>
                    <a:pt x="7754" y="0"/>
                    <a:pt x="7754"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9"/>
            <p:cNvSpPr/>
            <p:nvPr/>
          </p:nvSpPr>
          <p:spPr>
            <a:xfrm>
              <a:off x="1571693" y="4659181"/>
              <a:ext cx="296174" cy="4551"/>
            </a:xfrm>
            <a:custGeom>
              <a:avLst/>
              <a:gdLst/>
              <a:ahLst/>
              <a:cxnLst/>
              <a:rect l="l" t="t" r="r" b="b"/>
              <a:pathLst>
                <a:path w="9241" h="142" extrusionOk="0">
                  <a:moveTo>
                    <a:pt x="55" y="0"/>
                  </a:moveTo>
                  <a:cubicBezTo>
                    <a:pt x="37" y="0"/>
                    <a:pt x="23" y="8"/>
                    <a:pt x="0" y="8"/>
                  </a:cubicBezTo>
                  <a:lnTo>
                    <a:pt x="84" y="8"/>
                  </a:lnTo>
                  <a:cubicBezTo>
                    <a:pt x="73" y="2"/>
                    <a:pt x="63" y="0"/>
                    <a:pt x="55" y="0"/>
                  </a:cubicBezTo>
                  <a:close/>
                  <a:moveTo>
                    <a:pt x="84" y="8"/>
                  </a:moveTo>
                  <a:lnTo>
                    <a:pt x="351" y="25"/>
                  </a:lnTo>
                  <a:cubicBezTo>
                    <a:pt x="618" y="41"/>
                    <a:pt x="953" y="58"/>
                    <a:pt x="1354" y="75"/>
                  </a:cubicBezTo>
                  <a:cubicBezTo>
                    <a:pt x="2189" y="108"/>
                    <a:pt x="3342" y="142"/>
                    <a:pt x="4612" y="142"/>
                  </a:cubicBezTo>
                  <a:cubicBezTo>
                    <a:pt x="5882" y="142"/>
                    <a:pt x="7051" y="108"/>
                    <a:pt x="7887" y="91"/>
                  </a:cubicBezTo>
                  <a:lnTo>
                    <a:pt x="8872" y="41"/>
                  </a:lnTo>
                  <a:lnTo>
                    <a:pt x="9140" y="41"/>
                  </a:lnTo>
                  <a:cubicBezTo>
                    <a:pt x="9173" y="41"/>
                    <a:pt x="9207" y="25"/>
                    <a:pt x="9240" y="25"/>
                  </a:cubicBezTo>
                  <a:lnTo>
                    <a:pt x="8872" y="25"/>
                  </a:lnTo>
                  <a:cubicBezTo>
                    <a:pt x="8605" y="25"/>
                    <a:pt x="8271" y="41"/>
                    <a:pt x="7887" y="41"/>
                  </a:cubicBezTo>
                  <a:cubicBezTo>
                    <a:pt x="7051" y="58"/>
                    <a:pt x="5882" y="75"/>
                    <a:pt x="4612" y="75"/>
                  </a:cubicBezTo>
                  <a:cubicBezTo>
                    <a:pt x="3342" y="75"/>
                    <a:pt x="2189" y="41"/>
                    <a:pt x="1354" y="25"/>
                  </a:cubicBezTo>
                  <a:lnTo>
                    <a:pt x="351" y="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9"/>
            <p:cNvSpPr/>
            <p:nvPr/>
          </p:nvSpPr>
          <p:spPr>
            <a:xfrm>
              <a:off x="1804632" y="4639053"/>
              <a:ext cx="17179" cy="27371"/>
            </a:xfrm>
            <a:custGeom>
              <a:avLst/>
              <a:gdLst/>
              <a:ahLst/>
              <a:cxnLst/>
              <a:rect l="l" t="t" r="r" b="b"/>
              <a:pathLst>
                <a:path w="536" h="854" extrusionOk="0">
                  <a:moveTo>
                    <a:pt x="535" y="1"/>
                  </a:moveTo>
                  <a:cubicBezTo>
                    <a:pt x="201" y="151"/>
                    <a:pt x="0" y="485"/>
                    <a:pt x="17" y="853"/>
                  </a:cubicBezTo>
                  <a:cubicBezTo>
                    <a:pt x="67" y="686"/>
                    <a:pt x="117" y="519"/>
                    <a:pt x="201" y="385"/>
                  </a:cubicBezTo>
                  <a:cubicBezTo>
                    <a:pt x="301" y="235"/>
                    <a:pt x="418" y="118"/>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9"/>
            <p:cNvSpPr/>
            <p:nvPr/>
          </p:nvSpPr>
          <p:spPr>
            <a:xfrm>
              <a:off x="1750019" y="4621394"/>
              <a:ext cx="10192" cy="14551"/>
            </a:xfrm>
            <a:custGeom>
              <a:avLst/>
              <a:gdLst/>
              <a:ahLst/>
              <a:cxnLst/>
              <a:rect l="l" t="t" r="r" b="b"/>
              <a:pathLst>
                <a:path w="318" h="454" extrusionOk="0">
                  <a:moveTo>
                    <a:pt x="301" y="1"/>
                  </a:moveTo>
                  <a:cubicBezTo>
                    <a:pt x="284" y="1"/>
                    <a:pt x="201" y="84"/>
                    <a:pt x="134" y="218"/>
                  </a:cubicBezTo>
                  <a:cubicBezTo>
                    <a:pt x="50" y="335"/>
                    <a:pt x="0" y="452"/>
                    <a:pt x="17" y="452"/>
                  </a:cubicBezTo>
                  <a:cubicBezTo>
                    <a:pt x="18" y="453"/>
                    <a:pt x="20" y="454"/>
                    <a:pt x="21" y="454"/>
                  </a:cubicBezTo>
                  <a:cubicBezTo>
                    <a:pt x="44" y="454"/>
                    <a:pt x="107" y="360"/>
                    <a:pt x="184" y="251"/>
                  </a:cubicBezTo>
                  <a:cubicBezTo>
                    <a:pt x="268" y="118"/>
                    <a:pt x="318" y="17"/>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9"/>
            <p:cNvSpPr/>
            <p:nvPr/>
          </p:nvSpPr>
          <p:spPr>
            <a:xfrm>
              <a:off x="1736077" y="4618637"/>
              <a:ext cx="11282" cy="9839"/>
            </a:xfrm>
            <a:custGeom>
              <a:avLst/>
              <a:gdLst/>
              <a:ahLst/>
              <a:cxnLst/>
              <a:rect l="l" t="t" r="r" b="b"/>
              <a:pathLst>
                <a:path w="352" h="307" extrusionOk="0">
                  <a:moveTo>
                    <a:pt x="344" y="0"/>
                  </a:moveTo>
                  <a:cubicBezTo>
                    <a:pt x="317" y="0"/>
                    <a:pt x="241" y="62"/>
                    <a:pt x="151" y="137"/>
                  </a:cubicBezTo>
                  <a:cubicBezTo>
                    <a:pt x="68" y="220"/>
                    <a:pt x="1" y="287"/>
                    <a:pt x="1" y="304"/>
                  </a:cubicBezTo>
                  <a:cubicBezTo>
                    <a:pt x="3" y="306"/>
                    <a:pt x="6" y="307"/>
                    <a:pt x="10" y="307"/>
                  </a:cubicBezTo>
                  <a:cubicBezTo>
                    <a:pt x="39" y="307"/>
                    <a:pt x="114" y="260"/>
                    <a:pt x="201" y="187"/>
                  </a:cubicBezTo>
                  <a:cubicBezTo>
                    <a:pt x="285" y="103"/>
                    <a:pt x="352" y="20"/>
                    <a:pt x="352" y="3"/>
                  </a:cubicBezTo>
                  <a:cubicBezTo>
                    <a:pt x="350" y="1"/>
                    <a:pt x="347" y="0"/>
                    <a:pt x="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9"/>
            <p:cNvSpPr/>
            <p:nvPr/>
          </p:nvSpPr>
          <p:spPr>
            <a:xfrm>
              <a:off x="1727520" y="4611009"/>
              <a:ext cx="18236" cy="2372"/>
            </a:xfrm>
            <a:custGeom>
              <a:avLst/>
              <a:gdLst/>
              <a:ahLst/>
              <a:cxnLst/>
              <a:rect l="l" t="t" r="r" b="b"/>
              <a:pathLst>
                <a:path w="569" h="74" extrusionOk="0">
                  <a:moveTo>
                    <a:pt x="197" y="0"/>
                  </a:moveTo>
                  <a:cubicBezTo>
                    <a:pt x="127" y="0"/>
                    <a:pt x="60" y="12"/>
                    <a:pt x="0" y="24"/>
                  </a:cubicBezTo>
                  <a:cubicBezTo>
                    <a:pt x="84" y="74"/>
                    <a:pt x="184" y="74"/>
                    <a:pt x="284" y="74"/>
                  </a:cubicBezTo>
                  <a:cubicBezTo>
                    <a:pt x="368" y="74"/>
                    <a:pt x="468" y="74"/>
                    <a:pt x="569" y="41"/>
                  </a:cubicBezTo>
                  <a:cubicBezTo>
                    <a:pt x="495" y="16"/>
                    <a:pt x="422" y="1"/>
                    <a:pt x="355" y="1"/>
                  </a:cubicBezTo>
                  <a:cubicBezTo>
                    <a:pt x="330" y="1"/>
                    <a:pt x="307" y="3"/>
                    <a:pt x="284" y="7"/>
                  </a:cubicBezTo>
                  <a:cubicBezTo>
                    <a:pt x="255" y="2"/>
                    <a:pt x="226" y="0"/>
                    <a:pt x="1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9"/>
            <p:cNvSpPr/>
            <p:nvPr/>
          </p:nvSpPr>
          <p:spPr>
            <a:xfrm>
              <a:off x="1724315" y="4600497"/>
              <a:ext cx="20897" cy="2949"/>
            </a:xfrm>
            <a:custGeom>
              <a:avLst/>
              <a:gdLst/>
              <a:ahLst/>
              <a:cxnLst/>
              <a:rect l="l" t="t" r="r" b="b"/>
              <a:pathLst>
                <a:path w="652" h="92" extrusionOk="0">
                  <a:moveTo>
                    <a:pt x="0" y="1"/>
                  </a:moveTo>
                  <a:lnTo>
                    <a:pt x="0" y="1"/>
                  </a:lnTo>
                  <a:cubicBezTo>
                    <a:pt x="120" y="61"/>
                    <a:pt x="253" y="91"/>
                    <a:pt x="386" y="91"/>
                  </a:cubicBezTo>
                  <a:cubicBezTo>
                    <a:pt x="475" y="91"/>
                    <a:pt x="565" y="78"/>
                    <a:pt x="652" y="51"/>
                  </a:cubicBezTo>
                  <a:cubicBezTo>
                    <a:pt x="435" y="34"/>
                    <a:pt x="217" y="1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9"/>
            <p:cNvSpPr/>
            <p:nvPr/>
          </p:nvSpPr>
          <p:spPr>
            <a:xfrm>
              <a:off x="1756429" y="4605272"/>
              <a:ext cx="33236" cy="18845"/>
            </a:xfrm>
            <a:custGeom>
              <a:avLst/>
              <a:gdLst/>
              <a:ahLst/>
              <a:cxnLst/>
              <a:rect l="l" t="t" r="r" b="b"/>
              <a:pathLst>
                <a:path w="1037" h="588" extrusionOk="0">
                  <a:moveTo>
                    <a:pt x="678" y="57"/>
                  </a:moveTo>
                  <a:cubicBezTo>
                    <a:pt x="766" y="57"/>
                    <a:pt x="849" y="79"/>
                    <a:pt x="920" y="119"/>
                  </a:cubicBezTo>
                  <a:cubicBezTo>
                    <a:pt x="987" y="153"/>
                    <a:pt x="953" y="220"/>
                    <a:pt x="903" y="253"/>
                  </a:cubicBezTo>
                  <a:cubicBezTo>
                    <a:pt x="836" y="286"/>
                    <a:pt x="769" y="320"/>
                    <a:pt x="702" y="336"/>
                  </a:cubicBezTo>
                  <a:cubicBezTo>
                    <a:pt x="586" y="387"/>
                    <a:pt x="469" y="420"/>
                    <a:pt x="335" y="437"/>
                  </a:cubicBezTo>
                  <a:cubicBezTo>
                    <a:pt x="235" y="453"/>
                    <a:pt x="152" y="462"/>
                    <a:pt x="93" y="468"/>
                  </a:cubicBezTo>
                  <a:lnTo>
                    <a:pt x="93" y="468"/>
                  </a:lnTo>
                  <a:cubicBezTo>
                    <a:pt x="122" y="401"/>
                    <a:pt x="158" y="340"/>
                    <a:pt x="201" y="286"/>
                  </a:cubicBezTo>
                  <a:cubicBezTo>
                    <a:pt x="285" y="186"/>
                    <a:pt x="385" y="119"/>
                    <a:pt x="502" y="86"/>
                  </a:cubicBezTo>
                  <a:cubicBezTo>
                    <a:pt x="561" y="66"/>
                    <a:pt x="621" y="57"/>
                    <a:pt x="678" y="57"/>
                  </a:cubicBezTo>
                  <a:close/>
                  <a:moveTo>
                    <a:pt x="682" y="0"/>
                  </a:moveTo>
                  <a:cubicBezTo>
                    <a:pt x="406" y="0"/>
                    <a:pt x="147" y="182"/>
                    <a:pt x="55" y="472"/>
                  </a:cubicBezTo>
                  <a:lnTo>
                    <a:pt x="55" y="472"/>
                  </a:lnTo>
                  <a:cubicBezTo>
                    <a:pt x="20" y="477"/>
                    <a:pt x="1" y="480"/>
                    <a:pt x="1" y="487"/>
                  </a:cubicBezTo>
                  <a:cubicBezTo>
                    <a:pt x="17" y="489"/>
                    <a:pt x="34" y="491"/>
                    <a:pt x="51" y="493"/>
                  </a:cubicBezTo>
                  <a:lnTo>
                    <a:pt x="51" y="493"/>
                  </a:lnTo>
                  <a:cubicBezTo>
                    <a:pt x="51" y="524"/>
                    <a:pt x="51" y="556"/>
                    <a:pt x="51" y="587"/>
                  </a:cubicBezTo>
                  <a:cubicBezTo>
                    <a:pt x="60" y="555"/>
                    <a:pt x="70" y="525"/>
                    <a:pt x="82" y="496"/>
                  </a:cubicBezTo>
                  <a:lnTo>
                    <a:pt x="82" y="496"/>
                  </a:lnTo>
                  <a:cubicBezTo>
                    <a:pt x="113" y="498"/>
                    <a:pt x="145" y="499"/>
                    <a:pt x="176" y="499"/>
                  </a:cubicBezTo>
                  <a:cubicBezTo>
                    <a:pt x="235" y="499"/>
                    <a:pt x="293" y="495"/>
                    <a:pt x="352" y="487"/>
                  </a:cubicBezTo>
                  <a:cubicBezTo>
                    <a:pt x="469" y="470"/>
                    <a:pt x="602" y="437"/>
                    <a:pt x="719" y="403"/>
                  </a:cubicBezTo>
                  <a:cubicBezTo>
                    <a:pt x="786" y="387"/>
                    <a:pt x="870" y="353"/>
                    <a:pt x="936" y="320"/>
                  </a:cubicBezTo>
                  <a:cubicBezTo>
                    <a:pt x="970" y="286"/>
                    <a:pt x="1003" y="253"/>
                    <a:pt x="1020" y="203"/>
                  </a:cubicBezTo>
                  <a:cubicBezTo>
                    <a:pt x="1037" y="153"/>
                    <a:pt x="1003" y="103"/>
                    <a:pt x="970" y="69"/>
                  </a:cubicBezTo>
                  <a:cubicBezTo>
                    <a:pt x="876" y="22"/>
                    <a:pt x="778" y="0"/>
                    <a:pt x="6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9"/>
            <p:cNvSpPr/>
            <p:nvPr/>
          </p:nvSpPr>
          <p:spPr>
            <a:xfrm>
              <a:off x="1744122" y="4599439"/>
              <a:ext cx="17179" cy="21986"/>
            </a:xfrm>
            <a:custGeom>
              <a:avLst/>
              <a:gdLst/>
              <a:ahLst/>
              <a:cxnLst/>
              <a:rect l="l" t="t" r="r" b="b"/>
              <a:pathLst>
                <a:path w="536" h="686" extrusionOk="0">
                  <a:moveTo>
                    <a:pt x="134" y="1"/>
                  </a:moveTo>
                  <a:cubicBezTo>
                    <a:pt x="51" y="17"/>
                    <a:pt x="0" y="101"/>
                    <a:pt x="17" y="168"/>
                  </a:cubicBezTo>
                  <a:cubicBezTo>
                    <a:pt x="34" y="218"/>
                    <a:pt x="51" y="285"/>
                    <a:pt x="84" y="318"/>
                  </a:cubicBezTo>
                  <a:cubicBezTo>
                    <a:pt x="117" y="402"/>
                    <a:pt x="184" y="468"/>
                    <a:pt x="251" y="535"/>
                  </a:cubicBezTo>
                  <a:cubicBezTo>
                    <a:pt x="301" y="602"/>
                    <a:pt x="368" y="652"/>
                    <a:pt x="435" y="686"/>
                  </a:cubicBezTo>
                  <a:cubicBezTo>
                    <a:pt x="452" y="669"/>
                    <a:pt x="368" y="619"/>
                    <a:pt x="284" y="502"/>
                  </a:cubicBezTo>
                  <a:cubicBezTo>
                    <a:pt x="218" y="435"/>
                    <a:pt x="167" y="368"/>
                    <a:pt x="134" y="301"/>
                  </a:cubicBezTo>
                  <a:cubicBezTo>
                    <a:pt x="84" y="218"/>
                    <a:pt x="51" y="84"/>
                    <a:pt x="134" y="67"/>
                  </a:cubicBezTo>
                  <a:cubicBezTo>
                    <a:pt x="234" y="67"/>
                    <a:pt x="318" y="151"/>
                    <a:pt x="368" y="218"/>
                  </a:cubicBezTo>
                  <a:cubicBezTo>
                    <a:pt x="418" y="285"/>
                    <a:pt x="452" y="368"/>
                    <a:pt x="468" y="452"/>
                  </a:cubicBezTo>
                  <a:cubicBezTo>
                    <a:pt x="468" y="518"/>
                    <a:pt x="485" y="602"/>
                    <a:pt x="468" y="686"/>
                  </a:cubicBezTo>
                  <a:cubicBezTo>
                    <a:pt x="518" y="619"/>
                    <a:pt x="535" y="518"/>
                    <a:pt x="518" y="435"/>
                  </a:cubicBezTo>
                  <a:cubicBezTo>
                    <a:pt x="502" y="351"/>
                    <a:pt x="468" y="268"/>
                    <a:pt x="418" y="184"/>
                  </a:cubicBezTo>
                  <a:cubicBezTo>
                    <a:pt x="351" y="84"/>
                    <a:pt x="251" y="17"/>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9"/>
            <p:cNvSpPr/>
            <p:nvPr/>
          </p:nvSpPr>
          <p:spPr>
            <a:xfrm>
              <a:off x="1570090" y="4613670"/>
              <a:ext cx="62145" cy="50607"/>
            </a:xfrm>
            <a:custGeom>
              <a:avLst/>
              <a:gdLst/>
              <a:ahLst/>
              <a:cxnLst/>
              <a:rect l="l" t="t" r="r" b="b"/>
              <a:pathLst>
                <a:path w="1939" h="1579" extrusionOk="0">
                  <a:moveTo>
                    <a:pt x="318" y="0"/>
                  </a:moveTo>
                  <a:cubicBezTo>
                    <a:pt x="251" y="0"/>
                    <a:pt x="184" y="8"/>
                    <a:pt x="117" y="8"/>
                  </a:cubicBezTo>
                  <a:cubicBezTo>
                    <a:pt x="84" y="8"/>
                    <a:pt x="50" y="24"/>
                    <a:pt x="0" y="41"/>
                  </a:cubicBezTo>
                  <a:lnTo>
                    <a:pt x="17" y="41"/>
                  </a:lnTo>
                  <a:cubicBezTo>
                    <a:pt x="17" y="41"/>
                    <a:pt x="54" y="37"/>
                    <a:pt x="123" y="37"/>
                  </a:cubicBezTo>
                  <a:cubicBezTo>
                    <a:pt x="192" y="37"/>
                    <a:pt x="293" y="41"/>
                    <a:pt x="418" y="58"/>
                  </a:cubicBezTo>
                  <a:cubicBezTo>
                    <a:pt x="1069" y="125"/>
                    <a:pt x="1621" y="559"/>
                    <a:pt x="1838" y="1194"/>
                  </a:cubicBezTo>
                  <a:cubicBezTo>
                    <a:pt x="1922" y="1428"/>
                    <a:pt x="1922" y="1578"/>
                    <a:pt x="1938" y="1578"/>
                  </a:cubicBezTo>
                  <a:cubicBezTo>
                    <a:pt x="1938" y="1545"/>
                    <a:pt x="1938" y="1511"/>
                    <a:pt x="1938" y="1461"/>
                  </a:cubicBezTo>
                  <a:cubicBezTo>
                    <a:pt x="1922" y="1361"/>
                    <a:pt x="1905" y="1277"/>
                    <a:pt x="1871" y="1177"/>
                  </a:cubicBezTo>
                  <a:cubicBezTo>
                    <a:pt x="1688" y="526"/>
                    <a:pt x="1103" y="58"/>
                    <a:pt x="418" y="8"/>
                  </a:cubicBezTo>
                  <a:cubicBezTo>
                    <a:pt x="384" y="2"/>
                    <a:pt x="351" y="0"/>
                    <a:pt x="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9"/>
            <p:cNvSpPr/>
            <p:nvPr/>
          </p:nvSpPr>
          <p:spPr>
            <a:xfrm>
              <a:off x="1654702" y="4642579"/>
              <a:ext cx="50895" cy="2756"/>
            </a:xfrm>
            <a:custGeom>
              <a:avLst/>
              <a:gdLst/>
              <a:ahLst/>
              <a:cxnLst/>
              <a:rect l="l" t="t" r="r" b="b"/>
              <a:pathLst>
                <a:path w="1588" h="86" extrusionOk="0">
                  <a:moveTo>
                    <a:pt x="84" y="1"/>
                  </a:moveTo>
                  <a:cubicBezTo>
                    <a:pt x="30" y="1"/>
                    <a:pt x="0" y="3"/>
                    <a:pt x="0" y="8"/>
                  </a:cubicBezTo>
                  <a:cubicBezTo>
                    <a:pt x="271" y="60"/>
                    <a:pt x="546" y="85"/>
                    <a:pt x="824" y="85"/>
                  </a:cubicBezTo>
                  <a:cubicBezTo>
                    <a:pt x="1077" y="85"/>
                    <a:pt x="1332" y="64"/>
                    <a:pt x="1587" y="25"/>
                  </a:cubicBezTo>
                  <a:cubicBezTo>
                    <a:pt x="1587" y="19"/>
                    <a:pt x="1547" y="17"/>
                    <a:pt x="1476" y="17"/>
                  </a:cubicBezTo>
                  <a:cubicBezTo>
                    <a:pt x="1335" y="17"/>
                    <a:pt x="1075" y="25"/>
                    <a:pt x="785" y="25"/>
                  </a:cubicBezTo>
                  <a:cubicBezTo>
                    <a:pt x="478" y="13"/>
                    <a:pt x="213"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9"/>
            <p:cNvSpPr/>
            <p:nvPr/>
          </p:nvSpPr>
          <p:spPr>
            <a:xfrm>
              <a:off x="1619896" y="4642707"/>
              <a:ext cx="5897" cy="9775"/>
            </a:xfrm>
            <a:custGeom>
              <a:avLst/>
              <a:gdLst/>
              <a:ahLst/>
              <a:cxnLst/>
              <a:rect l="l" t="t" r="r" b="b"/>
              <a:pathLst>
                <a:path w="184" h="305" extrusionOk="0">
                  <a:moveTo>
                    <a:pt x="20" y="1"/>
                  </a:moveTo>
                  <a:cubicBezTo>
                    <a:pt x="18" y="1"/>
                    <a:pt x="17" y="2"/>
                    <a:pt x="17" y="4"/>
                  </a:cubicBezTo>
                  <a:cubicBezTo>
                    <a:pt x="0" y="21"/>
                    <a:pt x="33" y="71"/>
                    <a:pt x="84" y="154"/>
                  </a:cubicBezTo>
                  <a:cubicBezTo>
                    <a:pt x="117" y="238"/>
                    <a:pt x="134" y="305"/>
                    <a:pt x="150" y="305"/>
                  </a:cubicBezTo>
                  <a:cubicBezTo>
                    <a:pt x="167" y="305"/>
                    <a:pt x="184" y="221"/>
                    <a:pt x="134" y="138"/>
                  </a:cubicBezTo>
                  <a:cubicBezTo>
                    <a:pt x="105" y="50"/>
                    <a:pt x="37"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9"/>
            <p:cNvSpPr/>
            <p:nvPr/>
          </p:nvSpPr>
          <p:spPr>
            <a:xfrm>
              <a:off x="1607044" y="4626618"/>
              <a:ext cx="7500" cy="6731"/>
            </a:xfrm>
            <a:custGeom>
              <a:avLst/>
              <a:gdLst/>
              <a:ahLst/>
              <a:cxnLst/>
              <a:rect l="l" t="t" r="r" b="b"/>
              <a:pathLst>
                <a:path w="234" h="210" extrusionOk="0">
                  <a:moveTo>
                    <a:pt x="22" y="0"/>
                  </a:moveTo>
                  <a:cubicBezTo>
                    <a:pt x="19" y="0"/>
                    <a:pt x="17" y="2"/>
                    <a:pt x="17" y="5"/>
                  </a:cubicBezTo>
                  <a:cubicBezTo>
                    <a:pt x="0" y="21"/>
                    <a:pt x="33" y="71"/>
                    <a:pt x="84" y="122"/>
                  </a:cubicBezTo>
                  <a:cubicBezTo>
                    <a:pt x="139" y="177"/>
                    <a:pt x="183" y="209"/>
                    <a:pt x="206" y="209"/>
                  </a:cubicBezTo>
                  <a:cubicBezTo>
                    <a:pt x="211" y="209"/>
                    <a:pt x="214" y="208"/>
                    <a:pt x="217" y="205"/>
                  </a:cubicBezTo>
                  <a:cubicBezTo>
                    <a:pt x="234" y="188"/>
                    <a:pt x="184" y="138"/>
                    <a:pt x="134" y="88"/>
                  </a:cubicBezTo>
                  <a:cubicBezTo>
                    <a:pt x="92" y="33"/>
                    <a:pt x="39"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9"/>
            <p:cNvSpPr/>
            <p:nvPr/>
          </p:nvSpPr>
          <p:spPr>
            <a:xfrm>
              <a:off x="1588807" y="4618253"/>
              <a:ext cx="10769" cy="4391"/>
            </a:xfrm>
            <a:custGeom>
              <a:avLst/>
              <a:gdLst/>
              <a:ahLst/>
              <a:cxnLst/>
              <a:rect l="l" t="t" r="r" b="b"/>
              <a:pathLst>
                <a:path w="336" h="137" extrusionOk="0">
                  <a:moveTo>
                    <a:pt x="98" y="1"/>
                  </a:moveTo>
                  <a:cubicBezTo>
                    <a:pt x="41" y="1"/>
                    <a:pt x="1" y="20"/>
                    <a:pt x="1" y="32"/>
                  </a:cubicBezTo>
                  <a:cubicBezTo>
                    <a:pt x="1" y="48"/>
                    <a:pt x="84" y="48"/>
                    <a:pt x="168" y="82"/>
                  </a:cubicBezTo>
                  <a:cubicBezTo>
                    <a:pt x="223" y="109"/>
                    <a:pt x="277" y="136"/>
                    <a:pt x="304" y="136"/>
                  </a:cubicBezTo>
                  <a:cubicBezTo>
                    <a:pt x="311" y="136"/>
                    <a:pt x="315" y="135"/>
                    <a:pt x="318" y="132"/>
                  </a:cubicBezTo>
                  <a:cubicBezTo>
                    <a:pt x="335" y="132"/>
                    <a:pt x="285" y="48"/>
                    <a:pt x="185" y="15"/>
                  </a:cubicBezTo>
                  <a:cubicBezTo>
                    <a:pt x="154" y="5"/>
                    <a:pt x="124" y="1"/>
                    <a:pt x="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9"/>
            <p:cNvSpPr/>
            <p:nvPr/>
          </p:nvSpPr>
          <p:spPr>
            <a:xfrm>
              <a:off x="1575442" y="4615625"/>
              <a:ext cx="5897" cy="2468"/>
            </a:xfrm>
            <a:custGeom>
              <a:avLst/>
              <a:gdLst/>
              <a:ahLst/>
              <a:cxnLst/>
              <a:rect l="l" t="t" r="r" b="b"/>
              <a:pathLst>
                <a:path w="184" h="77" extrusionOk="0">
                  <a:moveTo>
                    <a:pt x="46" y="1"/>
                  </a:moveTo>
                  <a:cubicBezTo>
                    <a:pt x="29" y="1"/>
                    <a:pt x="17" y="5"/>
                    <a:pt x="17" y="13"/>
                  </a:cubicBezTo>
                  <a:cubicBezTo>
                    <a:pt x="0" y="30"/>
                    <a:pt x="34" y="47"/>
                    <a:pt x="84" y="64"/>
                  </a:cubicBezTo>
                  <a:cubicBezTo>
                    <a:pt x="109" y="72"/>
                    <a:pt x="130" y="76"/>
                    <a:pt x="144" y="76"/>
                  </a:cubicBezTo>
                  <a:cubicBezTo>
                    <a:pt x="159" y="76"/>
                    <a:pt x="167" y="72"/>
                    <a:pt x="167" y="64"/>
                  </a:cubicBezTo>
                  <a:cubicBezTo>
                    <a:pt x="184" y="47"/>
                    <a:pt x="151" y="30"/>
                    <a:pt x="100" y="13"/>
                  </a:cubicBezTo>
                  <a:cubicBezTo>
                    <a:pt x="84" y="5"/>
                    <a:pt x="63"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9"/>
            <p:cNvSpPr/>
            <p:nvPr/>
          </p:nvSpPr>
          <p:spPr>
            <a:xfrm>
              <a:off x="1380514" y="2549521"/>
              <a:ext cx="467001" cy="148488"/>
            </a:xfrm>
            <a:custGeom>
              <a:avLst/>
              <a:gdLst/>
              <a:ahLst/>
              <a:cxnLst/>
              <a:rect l="l" t="t" r="r" b="b"/>
              <a:pathLst>
                <a:path w="14571" h="4633" extrusionOk="0">
                  <a:moveTo>
                    <a:pt x="0" y="0"/>
                  </a:moveTo>
                  <a:cubicBezTo>
                    <a:pt x="0" y="0"/>
                    <a:pt x="598" y="4633"/>
                    <a:pt x="5044" y="4633"/>
                  </a:cubicBezTo>
                  <a:cubicBezTo>
                    <a:pt x="5122" y="4633"/>
                    <a:pt x="5200" y="4631"/>
                    <a:pt x="5280" y="4629"/>
                  </a:cubicBezTo>
                  <a:cubicBezTo>
                    <a:pt x="8388" y="4478"/>
                    <a:pt x="11496" y="4127"/>
                    <a:pt x="14570" y="3576"/>
                  </a:cubicBezTo>
                  <a:lnTo>
                    <a:pt x="14520" y="2657"/>
                  </a:lnTo>
                  <a:lnTo>
                    <a:pt x="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9"/>
            <p:cNvSpPr/>
            <p:nvPr/>
          </p:nvSpPr>
          <p:spPr>
            <a:xfrm>
              <a:off x="1305005" y="2292480"/>
              <a:ext cx="951084" cy="383286"/>
            </a:xfrm>
            <a:custGeom>
              <a:avLst/>
              <a:gdLst/>
              <a:ahLst/>
              <a:cxnLst/>
              <a:rect l="l" t="t" r="r" b="b"/>
              <a:pathLst>
                <a:path w="29675" h="11959" extrusionOk="0">
                  <a:moveTo>
                    <a:pt x="6132" y="0"/>
                  </a:moveTo>
                  <a:lnTo>
                    <a:pt x="101" y="3108"/>
                  </a:lnTo>
                  <a:cubicBezTo>
                    <a:pt x="101" y="3108"/>
                    <a:pt x="0" y="3442"/>
                    <a:pt x="2741" y="8789"/>
                  </a:cubicBezTo>
                  <a:cubicBezTo>
                    <a:pt x="3958" y="11159"/>
                    <a:pt x="6570" y="11959"/>
                    <a:pt x="9540" y="11959"/>
                  </a:cubicBezTo>
                  <a:cubicBezTo>
                    <a:pt x="15697" y="11959"/>
                    <a:pt x="23392" y="8522"/>
                    <a:pt x="23392" y="8522"/>
                  </a:cubicBezTo>
                  <a:lnTo>
                    <a:pt x="23392" y="8505"/>
                  </a:lnTo>
                  <a:cubicBezTo>
                    <a:pt x="24679" y="8254"/>
                    <a:pt x="25932" y="7920"/>
                    <a:pt x="27185" y="7536"/>
                  </a:cubicBezTo>
                  <a:cubicBezTo>
                    <a:pt x="28889" y="6918"/>
                    <a:pt x="28839" y="6767"/>
                    <a:pt x="28722" y="6583"/>
                  </a:cubicBezTo>
                  <a:cubicBezTo>
                    <a:pt x="28680" y="6508"/>
                    <a:pt x="28581" y="6477"/>
                    <a:pt x="28445" y="6477"/>
                  </a:cubicBezTo>
                  <a:cubicBezTo>
                    <a:pt x="27855" y="6477"/>
                    <a:pt x="26568" y="7062"/>
                    <a:pt x="26175" y="7062"/>
                  </a:cubicBezTo>
                  <a:cubicBezTo>
                    <a:pt x="26061" y="7062"/>
                    <a:pt x="26022" y="7012"/>
                    <a:pt x="26099" y="6884"/>
                  </a:cubicBezTo>
                  <a:cubicBezTo>
                    <a:pt x="26517" y="6232"/>
                    <a:pt x="29675" y="5497"/>
                    <a:pt x="29357" y="4979"/>
                  </a:cubicBezTo>
                  <a:cubicBezTo>
                    <a:pt x="29285" y="4864"/>
                    <a:pt x="29141" y="4816"/>
                    <a:pt x="28950" y="4816"/>
                  </a:cubicBezTo>
                  <a:cubicBezTo>
                    <a:pt x="28035" y="4816"/>
                    <a:pt x="26056" y="5919"/>
                    <a:pt x="25849" y="6015"/>
                  </a:cubicBezTo>
                  <a:cubicBezTo>
                    <a:pt x="25813" y="6032"/>
                    <a:pt x="25780" y="6039"/>
                    <a:pt x="25748" y="6039"/>
                  </a:cubicBezTo>
                  <a:cubicBezTo>
                    <a:pt x="25555" y="6039"/>
                    <a:pt x="25447" y="5767"/>
                    <a:pt x="25648" y="5681"/>
                  </a:cubicBezTo>
                  <a:cubicBezTo>
                    <a:pt x="25982" y="5547"/>
                    <a:pt x="29458" y="4060"/>
                    <a:pt x="29057" y="3409"/>
                  </a:cubicBezTo>
                  <a:cubicBezTo>
                    <a:pt x="28994" y="3302"/>
                    <a:pt x="28897" y="3265"/>
                    <a:pt x="28792" y="3265"/>
                  </a:cubicBezTo>
                  <a:cubicBezTo>
                    <a:pt x="28533" y="3265"/>
                    <a:pt x="28221" y="3492"/>
                    <a:pt x="28221" y="3492"/>
                  </a:cubicBezTo>
                  <a:cubicBezTo>
                    <a:pt x="28221" y="3492"/>
                    <a:pt x="25597" y="4853"/>
                    <a:pt x="25006" y="4853"/>
                  </a:cubicBezTo>
                  <a:cubicBezTo>
                    <a:pt x="24949" y="4853"/>
                    <a:pt x="24911" y="4840"/>
                    <a:pt x="24896" y="4812"/>
                  </a:cubicBezTo>
                  <a:cubicBezTo>
                    <a:pt x="24712" y="4495"/>
                    <a:pt x="26534" y="3476"/>
                    <a:pt x="27169" y="3175"/>
                  </a:cubicBezTo>
                  <a:cubicBezTo>
                    <a:pt x="27787" y="2874"/>
                    <a:pt x="27904" y="2456"/>
                    <a:pt x="27536" y="2289"/>
                  </a:cubicBezTo>
                  <a:cubicBezTo>
                    <a:pt x="27522" y="2282"/>
                    <a:pt x="27500" y="2279"/>
                    <a:pt x="27473" y="2279"/>
                  </a:cubicBezTo>
                  <a:cubicBezTo>
                    <a:pt x="27062" y="2279"/>
                    <a:pt x="25291" y="3061"/>
                    <a:pt x="24696" y="3359"/>
                  </a:cubicBezTo>
                  <a:cubicBezTo>
                    <a:pt x="24303" y="3560"/>
                    <a:pt x="23478" y="3992"/>
                    <a:pt x="23049" y="3992"/>
                  </a:cubicBezTo>
                  <a:cubicBezTo>
                    <a:pt x="22803" y="3992"/>
                    <a:pt x="22687" y="3850"/>
                    <a:pt x="22858" y="3442"/>
                  </a:cubicBezTo>
                  <a:cubicBezTo>
                    <a:pt x="23342" y="2323"/>
                    <a:pt x="23292" y="1287"/>
                    <a:pt x="23075" y="1019"/>
                  </a:cubicBezTo>
                  <a:cubicBezTo>
                    <a:pt x="23010" y="932"/>
                    <a:pt x="22916" y="893"/>
                    <a:pt x="22820" y="893"/>
                  </a:cubicBezTo>
                  <a:cubicBezTo>
                    <a:pt x="22621" y="893"/>
                    <a:pt x="22412" y="1061"/>
                    <a:pt x="22423" y="1320"/>
                  </a:cubicBezTo>
                  <a:cubicBezTo>
                    <a:pt x="22390" y="1721"/>
                    <a:pt x="22306" y="2122"/>
                    <a:pt x="22173" y="2506"/>
                  </a:cubicBezTo>
                  <a:cubicBezTo>
                    <a:pt x="22072" y="2824"/>
                    <a:pt x="21905" y="3125"/>
                    <a:pt x="21705" y="3375"/>
                  </a:cubicBezTo>
                  <a:cubicBezTo>
                    <a:pt x="21471" y="3693"/>
                    <a:pt x="21270" y="3943"/>
                    <a:pt x="21087" y="4144"/>
                  </a:cubicBezTo>
                  <a:cubicBezTo>
                    <a:pt x="19478" y="4705"/>
                    <a:pt x="15248" y="6022"/>
                    <a:pt x="10943" y="6022"/>
                  </a:cubicBezTo>
                  <a:cubicBezTo>
                    <a:pt x="10375" y="6022"/>
                    <a:pt x="9805" y="5999"/>
                    <a:pt x="9240" y="5948"/>
                  </a:cubicBezTo>
                  <a:cubicBezTo>
                    <a:pt x="8355" y="5865"/>
                    <a:pt x="6132" y="0"/>
                    <a:pt x="613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4" name="Google Shape;2624;p49"/>
          <p:cNvSpPr/>
          <p:nvPr/>
        </p:nvSpPr>
        <p:spPr>
          <a:xfrm>
            <a:off x="4933188" y="3699699"/>
            <a:ext cx="816884" cy="239766"/>
          </a:xfrm>
          <a:custGeom>
            <a:avLst/>
            <a:gdLst/>
            <a:ahLst/>
            <a:cxnLst/>
            <a:rect l="l" t="t" r="r" b="b"/>
            <a:pathLst>
              <a:path w="24195" h="7002" extrusionOk="0">
                <a:moveTo>
                  <a:pt x="1" y="0"/>
                </a:moveTo>
                <a:lnTo>
                  <a:pt x="1354" y="6984"/>
                </a:lnTo>
                <a:lnTo>
                  <a:pt x="20068" y="7001"/>
                </a:lnTo>
                <a:lnTo>
                  <a:pt x="24195" y="3626"/>
                </a:lnTo>
                <a:lnTo>
                  <a:pt x="19516" y="0"/>
                </a:lnTo>
                <a:close/>
              </a:path>
            </a:pathLst>
          </a:custGeom>
          <a:solidFill>
            <a:srgbClr val="005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9"/>
          <p:cNvSpPr txBox="1">
            <a:spLocks noGrp="1"/>
          </p:cNvSpPr>
          <p:nvPr>
            <p:ph type="subTitle" idx="4294967295"/>
          </p:nvPr>
        </p:nvSpPr>
        <p:spPr>
          <a:xfrm>
            <a:off x="2215212" y="2336375"/>
            <a:ext cx="1523100" cy="35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MEDICAL HISTORY</a:t>
            </a:r>
            <a:endParaRPr b="1"/>
          </a:p>
        </p:txBody>
      </p:sp>
      <p:sp>
        <p:nvSpPr>
          <p:cNvPr id="2626" name="Google Shape;2626;p49"/>
          <p:cNvSpPr txBox="1">
            <a:spLocks noGrp="1"/>
          </p:cNvSpPr>
          <p:nvPr>
            <p:ph type="subTitle" idx="4294967295"/>
          </p:nvPr>
        </p:nvSpPr>
        <p:spPr>
          <a:xfrm>
            <a:off x="2294538" y="2693775"/>
            <a:ext cx="16173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Track your past appointments and blood donation history</a:t>
            </a:r>
            <a:endParaRPr/>
          </a:p>
        </p:txBody>
      </p:sp>
      <p:grpSp>
        <p:nvGrpSpPr>
          <p:cNvPr id="2627" name="Google Shape;2627;p49"/>
          <p:cNvGrpSpPr/>
          <p:nvPr/>
        </p:nvGrpSpPr>
        <p:grpSpPr>
          <a:xfrm>
            <a:off x="2895379" y="1892925"/>
            <a:ext cx="342211" cy="443536"/>
            <a:chOff x="1880824" y="3649932"/>
            <a:chExt cx="431105" cy="598726"/>
          </a:xfrm>
        </p:grpSpPr>
        <p:sp>
          <p:nvSpPr>
            <p:cNvPr id="2628" name="Google Shape;2628;p49"/>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9"/>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9"/>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9"/>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9"/>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3" name="Google Shape;2633;p49"/>
          <p:cNvSpPr txBox="1">
            <a:spLocks noGrp="1"/>
          </p:cNvSpPr>
          <p:nvPr>
            <p:ph type="subTitle" idx="4294967295"/>
          </p:nvPr>
        </p:nvSpPr>
        <p:spPr>
          <a:xfrm>
            <a:off x="4145588" y="2354825"/>
            <a:ext cx="1233000" cy="32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DOCUMENTS</a:t>
            </a:r>
            <a:endParaRPr b="1"/>
          </a:p>
        </p:txBody>
      </p:sp>
      <p:sp>
        <p:nvSpPr>
          <p:cNvPr id="2634" name="Google Shape;2634;p49"/>
          <p:cNvSpPr txBox="1">
            <a:spLocks noGrp="1"/>
          </p:cNvSpPr>
          <p:nvPr>
            <p:ph type="subTitle" idx="4294967295"/>
          </p:nvPr>
        </p:nvSpPr>
        <p:spPr>
          <a:xfrm>
            <a:off x="3953438" y="2693775"/>
            <a:ext cx="16173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Store and organise your health reports as soft copy</a:t>
            </a:r>
            <a:endParaRPr/>
          </a:p>
        </p:txBody>
      </p:sp>
      <p:grpSp>
        <p:nvGrpSpPr>
          <p:cNvPr id="2635" name="Google Shape;2635;p49"/>
          <p:cNvGrpSpPr/>
          <p:nvPr/>
        </p:nvGrpSpPr>
        <p:grpSpPr>
          <a:xfrm>
            <a:off x="4590992" y="1892925"/>
            <a:ext cx="342201" cy="443528"/>
            <a:chOff x="1576325" y="2162175"/>
            <a:chExt cx="526625" cy="524575"/>
          </a:xfrm>
        </p:grpSpPr>
        <p:sp>
          <p:nvSpPr>
            <p:cNvPr id="2636" name="Google Shape;2636;p49"/>
            <p:cNvSpPr/>
            <p:nvPr/>
          </p:nvSpPr>
          <p:spPr>
            <a:xfrm>
              <a:off x="1576325" y="2406300"/>
              <a:ext cx="526625" cy="280450"/>
            </a:xfrm>
            <a:custGeom>
              <a:avLst/>
              <a:gdLst/>
              <a:ahLst/>
              <a:cxnLst/>
              <a:rect l="l" t="t" r="r" b="b"/>
              <a:pathLst>
                <a:path w="21065" h="11218" extrusionOk="0">
                  <a:moveTo>
                    <a:pt x="4321" y="1"/>
                  </a:moveTo>
                  <a:cubicBezTo>
                    <a:pt x="4060" y="1"/>
                    <a:pt x="3832" y="164"/>
                    <a:pt x="3767" y="425"/>
                  </a:cubicBezTo>
                  <a:lnTo>
                    <a:pt x="82" y="10500"/>
                  </a:lnTo>
                  <a:cubicBezTo>
                    <a:pt x="1" y="10859"/>
                    <a:pt x="262" y="11217"/>
                    <a:pt x="637" y="11217"/>
                  </a:cubicBezTo>
                  <a:lnTo>
                    <a:pt x="16842" y="11217"/>
                  </a:lnTo>
                  <a:cubicBezTo>
                    <a:pt x="17087" y="11217"/>
                    <a:pt x="17315" y="11038"/>
                    <a:pt x="17380" y="10793"/>
                  </a:cubicBezTo>
                  <a:lnTo>
                    <a:pt x="21065" y="718"/>
                  </a:lnTo>
                  <a:cubicBezTo>
                    <a:pt x="21065" y="359"/>
                    <a:pt x="20886" y="1"/>
                    <a:pt x="20511"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45A68"/>
                </a:solidFill>
              </a:endParaRPr>
            </a:p>
          </p:txBody>
        </p:sp>
        <p:sp>
          <p:nvSpPr>
            <p:cNvPr id="2637" name="Google Shape;2637;p49"/>
            <p:cNvSpPr/>
            <p:nvPr/>
          </p:nvSpPr>
          <p:spPr>
            <a:xfrm>
              <a:off x="2012450" y="2324800"/>
              <a:ext cx="36300" cy="81525"/>
            </a:xfrm>
            <a:custGeom>
              <a:avLst/>
              <a:gdLst/>
              <a:ahLst/>
              <a:cxnLst/>
              <a:rect l="l" t="t" r="r" b="b"/>
              <a:pathLst>
                <a:path w="1452" h="3261" extrusionOk="0">
                  <a:moveTo>
                    <a:pt x="1" y="0"/>
                  </a:moveTo>
                  <a:lnTo>
                    <a:pt x="1" y="3261"/>
                  </a:lnTo>
                  <a:lnTo>
                    <a:pt x="1452" y="3261"/>
                  </a:lnTo>
                  <a:lnTo>
                    <a:pt x="1452" y="636"/>
                  </a:lnTo>
                  <a:cubicBezTo>
                    <a:pt x="1452" y="277"/>
                    <a:pt x="1158" y="0"/>
                    <a:pt x="81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9"/>
            <p:cNvSpPr/>
            <p:nvPr/>
          </p:nvSpPr>
          <p:spPr>
            <a:xfrm>
              <a:off x="1577975" y="2261625"/>
              <a:ext cx="36300" cy="402300"/>
            </a:xfrm>
            <a:custGeom>
              <a:avLst/>
              <a:gdLst/>
              <a:ahLst/>
              <a:cxnLst/>
              <a:rect l="l" t="t" r="r" b="b"/>
              <a:pathLst>
                <a:path w="1452" h="16092" extrusionOk="0">
                  <a:moveTo>
                    <a:pt x="636" y="0"/>
                  </a:moveTo>
                  <a:cubicBezTo>
                    <a:pt x="277" y="0"/>
                    <a:pt x="0" y="277"/>
                    <a:pt x="0" y="620"/>
                  </a:cubicBezTo>
                  <a:lnTo>
                    <a:pt x="0" y="16091"/>
                  </a:lnTo>
                  <a:lnTo>
                    <a:pt x="82" y="16091"/>
                  </a:lnTo>
                  <a:lnTo>
                    <a:pt x="1451" y="12342"/>
                  </a:lnTo>
                  <a:lnTo>
                    <a:pt x="14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9"/>
            <p:cNvSpPr/>
            <p:nvPr/>
          </p:nvSpPr>
          <p:spPr>
            <a:xfrm>
              <a:off x="1668450" y="2162175"/>
              <a:ext cx="344025" cy="260050"/>
            </a:xfrm>
            <a:custGeom>
              <a:avLst/>
              <a:gdLst/>
              <a:ahLst/>
              <a:cxnLst/>
              <a:rect l="l" t="t" r="r" b="b"/>
              <a:pathLst>
                <a:path w="13761" h="10402" extrusionOk="0">
                  <a:moveTo>
                    <a:pt x="0" y="0"/>
                  </a:moveTo>
                  <a:lnTo>
                    <a:pt x="0" y="10402"/>
                  </a:lnTo>
                  <a:lnTo>
                    <a:pt x="82" y="10190"/>
                  </a:lnTo>
                  <a:cubicBezTo>
                    <a:pt x="147" y="9929"/>
                    <a:pt x="375" y="9766"/>
                    <a:pt x="636" y="9766"/>
                  </a:cubicBezTo>
                  <a:lnTo>
                    <a:pt x="13761" y="9766"/>
                  </a:lnTo>
                  <a:lnTo>
                    <a:pt x="1376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9"/>
            <p:cNvSpPr/>
            <p:nvPr/>
          </p:nvSpPr>
          <p:spPr>
            <a:xfrm>
              <a:off x="1719800" y="2288525"/>
              <a:ext cx="241325" cy="18350"/>
            </a:xfrm>
            <a:custGeom>
              <a:avLst/>
              <a:gdLst/>
              <a:ahLst/>
              <a:cxnLst/>
              <a:rect l="l" t="t" r="r" b="b"/>
              <a:pathLst>
                <a:path w="9653" h="734" extrusionOk="0">
                  <a:moveTo>
                    <a:pt x="490" y="0"/>
                  </a:moveTo>
                  <a:cubicBezTo>
                    <a:pt x="1" y="0"/>
                    <a:pt x="1" y="734"/>
                    <a:pt x="490" y="734"/>
                  </a:cubicBezTo>
                  <a:lnTo>
                    <a:pt x="9163" y="734"/>
                  </a:lnTo>
                  <a:cubicBezTo>
                    <a:pt x="9652" y="734"/>
                    <a:pt x="9652" y="0"/>
                    <a:pt x="9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9"/>
            <p:cNvSpPr/>
            <p:nvPr/>
          </p:nvSpPr>
          <p:spPr>
            <a:xfrm>
              <a:off x="1719800" y="2225350"/>
              <a:ext cx="114550" cy="17950"/>
            </a:xfrm>
            <a:custGeom>
              <a:avLst/>
              <a:gdLst/>
              <a:ahLst/>
              <a:cxnLst/>
              <a:rect l="l" t="t" r="r" b="b"/>
              <a:pathLst>
                <a:path w="4582" h="718" extrusionOk="0">
                  <a:moveTo>
                    <a:pt x="490" y="0"/>
                  </a:moveTo>
                  <a:cubicBezTo>
                    <a:pt x="1" y="0"/>
                    <a:pt x="1" y="717"/>
                    <a:pt x="490" y="717"/>
                  </a:cubicBezTo>
                  <a:lnTo>
                    <a:pt x="4109" y="717"/>
                  </a:lnTo>
                  <a:cubicBezTo>
                    <a:pt x="4582" y="717"/>
                    <a:pt x="4582" y="0"/>
                    <a:pt x="4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9"/>
            <p:cNvSpPr/>
            <p:nvPr/>
          </p:nvSpPr>
          <p:spPr>
            <a:xfrm>
              <a:off x="1719800" y="2352100"/>
              <a:ext cx="241325" cy="17950"/>
            </a:xfrm>
            <a:custGeom>
              <a:avLst/>
              <a:gdLst/>
              <a:ahLst/>
              <a:cxnLst/>
              <a:rect l="l" t="t" r="r" b="b"/>
              <a:pathLst>
                <a:path w="9653" h="718" extrusionOk="0">
                  <a:moveTo>
                    <a:pt x="490" y="0"/>
                  </a:moveTo>
                  <a:cubicBezTo>
                    <a:pt x="1" y="0"/>
                    <a:pt x="1" y="718"/>
                    <a:pt x="490" y="718"/>
                  </a:cubicBezTo>
                  <a:lnTo>
                    <a:pt x="9163" y="718"/>
                  </a:lnTo>
                  <a:cubicBezTo>
                    <a:pt x="9652" y="718"/>
                    <a:pt x="9652" y="0"/>
                    <a:pt x="9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9"/>
            <p:cNvSpPr/>
            <p:nvPr/>
          </p:nvSpPr>
          <p:spPr>
            <a:xfrm>
              <a:off x="1641550" y="2180100"/>
              <a:ext cx="26925" cy="316700"/>
            </a:xfrm>
            <a:custGeom>
              <a:avLst/>
              <a:gdLst/>
              <a:ahLst/>
              <a:cxnLst/>
              <a:rect l="l" t="t" r="r" b="b"/>
              <a:pathLst>
                <a:path w="1077" h="12668" extrusionOk="0">
                  <a:moveTo>
                    <a:pt x="0" y="0"/>
                  </a:moveTo>
                  <a:lnTo>
                    <a:pt x="0" y="12668"/>
                  </a:lnTo>
                  <a:lnTo>
                    <a:pt x="1076" y="9685"/>
                  </a:lnTo>
                  <a:lnTo>
                    <a:pt x="107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9"/>
            <p:cNvSpPr/>
            <p:nvPr/>
          </p:nvSpPr>
          <p:spPr>
            <a:xfrm>
              <a:off x="1614250" y="2198025"/>
              <a:ext cx="27325" cy="372975"/>
            </a:xfrm>
            <a:custGeom>
              <a:avLst/>
              <a:gdLst/>
              <a:ahLst/>
              <a:cxnLst/>
              <a:rect l="l" t="t" r="r" b="b"/>
              <a:pathLst>
                <a:path w="1093" h="14919" extrusionOk="0">
                  <a:moveTo>
                    <a:pt x="0" y="1"/>
                  </a:moveTo>
                  <a:lnTo>
                    <a:pt x="0" y="14918"/>
                  </a:lnTo>
                  <a:lnTo>
                    <a:pt x="1092" y="11951"/>
                  </a:lnTo>
                  <a:lnTo>
                    <a:pt x="109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5" name="Google Shape;2645;p49"/>
          <p:cNvSpPr txBox="1">
            <a:spLocks noGrp="1"/>
          </p:cNvSpPr>
          <p:nvPr>
            <p:ph type="subTitle" idx="4294967295"/>
          </p:nvPr>
        </p:nvSpPr>
        <p:spPr>
          <a:xfrm>
            <a:off x="5785863" y="2322875"/>
            <a:ext cx="1304700" cy="38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PRESCRIPTION</a:t>
            </a:r>
            <a:endParaRPr b="1"/>
          </a:p>
        </p:txBody>
      </p:sp>
      <p:sp>
        <p:nvSpPr>
          <p:cNvPr id="2646" name="Google Shape;2646;p49"/>
          <p:cNvSpPr txBox="1">
            <a:spLocks noGrp="1"/>
          </p:cNvSpPr>
          <p:nvPr>
            <p:ph type="subTitle" idx="4294967295"/>
          </p:nvPr>
        </p:nvSpPr>
        <p:spPr>
          <a:xfrm>
            <a:off x="5425263" y="2669475"/>
            <a:ext cx="2025900" cy="800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Store prescriptions separately to increase accessibility</a:t>
            </a:r>
            <a:endParaRPr/>
          </a:p>
        </p:txBody>
      </p:sp>
      <p:grpSp>
        <p:nvGrpSpPr>
          <p:cNvPr id="2647" name="Google Shape;2647;p49"/>
          <p:cNvGrpSpPr/>
          <p:nvPr/>
        </p:nvGrpSpPr>
        <p:grpSpPr>
          <a:xfrm>
            <a:off x="6284350" y="1905870"/>
            <a:ext cx="307721" cy="384287"/>
            <a:chOff x="1847621" y="2498055"/>
            <a:chExt cx="497448" cy="606226"/>
          </a:xfrm>
        </p:grpSpPr>
        <p:sp>
          <p:nvSpPr>
            <p:cNvPr id="2648" name="Google Shape;2648;p49"/>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9"/>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9"/>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9"/>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9"/>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9"/>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9"/>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9"/>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9"/>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9"/>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9"/>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9"/>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9"/>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sp>
        <p:nvSpPr>
          <p:cNvPr id="2666" name="Google Shape;2666;p50"/>
          <p:cNvSpPr txBox="1">
            <a:spLocks noGrp="1"/>
          </p:cNvSpPr>
          <p:nvPr>
            <p:ph type="title"/>
          </p:nvPr>
        </p:nvSpPr>
        <p:spPr>
          <a:xfrm>
            <a:off x="445855" y="1022024"/>
            <a:ext cx="3332100" cy="10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t>HEALTH CARE+ IN ACTION </a:t>
            </a:r>
            <a:endParaRPr sz="3800" dirty="0"/>
          </a:p>
        </p:txBody>
      </p:sp>
      <p:sp>
        <p:nvSpPr>
          <p:cNvPr id="2667" name="Google Shape;2667;p50"/>
          <p:cNvSpPr txBox="1">
            <a:spLocks noGrp="1"/>
          </p:cNvSpPr>
          <p:nvPr>
            <p:ph type="subTitle" idx="1"/>
          </p:nvPr>
        </p:nvSpPr>
        <p:spPr>
          <a:xfrm>
            <a:off x="278510" y="2079349"/>
            <a:ext cx="3743901" cy="6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Here is a short video of our </a:t>
            </a:r>
            <a:endParaRPr lang="en" sz="1200" dirty="0" smtClean="0"/>
          </a:p>
          <a:p>
            <a:pPr marL="0" lvl="0" indent="0" algn="ctr" rtl="0">
              <a:spcBef>
                <a:spcPts val="0"/>
              </a:spcBef>
              <a:spcAft>
                <a:spcPts val="0"/>
              </a:spcAft>
              <a:buNone/>
            </a:pPr>
            <a:r>
              <a:rPr lang="en" sz="1200" b="1" i="1" dirty="0" smtClean="0">
                <a:hlinkClick r:id="rId3"/>
              </a:rPr>
              <a:t>prototype</a:t>
            </a:r>
            <a:r>
              <a:rPr lang="en" sz="1200" dirty="0" smtClean="0"/>
              <a:t> </a:t>
            </a:r>
            <a:r>
              <a:rPr lang="en" sz="1200" dirty="0"/>
              <a:t>in action.</a:t>
            </a:r>
            <a:endParaRPr sz="1200" dirty="0"/>
          </a:p>
          <a:p>
            <a:pPr lvl="0" algn="ctr"/>
            <a:r>
              <a:rPr lang="en" sz="1200" dirty="0" smtClean="0"/>
              <a:t>{ </a:t>
            </a:r>
            <a:r>
              <a:rPr lang="en-IN" sz="1200" b="1" i="1" u="sng" dirty="0" smtClean="0">
                <a:solidFill>
                  <a:schemeClr val="hlink"/>
                </a:solidFill>
                <a:hlinkClick r:id="rId4"/>
              </a:rPr>
              <a:t>Click here</a:t>
            </a:r>
            <a:r>
              <a:rPr lang="en" sz="1200" b="1" dirty="0" smtClean="0"/>
              <a:t> i</a:t>
            </a:r>
            <a:r>
              <a:rPr lang="en" sz="1200" dirty="0" smtClean="0"/>
              <a:t>f </a:t>
            </a:r>
            <a:r>
              <a:rPr lang="en" sz="1200" dirty="0"/>
              <a:t>there is any error playing this </a:t>
            </a:r>
            <a:r>
              <a:rPr lang="en" sz="1200" dirty="0" smtClean="0"/>
              <a:t>video }</a:t>
            </a:r>
            <a:endParaRPr sz="1200" dirty="0"/>
          </a:p>
        </p:txBody>
      </p:sp>
      <p:pic>
        <p:nvPicPr>
          <p:cNvPr id="2668" name="Google Shape;2668;p50"/>
          <p:cNvPicPr preferRelativeResize="0"/>
          <p:nvPr/>
        </p:nvPicPr>
        <p:blipFill>
          <a:blip r:embed="rId5">
            <a:alphaModFix/>
          </a:blip>
          <a:stretch>
            <a:fillRect/>
          </a:stretch>
        </p:blipFill>
        <p:spPr>
          <a:xfrm>
            <a:off x="2733925" y="-302875"/>
            <a:ext cx="7834351" cy="5538525"/>
          </a:xfrm>
          <a:prstGeom prst="rect">
            <a:avLst/>
          </a:prstGeom>
          <a:noFill/>
          <a:ln>
            <a:noFill/>
          </a:ln>
        </p:spPr>
      </p:pic>
      <p:pic>
        <p:nvPicPr>
          <p:cNvPr id="2669" name="Google Shape;2669;p50" title="FINAL.mp4">
            <a:hlinkClick r:id="rId6"/>
          </p:cNvPr>
          <p:cNvPicPr preferRelativeResize="0"/>
          <p:nvPr/>
        </p:nvPicPr>
        <p:blipFill>
          <a:blip r:embed="rId7">
            <a:alphaModFix/>
          </a:blip>
          <a:stretch>
            <a:fillRect/>
          </a:stretch>
        </p:blipFill>
        <p:spPr>
          <a:xfrm>
            <a:off x="5539975" y="315100"/>
            <a:ext cx="2012200" cy="4167675"/>
          </a:xfrm>
          <a:prstGeom prst="rect">
            <a:avLst/>
          </a:prstGeom>
          <a:noFill/>
          <a:ln>
            <a:noFill/>
          </a:ln>
        </p:spPr>
      </p:pic>
      <p:sp>
        <p:nvSpPr>
          <p:cNvPr id="2670" name="Google Shape;2670;p50"/>
          <p:cNvSpPr/>
          <p:nvPr/>
        </p:nvSpPr>
        <p:spPr>
          <a:xfrm>
            <a:off x="492725" y="3780475"/>
            <a:ext cx="3122700" cy="55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2671" name="Google Shape;2671;p50"/>
          <p:cNvGrpSpPr/>
          <p:nvPr/>
        </p:nvGrpSpPr>
        <p:grpSpPr>
          <a:xfrm>
            <a:off x="603344" y="3148853"/>
            <a:ext cx="2815208" cy="1658940"/>
            <a:chOff x="3498319" y="2817578"/>
            <a:chExt cx="2815208" cy="1658940"/>
          </a:xfrm>
        </p:grpSpPr>
        <p:sp>
          <p:nvSpPr>
            <p:cNvPr id="2672" name="Google Shape;2672;p50"/>
            <p:cNvSpPr/>
            <p:nvPr/>
          </p:nvSpPr>
          <p:spPr>
            <a:xfrm>
              <a:off x="4798523" y="3321692"/>
              <a:ext cx="221722" cy="134450"/>
            </a:xfrm>
            <a:custGeom>
              <a:avLst/>
              <a:gdLst/>
              <a:ahLst/>
              <a:cxnLst/>
              <a:rect l="l" t="t" r="r" b="b"/>
              <a:pathLst>
                <a:path w="6918" h="4195" extrusionOk="0">
                  <a:moveTo>
                    <a:pt x="201" y="1"/>
                  </a:moveTo>
                  <a:lnTo>
                    <a:pt x="1" y="402"/>
                  </a:lnTo>
                  <a:lnTo>
                    <a:pt x="6667" y="4194"/>
                  </a:lnTo>
                  <a:lnTo>
                    <a:pt x="6918" y="3727"/>
                  </a:ln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0"/>
            <p:cNvSpPr/>
            <p:nvPr/>
          </p:nvSpPr>
          <p:spPr>
            <a:xfrm>
              <a:off x="4794228" y="3295443"/>
              <a:ext cx="15576" cy="18781"/>
            </a:xfrm>
            <a:custGeom>
              <a:avLst/>
              <a:gdLst/>
              <a:ahLst/>
              <a:cxnLst/>
              <a:rect l="l" t="t" r="r" b="b"/>
              <a:pathLst>
                <a:path w="486" h="586" extrusionOk="0">
                  <a:moveTo>
                    <a:pt x="318" y="1"/>
                  </a:moveTo>
                  <a:lnTo>
                    <a:pt x="1" y="469"/>
                  </a:lnTo>
                  <a:lnTo>
                    <a:pt x="218" y="586"/>
                  </a:lnTo>
                  <a:lnTo>
                    <a:pt x="485" y="101"/>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0"/>
            <p:cNvSpPr/>
            <p:nvPr/>
          </p:nvSpPr>
          <p:spPr>
            <a:xfrm>
              <a:off x="4953837" y="3422361"/>
              <a:ext cx="53043" cy="236753"/>
            </a:xfrm>
            <a:custGeom>
              <a:avLst/>
              <a:gdLst/>
              <a:ahLst/>
              <a:cxnLst/>
              <a:rect l="l" t="t" r="r" b="b"/>
              <a:pathLst>
                <a:path w="1655" h="7387" extrusionOk="0">
                  <a:moveTo>
                    <a:pt x="1320" y="1"/>
                  </a:moveTo>
                  <a:lnTo>
                    <a:pt x="0" y="7386"/>
                  </a:lnTo>
                  <a:lnTo>
                    <a:pt x="535" y="7386"/>
                  </a:lnTo>
                  <a:lnTo>
                    <a:pt x="1654" y="201"/>
                  </a:lnTo>
                  <a:lnTo>
                    <a:pt x="13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0"/>
            <p:cNvSpPr/>
            <p:nvPr/>
          </p:nvSpPr>
          <p:spPr>
            <a:xfrm>
              <a:off x="4904032" y="3658410"/>
              <a:ext cx="115156" cy="24775"/>
            </a:xfrm>
            <a:custGeom>
              <a:avLst/>
              <a:gdLst/>
              <a:ahLst/>
              <a:cxnLst/>
              <a:rect l="l" t="t" r="r" b="b"/>
              <a:pathLst>
                <a:path w="3593" h="773" extrusionOk="0">
                  <a:moveTo>
                    <a:pt x="1796" y="1"/>
                  </a:moveTo>
                  <a:cubicBezTo>
                    <a:pt x="757" y="1"/>
                    <a:pt x="0" y="773"/>
                    <a:pt x="0" y="773"/>
                  </a:cubicBezTo>
                  <a:lnTo>
                    <a:pt x="3592" y="756"/>
                  </a:lnTo>
                  <a:cubicBezTo>
                    <a:pt x="3158" y="288"/>
                    <a:pt x="2557" y="21"/>
                    <a:pt x="1922" y="4"/>
                  </a:cubicBezTo>
                  <a:cubicBezTo>
                    <a:pt x="1879" y="2"/>
                    <a:pt x="1837" y="1"/>
                    <a:pt x="17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0"/>
            <p:cNvSpPr/>
            <p:nvPr/>
          </p:nvSpPr>
          <p:spPr>
            <a:xfrm>
              <a:off x="4709104" y="3298264"/>
              <a:ext cx="123713" cy="116630"/>
            </a:xfrm>
            <a:custGeom>
              <a:avLst/>
              <a:gdLst/>
              <a:ahLst/>
              <a:cxnLst/>
              <a:rect l="l" t="t" r="r" b="b"/>
              <a:pathLst>
                <a:path w="3860" h="3639" extrusionOk="0">
                  <a:moveTo>
                    <a:pt x="2094" y="0"/>
                  </a:moveTo>
                  <a:cubicBezTo>
                    <a:pt x="1563" y="0"/>
                    <a:pt x="1047" y="275"/>
                    <a:pt x="769" y="765"/>
                  </a:cubicBezTo>
                  <a:lnTo>
                    <a:pt x="0" y="2102"/>
                  </a:lnTo>
                  <a:lnTo>
                    <a:pt x="2657" y="3639"/>
                  </a:lnTo>
                  <a:lnTo>
                    <a:pt x="3425" y="2302"/>
                  </a:lnTo>
                  <a:cubicBezTo>
                    <a:pt x="3860" y="1567"/>
                    <a:pt x="3609" y="631"/>
                    <a:pt x="2874" y="214"/>
                  </a:cubicBezTo>
                  <a:cubicBezTo>
                    <a:pt x="2629" y="69"/>
                    <a:pt x="2360" y="0"/>
                    <a:pt x="20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0"/>
            <p:cNvSpPr/>
            <p:nvPr/>
          </p:nvSpPr>
          <p:spPr>
            <a:xfrm>
              <a:off x="4030605" y="3658538"/>
              <a:ext cx="273130" cy="12884"/>
            </a:xfrm>
            <a:custGeom>
              <a:avLst/>
              <a:gdLst/>
              <a:ahLst/>
              <a:cxnLst/>
              <a:rect l="l" t="t" r="r" b="b"/>
              <a:pathLst>
                <a:path w="8522" h="402" extrusionOk="0">
                  <a:moveTo>
                    <a:pt x="0" y="0"/>
                  </a:moveTo>
                  <a:lnTo>
                    <a:pt x="0" y="401"/>
                  </a:lnTo>
                  <a:lnTo>
                    <a:pt x="8522" y="401"/>
                  </a:lnTo>
                  <a:lnTo>
                    <a:pt x="852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0"/>
            <p:cNvSpPr/>
            <p:nvPr/>
          </p:nvSpPr>
          <p:spPr>
            <a:xfrm>
              <a:off x="4137716" y="3479667"/>
              <a:ext cx="259733" cy="191755"/>
            </a:xfrm>
            <a:custGeom>
              <a:avLst/>
              <a:gdLst/>
              <a:ahLst/>
              <a:cxnLst/>
              <a:rect l="l" t="t" r="r" b="b"/>
              <a:pathLst>
                <a:path w="8104" h="5983" extrusionOk="0">
                  <a:moveTo>
                    <a:pt x="1437" y="1"/>
                  </a:moveTo>
                  <a:lnTo>
                    <a:pt x="0" y="5982"/>
                  </a:lnTo>
                  <a:lnTo>
                    <a:pt x="6500" y="5982"/>
                  </a:lnTo>
                  <a:lnTo>
                    <a:pt x="810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0"/>
            <p:cNvSpPr/>
            <p:nvPr/>
          </p:nvSpPr>
          <p:spPr>
            <a:xfrm>
              <a:off x="4150568" y="3488256"/>
              <a:ext cx="235119" cy="168711"/>
            </a:xfrm>
            <a:custGeom>
              <a:avLst/>
              <a:gdLst/>
              <a:ahLst/>
              <a:cxnLst/>
              <a:rect l="l" t="t" r="r" b="b"/>
              <a:pathLst>
                <a:path w="7336" h="5264" extrusionOk="0">
                  <a:moveTo>
                    <a:pt x="1354" y="0"/>
                  </a:moveTo>
                  <a:lnTo>
                    <a:pt x="0" y="5263"/>
                  </a:lnTo>
                  <a:lnTo>
                    <a:pt x="5948" y="5263"/>
                  </a:lnTo>
                  <a:lnTo>
                    <a:pt x="73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0"/>
            <p:cNvSpPr/>
            <p:nvPr/>
          </p:nvSpPr>
          <p:spPr>
            <a:xfrm>
              <a:off x="3975992" y="3711004"/>
              <a:ext cx="13942" cy="659236"/>
            </a:xfrm>
            <a:custGeom>
              <a:avLst/>
              <a:gdLst/>
              <a:ahLst/>
              <a:cxnLst/>
              <a:rect l="l" t="t" r="r" b="b"/>
              <a:pathLst>
                <a:path w="435" h="20569" extrusionOk="0">
                  <a:moveTo>
                    <a:pt x="0" y="1"/>
                  </a:moveTo>
                  <a:lnTo>
                    <a:pt x="0" y="20569"/>
                  </a:lnTo>
                  <a:lnTo>
                    <a:pt x="435" y="2056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0"/>
            <p:cNvSpPr/>
            <p:nvPr/>
          </p:nvSpPr>
          <p:spPr>
            <a:xfrm>
              <a:off x="3989902" y="3713151"/>
              <a:ext cx="13942" cy="657089"/>
            </a:xfrm>
            <a:custGeom>
              <a:avLst/>
              <a:gdLst/>
              <a:ahLst/>
              <a:cxnLst/>
              <a:rect l="l" t="t" r="r" b="b"/>
              <a:pathLst>
                <a:path w="435" h="20502" extrusionOk="0">
                  <a:moveTo>
                    <a:pt x="1" y="1"/>
                  </a:moveTo>
                  <a:lnTo>
                    <a:pt x="1" y="20502"/>
                  </a:lnTo>
                  <a:lnTo>
                    <a:pt x="435" y="20502"/>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0"/>
            <p:cNvSpPr/>
            <p:nvPr/>
          </p:nvSpPr>
          <p:spPr>
            <a:xfrm>
              <a:off x="4826919" y="3711004"/>
              <a:ext cx="13942" cy="659236"/>
            </a:xfrm>
            <a:custGeom>
              <a:avLst/>
              <a:gdLst/>
              <a:ahLst/>
              <a:cxnLst/>
              <a:rect l="l" t="t" r="r" b="b"/>
              <a:pathLst>
                <a:path w="435" h="20569" extrusionOk="0">
                  <a:moveTo>
                    <a:pt x="0" y="1"/>
                  </a:moveTo>
                  <a:lnTo>
                    <a:pt x="0" y="20569"/>
                  </a:lnTo>
                  <a:lnTo>
                    <a:pt x="434" y="20569"/>
                  </a:lnTo>
                  <a:lnTo>
                    <a:pt x="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0"/>
            <p:cNvSpPr/>
            <p:nvPr/>
          </p:nvSpPr>
          <p:spPr>
            <a:xfrm>
              <a:off x="4840829" y="3713151"/>
              <a:ext cx="13942" cy="657089"/>
            </a:xfrm>
            <a:custGeom>
              <a:avLst/>
              <a:gdLst/>
              <a:ahLst/>
              <a:cxnLst/>
              <a:rect l="l" t="t" r="r" b="b"/>
              <a:pathLst>
                <a:path w="435" h="20502" extrusionOk="0">
                  <a:moveTo>
                    <a:pt x="0" y="1"/>
                  </a:moveTo>
                  <a:lnTo>
                    <a:pt x="0" y="20502"/>
                  </a:lnTo>
                  <a:lnTo>
                    <a:pt x="435" y="20502"/>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0"/>
            <p:cNvSpPr/>
            <p:nvPr/>
          </p:nvSpPr>
          <p:spPr>
            <a:xfrm>
              <a:off x="3916539" y="3672447"/>
              <a:ext cx="1049093" cy="54132"/>
            </a:xfrm>
            <a:custGeom>
              <a:avLst/>
              <a:gdLst/>
              <a:ahLst/>
              <a:cxnLst/>
              <a:rect l="l" t="t" r="r" b="b"/>
              <a:pathLst>
                <a:path w="32733"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0"/>
            <p:cNvSpPr/>
            <p:nvPr/>
          </p:nvSpPr>
          <p:spPr>
            <a:xfrm>
              <a:off x="4372258" y="3726548"/>
              <a:ext cx="461648" cy="89996"/>
            </a:xfrm>
            <a:custGeom>
              <a:avLst/>
              <a:gdLst/>
              <a:ahLst/>
              <a:cxnLst/>
              <a:rect l="l" t="t" r="r" b="b"/>
              <a:pathLst>
                <a:path w="14404" h="2808" extrusionOk="0">
                  <a:moveTo>
                    <a:pt x="0" y="0"/>
                  </a:moveTo>
                  <a:lnTo>
                    <a:pt x="0" y="2807"/>
                  </a:lnTo>
                  <a:lnTo>
                    <a:pt x="14403" y="2807"/>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0"/>
            <p:cNvSpPr/>
            <p:nvPr/>
          </p:nvSpPr>
          <p:spPr>
            <a:xfrm>
              <a:off x="4599300" y="3754912"/>
              <a:ext cx="24134" cy="20800"/>
            </a:xfrm>
            <a:custGeom>
              <a:avLst/>
              <a:gdLst/>
              <a:ahLst/>
              <a:cxnLst/>
              <a:rect l="l" t="t" r="r" b="b"/>
              <a:pathLst>
                <a:path w="753" h="649" extrusionOk="0">
                  <a:moveTo>
                    <a:pt x="435" y="1"/>
                  </a:moveTo>
                  <a:cubicBezTo>
                    <a:pt x="151" y="1"/>
                    <a:pt x="1" y="352"/>
                    <a:pt x="218" y="552"/>
                  </a:cubicBezTo>
                  <a:cubicBezTo>
                    <a:pt x="284" y="618"/>
                    <a:pt x="365" y="648"/>
                    <a:pt x="443" y="648"/>
                  </a:cubicBezTo>
                  <a:cubicBezTo>
                    <a:pt x="603" y="648"/>
                    <a:pt x="753" y="525"/>
                    <a:pt x="753" y="335"/>
                  </a:cubicBezTo>
                  <a:cubicBezTo>
                    <a:pt x="753" y="151"/>
                    <a:pt x="619" y="1"/>
                    <a:pt x="4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0"/>
            <p:cNvSpPr/>
            <p:nvPr/>
          </p:nvSpPr>
          <p:spPr>
            <a:xfrm>
              <a:off x="3840485" y="3876478"/>
              <a:ext cx="206210" cy="117848"/>
            </a:xfrm>
            <a:custGeom>
              <a:avLst/>
              <a:gdLst/>
              <a:ahLst/>
              <a:cxnLst/>
              <a:rect l="l" t="t" r="r" b="b"/>
              <a:pathLst>
                <a:path w="6434" h="3677" extrusionOk="0">
                  <a:moveTo>
                    <a:pt x="1" y="1"/>
                  </a:moveTo>
                  <a:lnTo>
                    <a:pt x="51" y="3677"/>
                  </a:lnTo>
                  <a:lnTo>
                    <a:pt x="5715" y="3677"/>
                  </a:lnTo>
                  <a:cubicBezTo>
                    <a:pt x="6116" y="3677"/>
                    <a:pt x="6434" y="3359"/>
                    <a:pt x="6434" y="2958"/>
                  </a:cubicBezTo>
                  <a:lnTo>
                    <a:pt x="6434" y="1220"/>
                  </a:lnTo>
                  <a:cubicBezTo>
                    <a:pt x="6434" y="535"/>
                    <a:pt x="5882" y="1"/>
                    <a:pt x="52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0"/>
            <p:cNvSpPr/>
            <p:nvPr/>
          </p:nvSpPr>
          <p:spPr>
            <a:xfrm>
              <a:off x="3640204" y="3994294"/>
              <a:ext cx="403830" cy="35383"/>
            </a:xfrm>
            <a:custGeom>
              <a:avLst/>
              <a:gdLst/>
              <a:ahLst/>
              <a:cxnLst/>
              <a:rect l="l" t="t" r="r" b="b"/>
              <a:pathLst>
                <a:path w="12600" h="1104" extrusionOk="0">
                  <a:moveTo>
                    <a:pt x="736" y="1"/>
                  </a:moveTo>
                  <a:cubicBezTo>
                    <a:pt x="1" y="1"/>
                    <a:pt x="1" y="1103"/>
                    <a:pt x="736" y="1103"/>
                  </a:cubicBezTo>
                  <a:lnTo>
                    <a:pt x="11864" y="1103"/>
                  </a:lnTo>
                  <a:cubicBezTo>
                    <a:pt x="12599" y="1103"/>
                    <a:pt x="12599" y="1"/>
                    <a:pt x="118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0"/>
            <p:cNvSpPr/>
            <p:nvPr/>
          </p:nvSpPr>
          <p:spPr>
            <a:xfrm>
              <a:off x="3538990" y="3522518"/>
              <a:ext cx="372774" cy="473411"/>
            </a:xfrm>
            <a:custGeom>
              <a:avLst/>
              <a:gdLst/>
              <a:ahLst/>
              <a:cxnLst/>
              <a:rect l="l" t="t" r="r" b="b"/>
              <a:pathLst>
                <a:path w="11631" h="14771" extrusionOk="0">
                  <a:moveTo>
                    <a:pt x="7754" y="0"/>
                  </a:moveTo>
                  <a:lnTo>
                    <a:pt x="1622" y="117"/>
                  </a:lnTo>
                  <a:cubicBezTo>
                    <a:pt x="686" y="117"/>
                    <a:pt x="1" y="986"/>
                    <a:pt x="218" y="1905"/>
                  </a:cubicBezTo>
                  <a:lnTo>
                    <a:pt x="3343" y="14771"/>
                  </a:lnTo>
                  <a:lnTo>
                    <a:pt x="11630" y="14687"/>
                  </a:lnTo>
                  <a:lnTo>
                    <a:pt x="77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0"/>
            <p:cNvSpPr/>
            <p:nvPr/>
          </p:nvSpPr>
          <p:spPr>
            <a:xfrm>
              <a:off x="3630044" y="4029645"/>
              <a:ext cx="93201" cy="341140"/>
            </a:xfrm>
            <a:custGeom>
              <a:avLst/>
              <a:gdLst/>
              <a:ahLst/>
              <a:cxnLst/>
              <a:rect l="l" t="t" r="r" b="b"/>
              <a:pathLst>
                <a:path w="2908" h="10644" extrusionOk="0">
                  <a:moveTo>
                    <a:pt x="1838" y="0"/>
                  </a:moveTo>
                  <a:lnTo>
                    <a:pt x="0" y="10644"/>
                  </a:lnTo>
                  <a:lnTo>
                    <a:pt x="502" y="10644"/>
                  </a:lnTo>
                  <a:lnTo>
                    <a:pt x="290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0"/>
            <p:cNvSpPr/>
            <p:nvPr/>
          </p:nvSpPr>
          <p:spPr>
            <a:xfrm>
              <a:off x="3764975" y="4029645"/>
              <a:ext cx="96983" cy="341140"/>
            </a:xfrm>
            <a:custGeom>
              <a:avLst/>
              <a:gdLst/>
              <a:ahLst/>
              <a:cxnLst/>
              <a:rect l="l" t="t" r="r" b="b"/>
              <a:pathLst>
                <a:path w="3026" h="10644" extrusionOk="0">
                  <a:moveTo>
                    <a:pt x="1939" y="0"/>
                  </a:moveTo>
                  <a:lnTo>
                    <a:pt x="1" y="10644"/>
                  </a:lnTo>
                  <a:lnTo>
                    <a:pt x="502" y="10644"/>
                  </a:lnTo>
                  <a:lnTo>
                    <a:pt x="302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0"/>
            <p:cNvSpPr/>
            <p:nvPr/>
          </p:nvSpPr>
          <p:spPr>
            <a:xfrm>
              <a:off x="3945993" y="4029645"/>
              <a:ext cx="103906" cy="341140"/>
            </a:xfrm>
            <a:custGeom>
              <a:avLst/>
              <a:gdLst/>
              <a:ahLst/>
              <a:cxnLst/>
              <a:rect l="l" t="t" r="r" b="b"/>
              <a:pathLst>
                <a:path w="3242" h="10644" extrusionOk="0">
                  <a:moveTo>
                    <a:pt x="0" y="0"/>
                  </a:moveTo>
                  <a:lnTo>
                    <a:pt x="2741" y="10644"/>
                  </a:lnTo>
                  <a:lnTo>
                    <a:pt x="3242" y="10644"/>
                  </a:lnTo>
                  <a:lnTo>
                    <a:pt x="10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0"/>
            <p:cNvSpPr/>
            <p:nvPr/>
          </p:nvSpPr>
          <p:spPr>
            <a:xfrm>
              <a:off x="3764975" y="3522518"/>
              <a:ext cx="171403" cy="471263"/>
            </a:xfrm>
            <a:custGeom>
              <a:avLst/>
              <a:gdLst/>
              <a:ahLst/>
              <a:cxnLst/>
              <a:rect l="l" t="t" r="r" b="b"/>
              <a:pathLst>
                <a:path w="5348" h="14704" extrusionOk="0">
                  <a:moveTo>
                    <a:pt x="1" y="0"/>
                  </a:moveTo>
                  <a:lnTo>
                    <a:pt x="3025" y="14704"/>
                  </a:lnTo>
                  <a:lnTo>
                    <a:pt x="5348" y="14704"/>
                  </a:lnTo>
                  <a:lnTo>
                    <a:pt x="2925" y="1705"/>
                  </a:lnTo>
                  <a:cubicBezTo>
                    <a:pt x="2741" y="719"/>
                    <a:pt x="1872" y="0"/>
                    <a:pt x="87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0"/>
            <p:cNvSpPr/>
            <p:nvPr/>
          </p:nvSpPr>
          <p:spPr>
            <a:xfrm>
              <a:off x="5735665" y="3648891"/>
              <a:ext cx="273675" cy="13429"/>
            </a:xfrm>
            <a:custGeom>
              <a:avLst/>
              <a:gdLst/>
              <a:ahLst/>
              <a:cxnLst/>
              <a:rect l="l" t="t" r="r" b="b"/>
              <a:pathLst>
                <a:path w="8539" h="419" extrusionOk="0">
                  <a:moveTo>
                    <a:pt x="1" y="1"/>
                  </a:moveTo>
                  <a:lnTo>
                    <a:pt x="1" y="418"/>
                  </a:lnTo>
                  <a:lnTo>
                    <a:pt x="8539" y="418"/>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0"/>
            <p:cNvSpPr/>
            <p:nvPr/>
          </p:nvSpPr>
          <p:spPr>
            <a:xfrm>
              <a:off x="5641951" y="3470020"/>
              <a:ext cx="260278" cy="192300"/>
            </a:xfrm>
            <a:custGeom>
              <a:avLst/>
              <a:gdLst/>
              <a:ahLst/>
              <a:cxnLst/>
              <a:rect l="l" t="t" r="r" b="b"/>
              <a:pathLst>
                <a:path w="8121" h="6000" extrusionOk="0">
                  <a:moveTo>
                    <a:pt x="1" y="1"/>
                  </a:moveTo>
                  <a:lnTo>
                    <a:pt x="1605" y="5999"/>
                  </a:lnTo>
                  <a:lnTo>
                    <a:pt x="8121" y="5999"/>
                  </a:lnTo>
                  <a:lnTo>
                    <a:pt x="66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0"/>
            <p:cNvSpPr/>
            <p:nvPr/>
          </p:nvSpPr>
          <p:spPr>
            <a:xfrm>
              <a:off x="5654258" y="3479122"/>
              <a:ext cx="235119" cy="168743"/>
            </a:xfrm>
            <a:custGeom>
              <a:avLst/>
              <a:gdLst/>
              <a:ahLst/>
              <a:cxnLst/>
              <a:rect l="l" t="t" r="r" b="b"/>
              <a:pathLst>
                <a:path w="7336" h="5265" extrusionOk="0">
                  <a:moveTo>
                    <a:pt x="1" y="1"/>
                  </a:moveTo>
                  <a:lnTo>
                    <a:pt x="1388" y="5264"/>
                  </a:lnTo>
                  <a:lnTo>
                    <a:pt x="7336" y="5264"/>
                  </a:lnTo>
                  <a:lnTo>
                    <a:pt x="59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0"/>
            <p:cNvSpPr/>
            <p:nvPr/>
          </p:nvSpPr>
          <p:spPr>
            <a:xfrm>
              <a:off x="6240100" y="3713151"/>
              <a:ext cx="13974" cy="660839"/>
            </a:xfrm>
            <a:custGeom>
              <a:avLst/>
              <a:gdLst/>
              <a:ahLst/>
              <a:cxnLst/>
              <a:rect l="l" t="t" r="r" b="b"/>
              <a:pathLst>
                <a:path w="436" h="20619" extrusionOk="0">
                  <a:moveTo>
                    <a:pt x="1" y="1"/>
                  </a:moveTo>
                  <a:lnTo>
                    <a:pt x="1" y="20619"/>
                  </a:lnTo>
                  <a:lnTo>
                    <a:pt x="435" y="2061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0"/>
            <p:cNvSpPr/>
            <p:nvPr/>
          </p:nvSpPr>
          <p:spPr>
            <a:xfrm>
              <a:off x="6226190" y="3714753"/>
              <a:ext cx="13942" cy="659236"/>
            </a:xfrm>
            <a:custGeom>
              <a:avLst/>
              <a:gdLst/>
              <a:ahLst/>
              <a:cxnLst/>
              <a:rect l="l" t="t" r="r" b="b"/>
              <a:pathLst>
                <a:path w="435" h="20569" extrusionOk="0">
                  <a:moveTo>
                    <a:pt x="1" y="1"/>
                  </a:moveTo>
                  <a:lnTo>
                    <a:pt x="1" y="20569"/>
                  </a:lnTo>
                  <a:lnTo>
                    <a:pt x="435" y="2056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0"/>
            <p:cNvSpPr/>
            <p:nvPr/>
          </p:nvSpPr>
          <p:spPr>
            <a:xfrm>
              <a:off x="5389205" y="3713151"/>
              <a:ext cx="13942" cy="667281"/>
            </a:xfrm>
            <a:custGeom>
              <a:avLst/>
              <a:gdLst/>
              <a:ahLst/>
              <a:cxnLst/>
              <a:rect l="l" t="t" r="r" b="b"/>
              <a:pathLst>
                <a:path w="435" h="20820" extrusionOk="0">
                  <a:moveTo>
                    <a:pt x="0" y="1"/>
                  </a:moveTo>
                  <a:lnTo>
                    <a:pt x="0" y="20819"/>
                  </a:lnTo>
                  <a:lnTo>
                    <a:pt x="435" y="2081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0"/>
            <p:cNvSpPr/>
            <p:nvPr/>
          </p:nvSpPr>
          <p:spPr>
            <a:xfrm>
              <a:off x="5375263" y="3714753"/>
              <a:ext cx="13974" cy="665679"/>
            </a:xfrm>
            <a:custGeom>
              <a:avLst/>
              <a:gdLst/>
              <a:ahLst/>
              <a:cxnLst/>
              <a:rect l="l" t="t" r="r" b="b"/>
              <a:pathLst>
                <a:path w="436" h="20770" extrusionOk="0">
                  <a:moveTo>
                    <a:pt x="1" y="1"/>
                  </a:moveTo>
                  <a:lnTo>
                    <a:pt x="1" y="20769"/>
                  </a:lnTo>
                  <a:lnTo>
                    <a:pt x="435" y="20769"/>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0"/>
            <p:cNvSpPr/>
            <p:nvPr/>
          </p:nvSpPr>
          <p:spPr>
            <a:xfrm>
              <a:off x="5264402" y="3674595"/>
              <a:ext cx="1049125" cy="54132"/>
            </a:xfrm>
            <a:custGeom>
              <a:avLst/>
              <a:gdLst/>
              <a:ahLst/>
              <a:cxnLst/>
              <a:rect l="l" t="t" r="r" b="b"/>
              <a:pathLst>
                <a:path w="32734"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0"/>
            <p:cNvSpPr/>
            <p:nvPr/>
          </p:nvSpPr>
          <p:spPr>
            <a:xfrm>
              <a:off x="5396159" y="3728695"/>
              <a:ext cx="461648" cy="89452"/>
            </a:xfrm>
            <a:custGeom>
              <a:avLst/>
              <a:gdLst/>
              <a:ahLst/>
              <a:cxnLst/>
              <a:rect l="l" t="t" r="r" b="b"/>
              <a:pathLst>
                <a:path w="14404" h="2791" extrusionOk="0">
                  <a:moveTo>
                    <a:pt x="0" y="0"/>
                  </a:moveTo>
                  <a:lnTo>
                    <a:pt x="0" y="2790"/>
                  </a:lnTo>
                  <a:lnTo>
                    <a:pt x="14403" y="2790"/>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0"/>
            <p:cNvSpPr/>
            <p:nvPr/>
          </p:nvSpPr>
          <p:spPr>
            <a:xfrm>
              <a:off x="5606600" y="3757059"/>
              <a:ext cx="24134" cy="20640"/>
            </a:xfrm>
            <a:custGeom>
              <a:avLst/>
              <a:gdLst/>
              <a:ahLst/>
              <a:cxnLst/>
              <a:rect l="l" t="t" r="r" b="b"/>
              <a:pathLst>
                <a:path w="753" h="644" extrusionOk="0">
                  <a:moveTo>
                    <a:pt x="318" y="1"/>
                  </a:moveTo>
                  <a:cubicBezTo>
                    <a:pt x="134" y="1"/>
                    <a:pt x="1" y="151"/>
                    <a:pt x="1" y="318"/>
                  </a:cubicBezTo>
                  <a:cubicBezTo>
                    <a:pt x="1" y="512"/>
                    <a:pt x="157" y="644"/>
                    <a:pt x="320" y="644"/>
                  </a:cubicBezTo>
                  <a:cubicBezTo>
                    <a:pt x="395" y="644"/>
                    <a:pt x="472" y="616"/>
                    <a:pt x="535" y="552"/>
                  </a:cubicBezTo>
                  <a:cubicBezTo>
                    <a:pt x="753" y="352"/>
                    <a:pt x="602"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0"/>
            <p:cNvSpPr/>
            <p:nvPr/>
          </p:nvSpPr>
          <p:spPr>
            <a:xfrm>
              <a:off x="5784413" y="3874330"/>
              <a:ext cx="205665" cy="118393"/>
            </a:xfrm>
            <a:custGeom>
              <a:avLst/>
              <a:gdLst/>
              <a:ahLst/>
              <a:cxnLst/>
              <a:rect l="l" t="t" r="r" b="b"/>
              <a:pathLst>
                <a:path w="6417" h="3694" extrusionOk="0">
                  <a:moveTo>
                    <a:pt x="1203" y="1"/>
                  </a:moveTo>
                  <a:cubicBezTo>
                    <a:pt x="535" y="1"/>
                    <a:pt x="0" y="552"/>
                    <a:pt x="0" y="1221"/>
                  </a:cubicBezTo>
                  <a:lnTo>
                    <a:pt x="0" y="2958"/>
                  </a:lnTo>
                  <a:cubicBezTo>
                    <a:pt x="0" y="3359"/>
                    <a:pt x="317" y="3693"/>
                    <a:pt x="718" y="3693"/>
                  </a:cubicBezTo>
                  <a:lnTo>
                    <a:pt x="6383" y="3693"/>
                  </a:lnTo>
                  <a:lnTo>
                    <a:pt x="641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0"/>
            <p:cNvSpPr/>
            <p:nvPr/>
          </p:nvSpPr>
          <p:spPr>
            <a:xfrm>
              <a:off x="5787618" y="3992691"/>
              <a:ext cx="402740" cy="34838"/>
            </a:xfrm>
            <a:custGeom>
              <a:avLst/>
              <a:gdLst/>
              <a:ahLst/>
              <a:cxnLst/>
              <a:rect l="l" t="t" r="r" b="b"/>
              <a:pathLst>
                <a:path w="12566" h="1087" extrusionOk="0">
                  <a:moveTo>
                    <a:pt x="702" y="0"/>
                  </a:moveTo>
                  <a:cubicBezTo>
                    <a:pt x="0" y="0"/>
                    <a:pt x="0" y="1070"/>
                    <a:pt x="702" y="1086"/>
                  </a:cubicBezTo>
                  <a:lnTo>
                    <a:pt x="11847" y="1086"/>
                  </a:lnTo>
                  <a:cubicBezTo>
                    <a:pt x="12565" y="1070"/>
                    <a:pt x="12565" y="0"/>
                    <a:pt x="1184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0"/>
            <p:cNvSpPr/>
            <p:nvPr/>
          </p:nvSpPr>
          <p:spPr>
            <a:xfrm>
              <a:off x="5918799" y="3520370"/>
              <a:ext cx="373286" cy="473955"/>
            </a:xfrm>
            <a:custGeom>
              <a:avLst/>
              <a:gdLst/>
              <a:ahLst/>
              <a:cxnLst/>
              <a:rect l="l" t="t" r="r" b="b"/>
              <a:pathLst>
                <a:path w="11647" h="14788" extrusionOk="0">
                  <a:moveTo>
                    <a:pt x="3894" y="1"/>
                  </a:moveTo>
                  <a:lnTo>
                    <a:pt x="1" y="14704"/>
                  </a:lnTo>
                  <a:lnTo>
                    <a:pt x="8288" y="14788"/>
                  </a:lnTo>
                  <a:lnTo>
                    <a:pt x="11413" y="1905"/>
                  </a:lnTo>
                  <a:cubicBezTo>
                    <a:pt x="11647" y="986"/>
                    <a:pt x="10945" y="117"/>
                    <a:pt x="10009" y="117"/>
                  </a:cubicBezTo>
                  <a:lnTo>
                    <a:pt x="3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0"/>
            <p:cNvSpPr/>
            <p:nvPr/>
          </p:nvSpPr>
          <p:spPr>
            <a:xfrm>
              <a:off x="6107317" y="4027497"/>
              <a:ext cx="93201" cy="341140"/>
            </a:xfrm>
            <a:custGeom>
              <a:avLst/>
              <a:gdLst/>
              <a:ahLst/>
              <a:cxnLst/>
              <a:rect l="l" t="t" r="r" b="b"/>
              <a:pathLst>
                <a:path w="2908" h="10644" extrusionOk="0">
                  <a:moveTo>
                    <a:pt x="0" y="0"/>
                  </a:moveTo>
                  <a:lnTo>
                    <a:pt x="2406" y="10644"/>
                  </a:lnTo>
                  <a:lnTo>
                    <a:pt x="2908" y="10644"/>
                  </a:lnTo>
                  <a:lnTo>
                    <a:pt x="10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0"/>
            <p:cNvSpPr/>
            <p:nvPr/>
          </p:nvSpPr>
          <p:spPr>
            <a:xfrm>
              <a:off x="5969149" y="4027497"/>
              <a:ext cx="96951" cy="341140"/>
            </a:xfrm>
            <a:custGeom>
              <a:avLst/>
              <a:gdLst/>
              <a:ahLst/>
              <a:cxnLst/>
              <a:rect l="l" t="t" r="r" b="b"/>
              <a:pathLst>
                <a:path w="3025" h="10644" extrusionOk="0">
                  <a:moveTo>
                    <a:pt x="0" y="0"/>
                  </a:moveTo>
                  <a:lnTo>
                    <a:pt x="2523" y="10644"/>
                  </a:lnTo>
                  <a:lnTo>
                    <a:pt x="3025" y="10644"/>
                  </a:lnTo>
                  <a:lnTo>
                    <a:pt x="10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0"/>
            <p:cNvSpPr/>
            <p:nvPr/>
          </p:nvSpPr>
          <p:spPr>
            <a:xfrm>
              <a:off x="5780663" y="4027497"/>
              <a:ext cx="104451" cy="341140"/>
            </a:xfrm>
            <a:custGeom>
              <a:avLst/>
              <a:gdLst/>
              <a:ahLst/>
              <a:cxnLst/>
              <a:rect l="l" t="t" r="r" b="b"/>
              <a:pathLst>
                <a:path w="3259" h="10644" extrusionOk="0">
                  <a:moveTo>
                    <a:pt x="2172" y="0"/>
                  </a:moveTo>
                  <a:lnTo>
                    <a:pt x="0" y="10644"/>
                  </a:lnTo>
                  <a:lnTo>
                    <a:pt x="501" y="10644"/>
                  </a:lnTo>
                  <a:lnTo>
                    <a:pt x="32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0"/>
            <p:cNvSpPr/>
            <p:nvPr/>
          </p:nvSpPr>
          <p:spPr>
            <a:xfrm>
              <a:off x="5894184" y="3520370"/>
              <a:ext cx="171916" cy="471295"/>
            </a:xfrm>
            <a:custGeom>
              <a:avLst/>
              <a:gdLst/>
              <a:ahLst/>
              <a:cxnLst/>
              <a:rect l="l" t="t" r="r" b="b"/>
              <a:pathLst>
                <a:path w="5364" h="14705" extrusionOk="0">
                  <a:moveTo>
                    <a:pt x="4495" y="1"/>
                  </a:moveTo>
                  <a:cubicBezTo>
                    <a:pt x="3492" y="1"/>
                    <a:pt x="2624" y="736"/>
                    <a:pt x="2440" y="1721"/>
                  </a:cubicBezTo>
                  <a:lnTo>
                    <a:pt x="0" y="14704"/>
                  </a:lnTo>
                  <a:lnTo>
                    <a:pt x="2323" y="14704"/>
                  </a:lnTo>
                  <a:lnTo>
                    <a:pt x="53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0"/>
            <p:cNvSpPr/>
            <p:nvPr/>
          </p:nvSpPr>
          <p:spPr>
            <a:xfrm>
              <a:off x="4190182" y="3132661"/>
              <a:ext cx="10224" cy="89996"/>
            </a:xfrm>
            <a:custGeom>
              <a:avLst/>
              <a:gdLst/>
              <a:ahLst/>
              <a:cxnLst/>
              <a:rect l="l" t="t" r="r" b="b"/>
              <a:pathLst>
                <a:path w="319" h="2808" extrusionOk="0">
                  <a:moveTo>
                    <a:pt x="1" y="1"/>
                  </a:moveTo>
                  <a:lnTo>
                    <a:pt x="1" y="2808"/>
                  </a:lnTo>
                  <a:lnTo>
                    <a:pt x="318" y="2808"/>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0"/>
            <p:cNvSpPr/>
            <p:nvPr/>
          </p:nvSpPr>
          <p:spPr>
            <a:xfrm>
              <a:off x="4520586" y="3132661"/>
              <a:ext cx="9679" cy="89996"/>
            </a:xfrm>
            <a:custGeom>
              <a:avLst/>
              <a:gdLst/>
              <a:ahLst/>
              <a:cxnLst/>
              <a:rect l="l" t="t" r="r" b="b"/>
              <a:pathLst>
                <a:path w="302" h="2808" extrusionOk="0">
                  <a:moveTo>
                    <a:pt x="1" y="1"/>
                  </a:moveTo>
                  <a:lnTo>
                    <a:pt x="1" y="2808"/>
                  </a:lnTo>
                  <a:lnTo>
                    <a:pt x="302" y="2808"/>
                  </a:lnTo>
                  <a:lnTo>
                    <a:pt x="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0"/>
            <p:cNvSpPr/>
            <p:nvPr/>
          </p:nvSpPr>
          <p:spPr>
            <a:xfrm>
              <a:off x="4153228" y="3096797"/>
              <a:ext cx="419887" cy="35896"/>
            </a:xfrm>
            <a:custGeom>
              <a:avLst/>
              <a:gdLst/>
              <a:ahLst/>
              <a:cxnLst/>
              <a:rect l="l" t="t" r="r" b="b"/>
              <a:pathLst>
                <a:path w="13101" h="1120" extrusionOk="0">
                  <a:moveTo>
                    <a:pt x="1" y="0"/>
                  </a:moveTo>
                  <a:lnTo>
                    <a:pt x="1" y="1120"/>
                  </a:lnTo>
                  <a:lnTo>
                    <a:pt x="13100" y="1120"/>
                  </a:lnTo>
                  <a:lnTo>
                    <a:pt x="131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0"/>
            <p:cNvSpPr/>
            <p:nvPr/>
          </p:nvSpPr>
          <p:spPr>
            <a:xfrm>
              <a:off x="4432224"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0"/>
            <p:cNvSpPr/>
            <p:nvPr/>
          </p:nvSpPr>
          <p:spPr>
            <a:xfrm>
              <a:off x="4447223"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0"/>
            <p:cNvSpPr/>
            <p:nvPr/>
          </p:nvSpPr>
          <p:spPr>
            <a:xfrm>
              <a:off x="4453120"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0"/>
            <p:cNvSpPr/>
            <p:nvPr/>
          </p:nvSpPr>
          <p:spPr>
            <a:xfrm>
              <a:off x="4373316"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0"/>
            <p:cNvSpPr/>
            <p:nvPr/>
          </p:nvSpPr>
          <p:spPr>
            <a:xfrm>
              <a:off x="4388315"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0"/>
            <p:cNvSpPr/>
            <p:nvPr/>
          </p:nvSpPr>
          <p:spPr>
            <a:xfrm>
              <a:off x="4394212" y="2898119"/>
              <a:ext cx="17692" cy="110348"/>
            </a:xfrm>
            <a:custGeom>
              <a:avLst/>
              <a:gdLst/>
              <a:ahLst/>
              <a:cxnLst/>
              <a:rect l="l" t="t" r="r" b="b"/>
              <a:pathLst>
                <a:path w="552" h="3443" extrusionOk="0">
                  <a:moveTo>
                    <a:pt x="1" y="0"/>
                  </a:moveTo>
                  <a:lnTo>
                    <a:pt x="1"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0"/>
            <p:cNvSpPr/>
            <p:nvPr/>
          </p:nvSpPr>
          <p:spPr>
            <a:xfrm>
              <a:off x="4317645" y="2826872"/>
              <a:ext cx="57850" cy="269957"/>
            </a:xfrm>
            <a:custGeom>
              <a:avLst/>
              <a:gdLst/>
              <a:ahLst/>
              <a:cxnLst/>
              <a:rect l="l" t="t" r="r" b="b"/>
              <a:pathLst>
                <a:path w="1805" h="8423" extrusionOk="0">
                  <a:moveTo>
                    <a:pt x="0" y="1"/>
                  </a:moveTo>
                  <a:lnTo>
                    <a:pt x="0" y="8422"/>
                  </a:lnTo>
                  <a:lnTo>
                    <a:pt x="1805" y="8422"/>
                  </a:lnTo>
                  <a:lnTo>
                    <a:pt x="18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0"/>
            <p:cNvSpPr/>
            <p:nvPr/>
          </p:nvSpPr>
          <p:spPr>
            <a:xfrm>
              <a:off x="4332099" y="3020198"/>
              <a:ext cx="26794" cy="23140"/>
            </a:xfrm>
            <a:custGeom>
              <a:avLst/>
              <a:gdLst/>
              <a:ahLst/>
              <a:cxnLst/>
              <a:rect l="l" t="t" r="r" b="b"/>
              <a:pathLst>
                <a:path w="836" h="722" extrusionOk="0">
                  <a:moveTo>
                    <a:pt x="485" y="1"/>
                  </a:moveTo>
                  <a:cubicBezTo>
                    <a:pt x="167" y="1"/>
                    <a:pt x="0" y="402"/>
                    <a:pt x="234" y="619"/>
                  </a:cubicBezTo>
                  <a:cubicBezTo>
                    <a:pt x="305" y="689"/>
                    <a:pt x="393" y="721"/>
                    <a:pt x="479" y="721"/>
                  </a:cubicBezTo>
                  <a:cubicBezTo>
                    <a:pt x="660" y="721"/>
                    <a:pt x="836" y="583"/>
                    <a:pt x="836" y="368"/>
                  </a:cubicBezTo>
                  <a:cubicBezTo>
                    <a:pt x="836" y="168"/>
                    <a:pt x="685"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0"/>
            <p:cNvSpPr/>
            <p:nvPr/>
          </p:nvSpPr>
          <p:spPr>
            <a:xfrm>
              <a:off x="4337997"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0"/>
            <p:cNvSpPr/>
            <p:nvPr/>
          </p:nvSpPr>
          <p:spPr>
            <a:xfrm>
              <a:off x="4220181" y="2844564"/>
              <a:ext cx="95349" cy="247971"/>
            </a:xfrm>
            <a:custGeom>
              <a:avLst/>
              <a:gdLst/>
              <a:ahLst/>
              <a:cxnLst/>
              <a:rect l="l" t="t" r="r" b="b"/>
              <a:pathLst>
                <a:path w="2975" h="7737" extrusionOk="0">
                  <a:moveTo>
                    <a:pt x="2223" y="0"/>
                  </a:moveTo>
                  <a:lnTo>
                    <a:pt x="0" y="7469"/>
                  </a:lnTo>
                  <a:lnTo>
                    <a:pt x="802" y="7736"/>
                  </a:lnTo>
                  <a:lnTo>
                    <a:pt x="2974" y="335"/>
                  </a:lnTo>
                  <a:lnTo>
                    <a:pt x="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0"/>
            <p:cNvSpPr/>
            <p:nvPr/>
          </p:nvSpPr>
          <p:spPr>
            <a:xfrm>
              <a:off x="5125722" y="2948438"/>
              <a:ext cx="142462" cy="171403"/>
            </a:xfrm>
            <a:custGeom>
              <a:avLst/>
              <a:gdLst/>
              <a:ahLst/>
              <a:cxnLst/>
              <a:rect l="l" t="t" r="r" b="b"/>
              <a:pathLst>
                <a:path w="4445" h="5348" extrusionOk="0">
                  <a:moveTo>
                    <a:pt x="2273" y="1"/>
                  </a:moveTo>
                  <a:cubicBezTo>
                    <a:pt x="2279" y="1"/>
                    <a:pt x="2285" y="1"/>
                    <a:pt x="2292" y="1"/>
                  </a:cubicBezTo>
                  <a:lnTo>
                    <a:pt x="2292" y="1"/>
                  </a:lnTo>
                  <a:cubicBezTo>
                    <a:pt x="2291" y="1"/>
                    <a:pt x="2290" y="1"/>
                    <a:pt x="2290" y="1"/>
                  </a:cubicBezTo>
                  <a:close/>
                  <a:moveTo>
                    <a:pt x="2005" y="1"/>
                  </a:moveTo>
                  <a:cubicBezTo>
                    <a:pt x="1872" y="18"/>
                    <a:pt x="1755" y="34"/>
                    <a:pt x="1621" y="68"/>
                  </a:cubicBezTo>
                  <a:cubicBezTo>
                    <a:pt x="1421" y="118"/>
                    <a:pt x="1237" y="185"/>
                    <a:pt x="1053" y="285"/>
                  </a:cubicBezTo>
                  <a:cubicBezTo>
                    <a:pt x="802" y="419"/>
                    <a:pt x="602" y="619"/>
                    <a:pt x="435" y="836"/>
                  </a:cubicBezTo>
                  <a:cubicBezTo>
                    <a:pt x="251" y="1120"/>
                    <a:pt x="134" y="1438"/>
                    <a:pt x="67" y="1772"/>
                  </a:cubicBezTo>
                  <a:cubicBezTo>
                    <a:pt x="0" y="2173"/>
                    <a:pt x="51" y="2574"/>
                    <a:pt x="218" y="2925"/>
                  </a:cubicBezTo>
                  <a:cubicBezTo>
                    <a:pt x="318" y="3109"/>
                    <a:pt x="435" y="3292"/>
                    <a:pt x="552" y="3459"/>
                  </a:cubicBezTo>
                  <a:cubicBezTo>
                    <a:pt x="669" y="3643"/>
                    <a:pt x="786" y="3827"/>
                    <a:pt x="903" y="4028"/>
                  </a:cubicBezTo>
                  <a:cubicBezTo>
                    <a:pt x="1153" y="4412"/>
                    <a:pt x="1320" y="4846"/>
                    <a:pt x="1354" y="5297"/>
                  </a:cubicBezTo>
                  <a:lnTo>
                    <a:pt x="1354" y="5348"/>
                  </a:lnTo>
                  <a:lnTo>
                    <a:pt x="1387" y="5348"/>
                  </a:lnTo>
                  <a:lnTo>
                    <a:pt x="2356" y="5331"/>
                  </a:lnTo>
                  <a:lnTo>
                    <a:pt x="3292" y="5314"/>
                  </a:lnTo>
                  <a:lnTo>
                    <a:pt x="3325" y="5314"/>
                  </a:lnTo>
                  <a:lnTo>
                    <a:pt x="3325" y="5281"/>
                  </a:lnTo>
                  <a:cubicBezTo>
                    <a:pt x="3392" y="4813"/>
                    <a:pt x="3526" y="4362"/>
                    <a:pt x="3710" y="3944"/>
                  </a:cubicBezTo>
                  <a:cubicBezTo>
                    <a:pt x="3793" y="3744"/>
                    <a:pt x="3894" y="3543"/>
                    <a:pt x="4011" y="3359"/>
                  </a:cubicBezTo>
                  <a:cubicBezTo>
                    <a:pt x="4111" y="3175"/>
                    <a:pt x="4211" y="2975"/>
                    <a:pt x="4278" y="2774"/>
                  </a:cubicBezTo>
                  <a:cubicBezTo>
                    <a:pt x="4412" y="2407"/>
                    <a:pt x="4445" y="2006"/>
                    <a:pt x="4378" y="1622"/>
                  </a:cubicBezTo>
                  <a:cubicBezTo>
                    <a:pt x="4295" y="1287"/>
                    <a:pt x="4144" y="970"/>
                    <a:pt x="3927" y="703"/>
                  </a:cubicBezTo>
                  <a:cubicBezTo>
                    <a:pt x="3743" y="485"/>
                    <a:pt x="3526" y="318"/>
                    <a:pt x="3275" y="201"/>
                  </a:cubicBezTo>
                  <a:cubicBezTo>
                    <a:pt x="3075" y="101"/>
                    <a:pt x="2874" y="51"/>
                    <a:pt x="2674" y="18"/>
                  </a:cubicBezTo>
                  <a:cubicBezTo>
                    <a:pt x="2546" y="2"/>
                    <a:pt x="2419" y="1"/>
                    <a:pt x="2292" y="1"/>
                  </a:cubicBezTo>
                  <a:lnTo>
                    <a:pt x="2292" y="1"/>
                  </a:lnTo>
                  <a:cubicBezTo>
                    <a:pt x="2408" y="1"/>
                    <a:pt x="2541" y="18"/>
                    <a:pt x="2674" y="34"/>
                  </a:cubicBezTo>
                  <a:cubicBezTo>
                    <a:pt x="2874" y="68"/>
                    <a:pt x="3075" y="134"/>
                    <a:pt x="3259" y="218"/>
                  </a:cubicBezTo>
                  <a:cubicBezTo>
                    <a:pt x="3493" y="352"/>
                    <a:pt x="3710" y="519"/>
                    <a:pt x="3877" y="736"/>
                  </a:cubicBezTo>
                  <a:cubicBezTo>
                    <a:pt x="4094" y="1003"/>
                    <a:pt x="4244" y="1304"/>
                    <a:pt x="4311" y="1622"/>
                  </a:cubicBezTo>
                  <a:cubicBezTo>
                    <a:pt x="4378" y="2006"/>
                    <a:pt x="4345" y="2390"/>
                    <a:pt x="4211" y="2758"/>
                  </a:cubicBezTo>
                  <a:cubicBezTo>
                    <a:pt x="4144" y="2958"/>
                    <a:pt x="4061" y="3142"/>
                    <a:pt x="3944" y="3326"/>
                  </a:cubicBezTo>
                  <a:cubicBezTo>
                    <a:pt x="3843" y="3510"/>
                    <a:pt x="3743" y="3710"/>
                    <a:pt x="3643" y="3911"/>
                  </a:cubicBezTo>
                  <a:cubicBezTo>
                    <a:pt x="3463" y="4335"/>
                    <a:pt x="3332" y="4775"/>
                    <a:pt x="3263" y="5231"/>
                  </a:cubicBezTo>
                  <a:lnTo>
                    <a:pt x="3263" y="5231"/>
                  </a:lnTo>
                  <a:lnTo>
                    <a:pt x="2356" y="5247"/>
                  </a:lnTo>
                  <a:lnTo>
                    <a:pt x="1418" y="5263"/>
                  </a:lnTo>
                  <a:lnTo>
                    <a:pt x="1418" y="5263"/>
                  </a:lnTo>
                  <a:cubicBezTo>
                    <a:pt x="1379" y="4808"/>
                    <a:pt x="1214" y="4369"/>
                    <a:pt x="953" y="3977"/>
                  </a:cubicBezTo>
                  <a:cubicBezTo>
                    <a:pt x="853" y="3794"/>
                    <a:pt x="719" y="3610"/>
                    <a:pt x="602" y="3426"/>
                  </a:cubicBezTo>
                  <a:cubicBezTo>
                    <a:pt x="485" y="3259"/>
                    <a:pt x="368" y="3075"/>
                    <a:pt x="268" y="2891"/>
                  </a:cubicBezTo>
                  <a:cubicBezTo>
                    <a:pt x="101" y="2557"/>
                    <a:pt x="51" y="2156"/>
                    <a:pt x="134" y="1789"/>
                  </a:cubicBezTo>
                  <a:cubicBezTo>
                    <a:pt x="184" y="1454"/>
                    <a:pt x="301" y="1154"/>
                    <a:pt x="468" y="870"/>
                  </a:cubicBezTo>
                  <a:cubicBezTo>
                    <a:pt x="635" y="636"/>
                    <a:pt x="836" y="452"/>
                    <a:pt x="1070" y="318"/>
                  </a:cubicBezTo>
                  <a:cubicBezTo>
                    <a:pt x="1237" y="218"/>
                    <a:pt x="1437" y="151"/>
                    <a:pt x="1638" y="84"/>
                  </a:cubicBezTo>
                  <a:cubicBezTo>
                    <a:pt x="1755" y="51"/>
                    <a:pt x="1889" y="34"/>
                    <a:pt x="2005" y="18"/>
                  </a:cubicBezTo>
                  <a:lnTo>
                    <a:pt x="2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0"/>
            <p:cNvSpPr/>
            <p:nvPr/>
          </p:nvSpPr>
          <p:spPr>
            <a:xfrm>
              <a:off x="5157836" y="3005711"/>
              <a:ext cx="79292" cy="109323"/>
            </a:xfrm>
            <a:custGeom>
              <a:avLst/>
              <a:gdLst/>
              <a:ahLst/>
              <a:cxnLst/>
              <a:rect l="l" t="t" r="r" b="b"/>
              <a:pathLst>
                <a:path w="2474" h="3411" extrusionOk="0">
                  <a:moveTo>
                    <a:pt x="364" y="28"/>
                  </a:moveTo>
                  <a:cubicBezTo>
                    <a:pt x="410" y="28"/>
                    <a:pt x="456" y="41"/>
                    <a:pt x="502" y="68"/>
                  </a:cubicBezTo>
                  <a:cubicBezTo>
                    <a:pt x="586" y="102"/>
                    <a:pt x="653" y="152"/>
                    <a:pt x="686" y="219"/>
                  </a:cubicBezTo>
                  <a:cubicBezTo>
                    <a:pt x="736" y="286"/>
                    <a:pt x="770" y="369"/>
                    <a:pt x="786" y="453"/>
                  </a:cubicBezTo>
                  <a:cubicBezTo>
                    <a:pt x="820" y="603"/>
                    <a:pt x="836" y="770"/>
                    <a:pt x="836" y="921"/>
                  </a:cubicBezTo>
                  <a:cubicBezTo>
                    <a:pt x="838" y="942"/>
                    <a:pt x="839" y="963"/>
                    <a:pt x="840" y="984"/>
                  </a:cubicBezTo>
                  <a:lnTo>
                    <a:pt x="840" y="984"/>
                  </a:lnTo>
                  <a:cubicBezTo>
                    <a:pt x="788" y="980"/>
                    <a:pt x="736" y="975"/>
                    <a:pt x="686" y="971"/>
                  </a:cubicBezTo>
                  <a:cubicBezTo>
                    <a:pt x="486" y="954"/>
                    <a:pt x="318" y="870"/>
                    <a:pt x="168" y="720"/>
                  </a:cubicBezTo>
                  <a:cubicBezTo>
                    <a:pt x="118" y="653"/>
                    <a:pt x="68" y="586"/>
                    <a:pt x="51" y="486"/>
                  </a:cubicBezTo>
                  <a:cubicBezTo>
                    <a:pt x="18" y="403"/>
                    <a:pt x="34" y="302"/>
                    <a:pt x="68" y="236"/>
                  </a:cubicBezTo>
                  <a:cubicBezTo>
                    <a:pt x="118" y="152"/>
                    <a:pt x="185" y="85"/>
                    <a:pt x="252" y="52"/>
                  </a:cubicBezTo>
                  <a:cubicBezTo>
                    <a:pt x="289" y="37"/>
                    <a:pt x="327" y="28"/>
                    <a:pt x="364" y="28"/>
                  </a:cubicBezTo>
                  <a:close/>
                  <a:moveTo>
                    <a:pt x="2031" y="51"/>
                  </a:moveTo>
                  <a:cubicBezTo>
                    <a:pt x="2143" y="51"/>
                    <a:pt x="2252" y="92"/>
                    <a:pt x="2340" y="169"/>
                  </a:cubicBezTo>
                  <a:cubicBezTo>
                    <a:pt x="2407" y="236"/>
                    <a:pt x="2440" y="319"/>
                    <a:pt x="2440" y="419"/>
                  </a:cubicBezTo>
                  <a:cubicBezTo>
                    <a:pt x="2440" y="503"/>
                    <a:pt x="2407" y="586"/>
                    <a:pt x="2340" y="670"/>
                  </a:cubicBezTo>
                  <a:cubicBezTo>
                    <a:pt x="2290" y="737"/>
                    <a:pt x="2223" y="804"/>
                    <a:pt x="2123" y="837"/>
                  </a:cubicBezTo>
                  <a:cubicBezTo>
                    <a:pt x="2039" y="887"/>
                    <a:pt x="1956" y="904"/>
                    <a:pt x="1856" y="937"/>
                  </a:cubicBezTo>
                  <a:cubicBezTo>
                    <a:pt x="1713" y="963"/>
                    <a:pt x="1560" y="979"/>
                    <a:pt x="1404" y="993"/>
                  </a:cubicBezTo>
                  <a:lnTo>
                    <a:pt x="1404" y="993"/>
                  </a:lnTo>
                  <a:cubicBezTo>
                    <a:pt x="1404" y="958"/>
                    <a:pt x="1404" y="922"/>
                    <a:pt x="1404" y="887"/>
                  </a:cubicBezTo>
                  <a:cubicBezTo>
                    <a:pt x="1404" y="737"/>
                    <a:pt x="1438" y="570"/>
                    <a:pt x="1505" y="436"/>
                  </a:cubicBezTo>
                  <a:cubicBezTo>
                    <a:pt x="1572" y="269"/>
                    <a:pt x="1705" y="152"/>
                    <a:pt x="1856" y="85"/>
                  </a:cubicBezTo>
                  <a:cubicBezTo>
                    <a:pt x="1913" y="62"/>
                    <a:pt x="1972" y="51"/>
                    <a:pt x="2031" y="51"/>
                  </a:cubicBezTo>
                  <a:close/>
                  <a:moveTo>
                    <a:pt x="353" y="0"/>
                  </a:moveTo>
                  <a:cubicBezTo>
                    <a:pt x="318" y="0"/>
                    <a:pt x="284" y="6"/>
                    <a:pt x="252" y="18"/>
                  </a:cubicBezTo>
                  <a:cubicBezTo>
                    <a:pt x="168" y="68"/>
                    <a:pt x="85" y="135"/>
                    <a:pt x="51" y="219"/>
                  </a:cubicBezTo>
                  <a:cubicBezTo>
                    <a:pt x="1" y="302"/>
                    <a:pt x="1" y="403"/>
                    <a:pt x="18" y="503"/>
                  </a:cubicBezTo>
                  <a:cubicBezTo>
                    <a:pt x="34" y="586"/>
                    <a:pt x="85" y="670"/>
                    <a:pt x="151" y="754"/>
                  </a:cubicBezTo>
                  <a:cubicBezTo>
                    <a:pt x="218" y="820"/>
                    <a:pt x="302" y="870"/>
                    <a:pt x="385" y="921"/>
                  </a:cubicBezTo>
                  <a:cubicBezTo>
                    <a:pt x="486" y="954"/>
                    <a:pt x="569" y="987"/>
                    <a:pt x="669" y="1004"/>
                  </a:cubicBezTo>
                  <a:cubicBezTo>
                    <a:pt x="727" y="1009"/>
                    <a:pt x="784" y="1014"/>
                    <a:pt x="842" y="1018"/>
                  </a:cubicBezTo>
                  <a:lnTo>
                    <a:pt x="842" y="1018"/>
                  </a:lnTo>
                  <a:cubicBezTo>
                    <a:pt x="857" y="1296"/>
                    <a:pt x="872" y="1550"/>
                    <a:pt x="887" y="1789"/>
                  </a:cubicBezTo>
                  <a:cubicBezTo>
                    <a:pt x="920" y="2307"/>
                    <a:pt x="937" y="2742"/>
                    <a:pt x="953" y="3026"/>
                  </a:cubicBezTo>
                  <a:cubicBezTo>
                    <a:pt x="970" y="3176"/>
                    <a:pt x="970" y="3293"/>
                    <a:pt x="987" y="3377"/>
                  </a:cubicBezTo>
                  <a:cubicBezTo>
                    <a:pt x="987" y="3293"/>
                    <a:pt x="970" y="3176"/>
                    <a:pt x="970" y="3026"/>
                  </a:cubicBezTo>
                  <a:cubicBezTo>
                    <a:pt x="953" y="2742"/>
                    <a:pt x="937" y="2307"/>
                    <a:pt x="903" y="1789"/>
                  </a:cubicBezTo>
                  <a:cubicBezTo>
                    <a:pt x="888" y="1550"/>
                    <a:pt x="887" y="1298"/>
                    <a:pt x="875" y="1020"/>
                  </a:cubicBezTo>
                  <a:lnTo>
                    <a:pt x="875" y="1020"/>
                  </a:lnTo>
                  <a:cubicBezTo>
                    <a:pt x="948" y="1025"/>
                    <a:pt x="1021" y="1028"/>
                    <a:pt x="1095" y="1028"/>
                  </a:cubicBezTo>
                  <a:cubicBezTo>
                    <a:pt x="1153" y="1028"/>
                    <a:pt x="1212" y="1026"/>
                    <a:pt x="1271" y="1021"/>
                  </a:cubicBezTo>
                  <a:cubicBezTo>
                    <a:pt x="1306" y="1021"/>
                    <a:pt x="1342" y="1020"/>
                    <a:pt x="1377" y="1019"/>
                  </a:cubicBezTo>
                  <a:lnTo>
                    <a:pt x="1377" y="1019"/>
                  </a:lnTo>
                  <a:cubicBezTo>
                    <a:pt x="1373" y="1126"/>
                    <a:pt x="1376" y="1232"/>
                    <a:pt x="1388" y="1338"/>
                  </a:cubicBezTo>
                  <a:cubicBezTo>
                    <a:pt x="1388" y="1472"/>
                    <a:pt x="1404" y="1622"/>
                    <a:pt x="1404" y="1756"/>
                  </a:cubicBezTo>
                  <a:cubicBezTo>
                    <a:pt x="1455" y="2274"/>
                    <a:pt x="1505" y="2692"/>
                    <a:pt x="1555" y="2992"/>
                  </a:cubicBezTo>
                  <a:cubicBezTo>
                    <a:pt x="1572" y="3143"/>
                    <a:pt x="1588" y="3243"/>
                    <a:pt x="1605" y="3327"/>
                  </a:cubicBezTo>
                  <a:cubicBezTo>
                    <a:pt x="1605" y="3243"/>
                    <a:pt x="1588" y="3143"/>
                    <a:pt x="1572" y="2992"/>
                  </a:cubicBezTo>
                  <a:cubicBezTo>
                    <a:pt x="1521" y="2692"/>
                    <a:pt x="1471" y="2274"/>
                    <a:pt x="1421" y="1756"/>
                  </a:cubicBezTo>
                  <a:cubicBezTo>
                    <a:pt x="1421" y="1622"/>
                    <a:pt x="1404" y="1472"/>
                    <a:pt x="1404" y="1338"/>
                  </a:cubicBezTo>
                  <a:cubicBezTo>
                    <a:pt x="1404" y="1232"/>
                    <a:pt x="1404" y="1125"/>
                    <a:pt x="1404" y="1018"/>
                  </a:cubicBezTo>
                  <a:lnTo>
                    <a:pt x="1404" y="1018"/>
                  </a:lnTo>
                  <a:cubicBezTo>
                    <a:pt x="1560" y="1012"/>
                    <a:pt x="1716" y="993"/>
                    <a:pt x="1872" y="954"/>
                  </a:cubicBezTo>
                  <a:cubicBezTo>
                    <a:pt x="1956" y="937"/>
                    <a:pt x="2056" y="904"/>
                    <a:pt x="2140" y="870"/>
                  </a:cubicBezTo>
                  <a:cubicBezTo>
                    <a:pt x="2240" y="820"/>
                    <a:pt x="2307" y="754"/>
                    <a:pt x="2374" y="687"/>
                  </a:cubicBezTo>
                  <a:cubicBezTo>
                    <a:pt x="2424" y="603"/>
                    <a:pt x="2457" y="503"/>
                    <a:pt x="2474" y="419"/>
                  </a:cubicBezTo>
                  <a:cubicBezTo>
                    <a:pt x="2474" y="319"/>
                    <a:pt x="2424" y="219"/>
                    <a:pt x="2357" y="152"/>
                  </a:cubicBezTo>
                  <a:cubicBezTo>
                    <a:pt x="2268" y="63"/>
                    <a:pt x="2149" y="18"/>
                    <a:pt x="2025" y="18"/>
                  </a:cubicBezTo>
                  <a:cubicBezTo>
                    <a:pt x="1963" y="18"/>
                    <a:pt x="1900" y="29"/>
                    <a:pt x="1839" y="52"/>
                  </a:cubicBezTo>
                  <a:cubicBezTo>
                    <a:pt x="1689" y="135"/>
                    <a:pt x="1555" y="252"/>
                    <a:pt x="1488" y="419"/>
                  </a:cubicBezTo>
                  <a:cubicBezTo>
                    <a:pt x="1421" y="570"/>
                    <a:pt x="1388" y="720"/>
                    <a:pt x="1388" y="887"/>
                  </a:cubicBezTo>
                  <a:cubicBezTo>
                    <a:pt x="1384" y="923"/>
                    <a:pt x="1381" y="959"/>
                    <a:pt x="1379" y="995"/>
                  </a:cubicBezTo>
                  <a:lnTo>
                    <a:pt x="1379" y="995"/>
                  </a:lnTo>
                  <a:cubicBezTo>
                    <a:pt x="1343" y="998"/>
                    <a:pt x="1307" y="1001"/>
                    <a:pt x="1271" y="1004"/>
                  </a:cubicBezTo>
                  <a:cubicBezTo>
                    <a:pt x="1137" y="1004"/>
                    <a:pt x="1002" y="997"/>
                    <a:pt x="873" y="987"/>
                  </a:cubicBezTo>
                  <a:lnTo>
                    <a:pt x="873" y="987"/>
                  </a:lnTo>
                  <a:cubicBezTo>
                    <a:pt x="872" y="965"/>
                    <a:pt x="871" y="943"/>
                    <a:pt x="870" y="921"/>
                  </a:cubicBezTo>
                  <a:cubicBezTo>
                    <a:pt x="853" y="754"/>
                    <a:pt x="836" y="603"/>
                    <a:pt x="820" y="436"/>
                  </a:cubicBezTo>
                  <a:cubicBezTo>
                    <a:pt x="803" y="353"/>
                    <a:pt x="770" y="286"/>
                    <a:pt x="719" y="202"/>
                  </a:cubicBezTo>
                  <a:cubicBezTo>
                    <a:pt x="669" y="135"/>
                    <a:pt x="602" y="68"/>
                    <a:pt x="519" y="35"/>
                  </a:cubicBezTo>
                  <a:cubicBezTo>
                    <a:pt x="467" y="14"/>
                    <a:pt x="409" y="0"/>
                    <a:pt x="353" y="0"/>
                  </a:cubicBezTo>
                  <a:close/>
                  <a:moveTo>
                    <a:pt x="1605" y="3327"/>
                  </a:moveTo>
                  <a:cubicBezTo>
                    <a:pt x="1605" y="3360"/>
                    <a:pt x="1622" y="3393"/>
                    <a:pt x="1622" y="3410"/>
                  </a:cubicBezTo>
                  <a:cubicBezTo>
                    <a:pt x="1622" y="3393"/>
                    <a:pt x="1622" y="3360"/>
                    <a:pt x="1605" y="332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0"/>
            <p:cNvSpPr/>
            <p:nvPr/>
          </p:nvSpPr>
          <p:spPr>
            <a:xfrm>
              <a:off x="5170175" y="3116059"/>
              <a:ext cx="62145" cy="61087"/>
            </a:xfrm>
            <a:custGeom>
              <a:avLst/>
              <a:gdLst/>
              <a:ahLst/>
              <a:cxnLst/>
              <a:rect l="l" t="t" r="r" b="b"/>
              <a:pathLst>
                <a:path w="1939" h="1906" extrusionOk="0">
                  <a:moveTo>
                    <a:pt x="1905" y="1"/>
                  </a:moveTo>
                  <a:lnTo>
                    <a:pt x="0" y="51"/>
                  </a:lnTo>
                  <a:lnTo>
                    <a:pt x="34" y="1170"/>
                  </a:lnTo>
                  <a:lnTo>
                    <a:pt x="669" y="1905"/>
                  </a:lnTo>
                  <a:lnTo>
                    <a:pt x="1387" y="1872"/>
                  </a:lnTo>
                  <a:lnTo>
                    <a:pt x="1938" y="1204"/>
                  </a:lnTo>
                  <a:lnTo>
                    <a:pt x="19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0"/>
            <p:cNvSpPr/>
            <p:nvPr/>
          </p:nvSpPr>
          <p:spPr>
            <a:xfrm>
              <a:off x="5191039" y="3171218"/>
              <a:ext cx="23621" cy="6474"/>
            </a:xfrm>
            <a:custGeom>
              <a:avLst/>
              <a:gdLst/>
              <a:ahLst/>
              <a:cxnLst/>
              <a:rect l="l" t="t" r="r" b="b"/>
              <a:pathLst>
                <a:path w="737" h="202" extrusionOk="0">
                  <a:moveTo>
                    <a:pt x="352" y="1"/>
                  </a:moveTo>
                  <a:cubicBezTo>
                    <a:pt x="218" y="17"/>
                    <a:pt x="84" y="84"/>
                    <a:pt x="1" y="201"/>
                  </a:cubicBezTo>
                  <a:lnTo>
                    <a:pt x="736" y="151"/>
                  </a:lnTo>
                  <a:cubicBezTo>
                    <a:pt x="636" y="51"/>
                    <a:pt x="502" y="1"/>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0"/>
            <p:cNvSpPr/>
            <p:nvPr/>
          </p:nvSpPr>
          <p:spPr>
            <a:xfrm>
              <a:off x="5172322" y="3143943"/>
              <a:ext cx="58395" cy="9647"/>
            </a:xfrm>
            <a:custGeom>
              <a:avLst/>
              <a:gdLst/>
              <a:ahLst/>
              <a:cxnLst/>
              <a:rect l="l" t="t" r="r" b="b"/>
              <a:pathLst>
                <a:path w="1822" h="301" extrusionOk="0">
                  <a:moveTo>
                    <a:pt x="1755" y="200"/>
                  </a:moveTo>
                  <a:cubicBezTo>
                    <a:pt x="1771" y="217"/>
                    <a:pt x="1805" y="233"/>
                    <a:pt x="1821" y="233"/>
                  </a:cubicBezTo>
                  <a:cubicBezTo>
                    <a:pt x="1805" y="217"/>
                    <a:pt x="1788" y="200"/>
                    <a:pt x="1755" y="200"/>
                  </a:cubicBezTo>
                  <a:close/>
                  <a:moveTo>
                    <a:pt x="951" y="1"/>
                  </a:moveTo>
                  <a:cubicBezTo>
                    <a:pt x="709" y="1"/>
                    <a:pt x="467" y="51"/>
                    <a:pt x="234" y="150"/>
                  </a:cubicBezTo>
                  <a:cubicBezTo>
                    <a:pt x="184" y="183"/>
                    <a:pt x="117" y="217"/>
                    <a:pt x="67" y="250"/>
                  </a:cubicBezTo>
                  <a:cubicBezTo>
                    <a:pt x="34" y="267"/>
                    <a:pt x="17" y="283"/>
                    <a:pt x="0" y="300"/>
                  </a:cubicBezTo>
                  <a:cubicBezTo>
                    <a:pt x="17" y="283"/>
                    <a:pt x="50" y="267"/>
                    <a:pt x="67" y="267"/>
                  </a:cubicBezTo>
                  <a:cubicBezTo>
                    <a:pt x="100" y="233"/>
                    <a:pt x="167" y="200"/>
                    <a:pt x="251" y="167"/>
                  </a:cubicBezTo>
                  <a:cubicBezTo>
                    <a:pt x="476" y="76"/>
                    <a:pt x="716" y="30"/>
                    <a:pt x="957" y="30"/>
                  </a:cubicBezTo>
                  <a:cubicBezTo>
                    <a:pt x="1163" y="30"/>
                    <a:pt x="1371" y="64"/>
                    <a:pt x="1571" y="133"/>
                  </a:cubicBezTo>
                  <a:cubicBezTo>
                    <a:pt x="1654" y="167"/>
                    <a:pt x="1704" y="183"/>
                    <a:pt x="1755" y="200"/>
                  </a:cubicBezTo>
                  <a:cubicBezTo>
                    <a:pt x="1704" y="167"/>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0"/>
            <p:cNvSpPr/>
            <p:nvPr/>
          </p:nvSpPr>
          <p:spPr>
            <a:xfrm>
              <a:off x="5172322" y="3134777"/>
              <a:ext cx="58395" cy="9166"/>
            </a:xfrm>
            <a:custGeom>
              <a:avLst/>
              <a:gdLst/>
              <a:ahLst/>
              <a:cxnLst/>
              <a:rect l="l" t="t" r="r" b="b"/>
              <a:pathLst>
                <a:path w="1822" h="286" extrusionOk="0">
                  <a:moveTo>
                    <a:pt x="970" y="0"/>
                  </a:moveTo>
                  <a:cubicBezTo>
                    <a:pt x="722" y="0"/>
                    <a:pt x="473" y="51"/>
                    <a:pt x="234" y="152"/>
                  </a:cubicBezTo>
                  <a:cubicBezTo>
                    <a:pt x="184" y="168"/>
                    <a:pt x="117" y="202"/>
                    <a:pt x="67" y="235"/>
                  </a:cubicBezTo>
                  <a:cubicBezTo>
                    <a:pt x="34" y="252"/>
                    <a:pt x="17" y="269"/>
                    <a:pt x="0" y="285"/>
                  </a:cubicBezTo>
                  <a:cubicBezTo>
                    <a:pt x="17" y="285"/>
                    <a:pt x="50" y="269"/>
                    <a:pt x="67" y="252"/>
                  </a:cubicBezTo>
                  <a:cubicBezTo>
                    <a:pt x="100" y="235"/>
                    <a:pt x="167" y="202"/>
                    <a:pt x="251" y="168"/>
                  </a:cubicBezTo>
                  <a:cubicBezTo>
                    <a:pt x="470" y="72"/>
                    <a:pt x="703" y="26"/>
                    <a:pt x="938" y="26"/>
                  </a:cubicBezTo>
                  <a:cubicBezTo>
                    <a:pt x="1151" y="26"/>
                    <a:pt x="1364" y="64"/>
                    <a:pt x="1571" y="135"/>
                  </a:cubicBezTo>
                  <a:cubicBezTo>
                    <a:pt x="1654" y="152"/>
                    <a:pt x="1704" y="185"/>
                    <a:pt x="1755" y="202"/>
                  </a:cubicBezTo>
                  <a:cubicBezTo>
                    <a:pt x="1771" y="219"/>
                    <a:pt x="1805" y="219"/>
                    <a:pt x="1821" y="235"/>
                  </a:cubicBezTo>
                  <a:cubicBezTo>
                    <a:pt x="1805" y="219"/>
                    <a:pt x="1788" y="202"/>
                    <a:pt x="1755" y="185"/>
                  </a:cubicBezTo>
                  <a:cubicBezTo>
                    <a:pt x="1704" y="152"/>
                    <a:pt x="1638" y="135"/>
                    <a:pt x="1571" y="102"/>
                  </a:cubicBezTo>
                  <a:cubicBezTo>
                    <a:pt x="1375" y="34"/>
                    <a:pt x="1173" y="0"/>
                    <a:pt x="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0"/>
            <p:cNvSpPr/>
            <p:nvPr/>
          </p:nvSpPr>
          <p:spPr>
            <a:xfrm>
              <a:off x="5171777" y="3125739"/>
              <a:ext cx="58395" cy="9102"/>
            </a:xfrm>
            <a:custGeom>
              <a:avLst/>
              <a:gdLst/>
              <a:ahLst/>
              <a:cxnLst/>
              <a:rect l="l" t="t" r="r" b="b"/>
              <a:pathLst>
                <a:path w="1822" h="284" extrusionOk="0">
                  <a:moveTo>
                    <a:pt x="1755" y="200"/>
                  </a:moveTo>
                  <a:cubicBezTo>
                    <a:pt x="1772" y="217"/>
                    <a:pt x="1805" y="233"/>
                    <a:pt x="1822" y="233"/>
                  </a:cubicBezTo>
                  <a:cubicBezTo>
                    <a:pt x="1805" y="217"/>
                    <a:pt x="1788" y="200"/>
                    <a:pt x="1755" y="200"/>
                  </a:cubicBezTo>
                  <a:close/>
                  <a:moveTo>
                    <a:pt x="951" y="1"/>
                  </a:moveTo>
                  <a:cubicBezTo>
                    <a:pt x="709" y="1"/>
                    <a:pt x="467" y="51"/>
                    <a:pt x="234" y="150"/>
                  </a:cubicBezTo>
                  <a:cubicBezTo>
                    <a:pt x="184" y="183"/>
                    <a:pt x="117" y="217"/>
                    <a:pt x="51" y="250"/>
                  </a:cubicBezTo>
                  <a:cubicBezTo>
                    <a:pt x="34" y="267"/>
                    <a:pt x="17" y="267"/>
                    <a:pt x="0" y="283"/>
                  </a:cubicBezTo>
                  <a:cubicBezTo>
                    <a:pt x="17" y="283"/>
                    <a:pt x="34" y="267"/>
                    <a:pt x="67" y="250"/>
                  </a:cubicBezTo>
                  <a:cubicBezTo>
                    <a:pt x="101" y="233"/>
                    <a:pt x="167" y="200"/>
                    <a:pt x="251" y="166"/>
                  </a:cubicBezTo>
                  <a:cubicBezTo>
                    <a:pt x="476" y="76"/>
                    <a:pt x="716" y="30"/>
                    <a:pt x="958" y="30"/>
                  </a:cubicBezTo>
                  <a:cubicBezTo>
                    <a:pt x="1164" y="30"/>
                    <a:pt x="1371" y="64"/>
                    <a:pt x="1571" y="133"/>
                  </a:cubicBezTo>
                  <a:cubicBezTo>
                    <a:pt x="1638" y="166"/>
                    <a:pt x="1705" y="183"/>
                    <a:pt x="1755" y="200"/>
                  </a:cubicBezTo>
                  <a:cubicBezTo>
                    <a:pt x="1705" y="166"/>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0"/>
            <p:cNvSpPr/>
            <p:nvPr/>
          </p:nvSpPr>
          <p:spPr>
            <a:xfrm>
              <a:off x="5131074" y="2959688"/>
              <a:ext cx="51985" cy="98906"/>
            </a:xfrm>
            <a:custGeom>
              <a:avLst/>
              <a:gdLst/>
              <a:ahLst/>
              <a:cxnLst/>
              <a:rect l="l" t="t" r="r" b="b"/>
              <a:pathLst>
                <a:path w="1622" h="3086" extrusionOk="0">
                  <a:moveTo>
                    <a:pt x="1421" y="1"/>
                  </a:moveTo>
                  <a:cubicBezTo>
                    <a:pt x="1270" y="17"/>
                    <a:pt x="1137" y="68"/>
                    <a:pt x="1003" y="134"/>
                  </a:cubicBezTo>
                  <a:cubicBezTo>
                    <a:pt x="803" y="251"/>
                    <a:pt x="619" y="385"/>
                    <a:pt x="485" y="569"/>
                  </a:cubicBezTo>
                  <a:cubicBezTo>
                    <a:pt x="118" y="1003"/>
                    <a:pt x="1" y="1605"/>
                    <a:pt x="151" y="2156"/>
                  </a:cubicBezTo>
                  <a:cubicBezTo>
                    <a:pt x="218" y="2373"/>
                    <a:pt x="318" y="2574"/>
                    <a:pt x="452" y="2758"/>
                  </a:cubicBezTo>
                  <a:cubicBezTo>
                    <a:pt x="535" y="2875"/>
                    <a:pt x="652" y="2975"/>
                    <a:pt x="786" y="3042"/>
                  </a:cubicBezTo>
                  <a:cubicBezTo>
                    <a:pt x="849" y="3073"/>
                    <a:pt x="900" y="3085"/>
                    <a:pt x="932" y="3085"/>
                  </a:cubicBezTo>
                  <a:cubicBezTo>
                    <a:pt x="951" y="3085"/>
                    <a:pt x="964" y="3081"/>
                    <a:pt x="970" y="3075"/>
                  </a:cubicBezTo>
                  <a:cubicBezTo>
                    <a:pt x="1036" y="3008"/>
                    <a:pt x="920" y="2824"/>
                    <a:pt x="803" y="2540"/>
                  </a:cubicBezTo>
                  <a:cubicBezTo>
                    <a:pt x="752" y="2390"/>
                    <a:pt x="702" y="2223"/>
                    <a:pt x="686" y="2039"/>
                  </a:cubicBezTo>
                  <a:cubicBezTo>
                    <a:pt x="619" y="1638"/>
                    <a:pt x="702" y="1220"/>
                    <a:pt x="920" y="886"/>
                  </a:cubicBezTo>
                  <a:cubicBezTo>
                    <a:pt x="1020" y="736"/>
                    <a:pt x="1120" y="602"/>
                    <a:pt x="1237" y="469"/>
                  </a:cubicBezTo>
                  <a:cubicBezTo>
                    <a:pt x="1454" y="251"/>
                    <a:pt x="1621" y="134"/>
                    <a:pt x="1605" y="51"/>
                  </a:cubicBezTo>
                  <a:cubicBezTo>
                    <a:pt x="1588" y="17"/>
                    <a:pt x="1521" y="1"/>
                    <a:pt x="14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0"/>
            <p:cNvSpPr/>
            <p:nvPr/>
          </p:nvSpPr>
          <p:spPr>
            <a:xfrm>
              <a:off x="5162130" y="3070004"/>
              <a:ext cx="20384" cy="17307"/>
            </a:xfrm>
            <a:custGeom>
              <a:avLst/>
              <a:gdLst/>
              <a:ahLst/>
              <a:cxnLst/>
              <a:rect l="l" t="t" r="r" b="b"/>
              <a:pathLst>
                <a:path w="636" h="540" extrusionOk="0">
                  <a:moveTo>
                    <a:pt x="352" y="1"/>
                  </a:moveTo>
                  <a:cubicBezTo>
                    <a:pt x="118" y="1"/>
                    <a:pt x="1" y="285"/>
                    <a:pt x="151" y="452"/>
                  </a:cubicBezTo>
                  <a:cubicBezTo>
                    <a:pt x="211" y="512"/>
                    <a:pt x="286" y="539"/>
                    <a:pt x="358" y="539"/>
                  </a:cubicBezTo>
                  <a:cubicBezTo>
                    <a:pt x="488" y="539"/>
                    <a:pt x="608" y="451"/>
                    <a:pt x="619" y="301"/>
                  </a:cubicBezTo>
                  <a:cubicBezTo>
                    <a:pt x="636" y="151"/>
                    <a:pt x="519" y="17"/>
                    <a:pt x="35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0"/>
            <p:cNvSpPr/>
            <p:nvPr/>
          </p:nvSpPr>
          <p:spPr>
            <a:xfrm>
              <a:off x="4965055" y="2817578"/>
              <a:ext cx="467545" cy="464533"/>
            </a:xfrm>
            <a:custGeom>
              <a:avLst/>
              <a:gdLst/>
              <a:ahLst/>
              <a:cxnLst/>
              <a:rect l="l" t="t" r="r" b="b"/>
              <a:pathLst>
                <a:path w="14588" h="14494" extrusionOk="0">
                  <a:moveTo>
                    <a:pt x="14587" y="7242"/>
                  </a:moveTo>
                  <a:cubicBezTo>
                    <a:pt x="14587" y="7242"/>
                    <a:pt x="14587" y="7242"/>
                    <a:pt x="14587" y="7242"/>
                  </a:cubicBezTo>
                  <a:cubicBezTo>
                    <a:pt x="14587" y="7242"/>
                    <a:pt x="14587" y="7242"/>
                    <a:pt x="14587" y="7242"/>
                  </a:cubicBezTo>
                  <a:close/>
                  <a:moveTo>
                    <a:pt x="7462" y="0"/>
                  </a:moveTo>
                  <a:cubicBezTo>
                    <a:pt x="7416" y="0"/>
                    <a:pt x="7368" y="2"/>
                    <a:pt x="7319" y="7"/>
                  </a:cubicBezTo>
                  <a:lnTo>
                    <a:pt x="6835" y="24"/>
                  </a:lnTo>
                  <a:cubicBezTo>
                    <a:pt x="6768" y="24"/>
                    <a:pt x="6684" y="24"/>
                    <a:pt x="6601" y="40"/>
                  </a:cubicBezTo>
                  <a:lnTo>
                    <a:pt x="6350" y="74"/>
                  </a:lnTo>
                  <a:cubicBezTo>
                    <a:pt x="6200" y="107"/>
                    <a:pt x="6033" y="124"/>
                    <a:pt x="5866" y="157"/>
                  </a:cubicBezTo>
                  <a:cubicBezTo>
                    <a:pt x="5548" y="224"/>
                    <a:pt x="5214" y="324"/>
                    <a:pt x="4896" y="441"/>
                  </a:cubicBezTo>
                  <a:lnTo>
                    <a:pt x="4663" y="525"/>
                  </a:lnTo>
                  <a:cubicBezTo>
                    <a:pt x="4629" y="542"/>
                    <a:pt x="4579" y="558"/>
                    <a:pt x="4546" y="575"/>
                  </a:cubicBezTo>
                  <a:lnTo>
                    <a:pt x="4429" y="625"/>
                  </a:lnTo>
                  <a:lnTo>
                    <a:pt x="3961" y="842"/>
                  </a:lnTo>
                  <a:cubicBezTo>
                    <a:pt x="3810" y="926"/>
                    <a:pt x="3660" y="1026"/>
                    <a:pt x="3510" y="1126"/>
                  </a:cubicBezTo>
                  <a:cubicBezTo>
                    <a:pt x="3426" y="1160"/>
                    <a:pt x="3343" y="1210"/>
                    <a:pt x="3276" y="1260"/>
                  </a:cubicBezTo>
                  <a:lnTo>
                    <a:pt x="3059" y="1427"/>
                  </a:lnTo>
                  <a:cubicBezTo>
                    <a:pt x="2775" y="1628"/>
                    <a:pt x="2507" y="1862"/>
                    <a:pt x="2240" y="2112"/>
                  </a:cubicBezTo>
                  <a:lnTo>
                    <a:pt x="1872" y="2530"/>
                  </a:lnTo>
                  <a:lnTo>
                    <a:pt x="1789" y="2630"/>
                  </a:lnTo>
                  <a:lnTo>
                    <a:pt x="1705" y="2730"/>
                  </a:lnTo>
                  <a:lnTo>
                    <a:pt x="1538" y="2964"/>
                  </a:lnTo>
                  <a:lnTo>
                    <a:pt x="1371" y="3182"/>
                  </a:lnTo>
                  <a:lnTo>
                    <a:pt x="1221" y="3415"/>
                  </a:lnTo>
                  <a:lnTo>
                    <a:pt x="1070" y="3666"/>
                  </a:lnTo>
                  <a:lnTo>
                    <a:pt x="1003" y="3783"/>
                  </a:lnTo>
                  <a:cubicBezTo>
                    <a:pt x="970" y="3816"/>
                    <a:pt x="953" y="3867"/>
                    <a:pt x="937" y="3900"/>
                  </a:cubicBezTo>
                  <a:cubicBezTo>
                    <a:pt x="853" y="4084"/>
                    <a:pt x="769" y="4251"/>
                    <a:pt x="686" y="4418"/>
                  </a:cubicBezTo>
                  <a:lnTo>
                    <a:pt x="485" y="4953"/>
                  </a:lnTo>
                  <a:cubicBezTo>
                    <a:pt x="1" y="6440"/>
                    <a:pt x="1" y="8044"/>
                    <a:pt x="485" y="9531"/>
                  </a:cubicBezTo>
                  <a:lnTo>
                    <a:pt x="686" y="10065"/>
                  </a:lnTo>
                  <a:lnTo>
                    <a:pt x="937" y="10583"/>
                  </a:lnTo>
                  <a:lnTo>
                    <a:pt x="1003" y="10700"/>
                  </a:lnTo>
                  <a:lnTo>
                    <a:pt x="1070" y="10834"/>
                  </a:lnTo>
                  <a:lnTo>
                    <a:pt x="1221" y="11068"/>
                  </a:lnTo>
                  <a:lnTo>
                    <a:pt x="1371" y="11302"/>
                  </a:lnTo>
                  <a:lnTo>
                    <a:pt x="1538" y="11536"/>
                  </a:lnTo>
                  <a:lnTo>
                    <a:pt x="1705" y="11753"/>
                  </a:lnTo>
                  <a:lnTo>
                    <a:pt x="1789" y="11853"/>
                  </a:lnTo>
                  <a:lnTo>
                    <a:pt x="1872" y="11970"/>
                  </a:lnTo>
                  <a:lnTo>
                    <a:pt x="2240" y="12371"/>
                  </a:lnTo>
                  <a:cubicBezTo>
                    <a:pt x="2507" y="12622"/>
                    <a:pt x="2775" y="12856"/>
                    <a:pt x="3059" y="13073"/>
                  </a:cubicBezTo>
                  <a:lnTo>
                    <a:pt x="3276" y="13223"/>
                  </a:lnTo>
                  <a:cubicBezTo>
                    <a:pt x="3359" y="13274"/>
                    <a:pt x="3426" y="13324"/>
                    <a:pt x="3510" y="13374"/>
                  </a:cubicBezTo>
                  <a:cubicBezTo>
                    <a:pt x="3660" y="13457"/>
                    <a:pt x="3810" y="13558"/>
                    <a:pt x="3961" y="13641"/>
                  </a:cubicBezTo>
                  <a:lnTo>
                    <a:pt x="4429" y="13858"/>
                  </a:lnTo>
                  <a:lnTo>
                    <a:pt x="4546" y="13925"/>
                  </a:lnTo>
                  <a:cubicBezTo>
                    <a:pt x="4579" y="13942"/>
                    <a:pt x="4612" y="13942"/>
                    <a:pt x="4663" y="13959"/>
                  </a:cubicBezTo>
                  <a:lnTo>
                    <a:pt x="4896" y="14059"/>
                  </a:lnTo>
                  <a:cubicBezTo>
                    <a:pt x="5214" y="14159"/>
                    <a:pt x="5548" y="14259"/>
                    <a:pt x="5866" y="14326"/>
                  </a:cubicBezTo>
                  <a:cubicBezTo>
                    <a:pt x="6033" y="14360"/>
                    <a:pt x="6200" y="14376"/>
                    <a:pt x="6350" y="14410"/>
                  </a:cubicBezTo>
                  <a:lnTo>
                    <a:pt x="6601" y="14443"/>
                  </a:lnTo>
                  <a:cubicBezTo>
                    <a:pt x="6684" y="14460"/>
                    <a:pt x="6768" y="14460"/>
                    <a:pt x="6835" y="14460"/>
                  </a:cubicBezTo>
                  <a:lnTo>
                    <a:pt x="7319" y="14493"/>
                  </a:lnTo>
                  <a:cubicBezTo>
                    <a:pt x="7486" y="14493"/>
                    <a:pt x="7637" y="14477"/>
                    <a:pt x="7787" y="14460"/>
                  </a:cubicBezTo>
                  <a:cubicBezTo>
                    <a:pt x="8105" y="14460"/>
                    <a:pt x="8405" y="14410"/>
                    <a:pt x="8706" y="14360"/>
                  </a:cubicBezTo>
                  <a:cubicBezTo>
                    <a:pt x="8856" y="14343"/>
                    <a:pt x="9007" y="14309"/>
                    <a:pt x="9140" y="14259"/>
                  </a:cubicBezTo>
                  <a:cubicBezTo>
                    <a:pt x="9291" y="14226"/>
                    <a:pt x="9441" y="14192"/>
                    <a:pt x="9575" y="14142"/>
                  </a:cubicBezTo>
                  <a:lnTo>
                    <a:pt x="9976" y="13992"/>
                  </a:lnTo>
                  <a:lnTo>
                    <a:pt x="10176" y="13925"/>
                  </a:lnTo>
                  <a:lnTo>
                    <a:pt x="10377" y="13825"/>
                  </a:lnTo>
                  <a:lnTo>
                    <a:pt x="10745" y="13641"/>
                  </a:lnTo>
                  <a:cubicBezTo>
                    <a:pt x="10878" y="13591"/>
                    <a:pt x="10978" y="13507"/>
                    <a:pt x="11095" y="13441"/>
                  </a:cubicBezTo>
                  <a:cubicBezTo>
                    <a:pt x="11212" y="13374"/>
                    <a:pt x="11329" y="13307"/>
                    <a:pt x="11446" y="13240"/>
                  </a:cubicBezTo>
                  <a:lnTo>
                    <a:pt x="11747" y="13006"/>
                  </a:lnTo>
                  <a:cubicBezTo>
                    <a:pt x="12499" y="12438"/>
                    <a:pt x="13117" y="11736"/>
                    <a:pt x="13585" y="10934"/>
                  </a:cubicBezTo>
                  <a:cubicBezTo>
                    <a:pt x="13953" y="10333"/>
                    <a:pt x="14220" y="9681"/>
                    <a:pt x="14370" y="9013"/>
                  </a:cubicBezTo>
                  <a:lnTo>
                    <a:pt x="14420" y="8812"/>
                  </a:lnTo>
                  <a:cubicBezTo>
                    <a:pt x="14454" y="8745"/>
                    <a:pt x="14454" y="8679"/>
                    <a:pt x="14471" y="8612"/>
                  </a:cubicBezTo>
                  <a:lnTo>
                    <a:pt x="14521" y="8261"/>
                  </a:lnTo>
                  <a:cubicBezTo>
                    <a:pt x="14537" y="8144"/>
                    <a:pt x="14554" y="8044"/>
                    <a:pt x="14554" y="7960"/>
                  </a:cubicBezTo>
                  <a:cubicBezTo>
                    <a:pt x="14571" y="7860"/>
                    <a:pt x="14571" y="7776"/>
                    <a:pt x="14571" y="7710"/>
                  </a:cubicBezTo>
                  <a:cubicBezTo>
                    <a:pt x="14571" y="7559"/>
                    <a:pt x="14587" y="7442"/>
                    <a:pt x="14587" y="7359"/>
                  </a:cubicBezTo>
                  <a:cubicBezTo>
                    <a:pt x="14587" y="7275"/>
                    <a:pt x="14587" y="7242"/>
                    <a:pt x="14587" y="7242"/>
                  </a:cubicBezTo>
                  <a:cubicBezTo>
                    <a:pt x="14587" y="7242"/>
                    <a:pt x="14587" y="7275"/>
                    <a:pt x="14571" y="7359"/>
                  </a:cubicBezTo>
                  <a:cubicBezTo>
                    <a:pt x="14571" y="7442"/>
                    <a:pt x="14571" y="7559"/>
                    <a:pt x="14554" y="7710"/>
                  </a:cubicBezTo>
                  <a:cubicBezTo>
                    <a:pt x="14554" y="7776"/>
                    <a:pt x="14554" y="7860"/>
                    <a:pt x="14537" y="7960"/>
                  </a:cubicBezTo>
                  <a:cubicBezTo>
                    <a:pt x="14537" y="8044"/>
                    <a:pt x="14521" y="8144"/>
                    <a:pt x="14504" y="8261"/>
                  </a:cubicBezTo>
                  <a:cubicBezTo>
                    <a:pt x="14487" y="8361"/>
                    <a:pt x="14471" y="8478"/>
                    <a:pt x="14437" y="8612"/>
                  </a:cubicBezTo>
                  <a:cubicBezTo>
                    <a:pt x="14437" y="8679"/>
                    <a:pt x="14420" y="8745"/>
                    <a:pt x="14404" y="8796"/>
                  </a:cubicBezTo>
                  <a:cubicBezTo>
                    <a:pt x="14387" y="8862"/>
                    <a:pt x="14370" y="8929"/>
                    <a:pt x="14354" y="8996"/>
                  </a:cubicBezTo>
                  <a:cubicBezTo>
                    <a:pt x="14186" y="9681"/>
                    <a:pt x="13919" y="10316"/>
                    <a:pt x="13552" y="10918"/>
                  </a:cubicBezTo>
                  <a:cubicBezTo>
                    <a:pt x="13084" y="11703"/>
                    <a:pt x="12465" y="12405"/>
                    <a:pt x="11730" y="12956"/>
                  </a:cubicBezTo>
                  <a:lnTo>
                    <a:pt x="11413" y="13190"/>
                  </a:lnTo>
                  <a:cubicBezTo>
                    <a:pt x="11296" y="13257"/>
                    <a:pt x="11196" y="13324"/>
                    <a:pt x="11079" y="13390"/>
                  </a:cubicBezTo>
                  <a:cubicBezTo>
                    <a:pt x="10962" y="13457"/>
                    <a:pt x="10845" y="13541"/>
                    <a:pt x="10728" y="13608"/>
                  </a:cubicBezTo>
                  <a:lnTo>
                    <a:pt x="10343" y="13775"/>
                  </a:lnTo>
                  <a:lnTo>
                    <a:pt x="10160" y="13875"/>
                  </a:lnTo>
                  <a:lnTo>
                    <a:pt x="9959" y="13942"/>
                  </a:lnTo>
                  <a:lnTo>
                    <a:pt x="9558" y="14092"/>
                  </a:lnTo>
                  <a:cubicBezTo>
                    <a:pt x="9425" y="14142"/>
                    <a:pt x="9274" y="14159"/>
                    <a:pt x="9140" y="14209"/>
                  </a:cubicBezTo>
                  <a:cubicBezTo>
                    <a:pt x="8990" y="14243"/>
                    <a:pt x="8840" y="14276"/>
                    <a:pt x="8706" y="14309"/>
                  </a:cubicBezTo>
                  <a:cubicBezTo>
                    <a:pt x="8405" y="14360"/>
                    <a:pt x="8088" y="14393"/>
                    <a:pt x="7787" y="14410"/>
                  </a:cubicBezTo>
                  <a:cubicBezTo>
                    <a:pt x="7637" y="14410"/>
                    <a:pt x="7486" y="14426"/>
                    <a:pt x="7319" y="14426"/>
                  </a:cubicBezTo>
                  <a:lnTo>
                    <a:pt x="6851" y="14393"/>
                  </a:lnTo>
                  <a:lnTo>
                    <a:pt x="6601" y="14393"/>
                  </a:lnTo>
                  <a:lnTo>
                    <a:pt x="6367" y="14343"/>
                  </a:lnTo>
                  <a:cubicBezTo>
                    <a:pt x="6200" y="14326"/>
                    <a:pt x="6049" y="14309"/>
                    <a:pt x="5882" y="14276"/>
                  </a:cubicBezTo>
                  <a:cubicBezTo>
                    <a:pt x="5565" y="14192"/>
                    <a:pt x="5231" y="14109"/>
                    <a:pt x="4930" y="13992"/>
                  </a:cubicBezTo>
                  <a:lnTo>
                    <a:pt x="4679" y="13908"/>
                  </a:lnTo>
                  <a:cubicBezTo>
                    <a:pt x="4646" y="13892"/>
                    <a:pt x="4612" y="13875"/>
                    <a:pt x="4562" y="13858"/>
                  </a:cubicBezTo>
                  <a:lnTo>
                    <a:pt x="4445" y="13808"/>
                  </a:lnTo>
                  <a:lnTo>
                    <a:pt x="3994" y="13574"/>
                  </a:lnTo>
                  <a:cubicBezTo>
                    <a:pt x="3844" y="13491"/>
                    <a:pt x="3693" y="13407"/>
                    <a:pt x="3543" y="13307"/>
                  </a:cubicBezTo>
                  <a:cubicBezTo>
                    <a:pt x="3460" y="13257"/>
                    <a:pt x="3393" y="13223"/>
                    <a:pt x="3326" y="13173"/>
                  </a:cubicBezTo>
                  <a:lnTo>
                    <a:pt x="3109" y="13006"/>
                  </a:lnTo>
                  <a:cubicBezTo>
                    <a:pt x="2825" y="12806"/>
                    <a:pt x="2541" y="12572"/>
                    <a:pt x="2290" y="12321"/>
                  </a:cubicBezTo>
                  <a:lnTo>
                    <a:pt x="1922" y="11920"/>
                  </a:lnTo>
                  <a:lnTo>
                    <a:pt x="1839" y="11820"/>
                  </a:lnTo>
                  <a:lnTo>
                    <a:pt x="1755" y="11703"/>
                  </a:lnTo>
                  <a:lnTo>
                    <a:pt x="1588" y="11486"/>
                  </a:lnTo>
                  <a:lnTo>
                    <a:pt x="1421" y="11268"/>
                  </a:lnTo>
                  <a:lnTo>
                    <a:pt x="1271" y="11035"/>
                  </a:lnTo>
                  <a:lnTo>
                    <a:pt x="1137" y="10784"/>
                  </a:lnTo>
                  <a:lnTo>
                    <a:pt x="1054" y="10667"/>
                  </a:lnTo>
                  <a:lnTo>
                    <a:pt x="1003" y="10550"/>
                  </a:lnTo>
                  <a:lnTo>
                    <a:pt x="753" y="10049"/>
                  </a:lnTo>
                  <a:cubicBezTo>
                    <a:pt x="686" y="9865"/>
                    <a:pt x="619" y="9681"/>
                    <a:pt x="569" y="9514"/>
                  </a:cubicBezTo>
                  <a:cubicBezTo>
                    <a:pt x="68" y="8044"/>
                    <a:pt x="68" y="6440"/>
                    <a:pt x="569" y="4969"/>
                  </a:cubicBezTo>
                  <a:cubicBezTo>
                    <a:pt x="619" y="4802"/>
                    <a:pt x="686" y="4618"/>
                    <a:pt x="753" y="4451"/>
                  </a:cubicBezTo>
                  <a:lnTo>
                    <a:pt x="1003" y="3933"/>
                  </a:lnTo>
                  <a:cubicBezTo>
                    <a:pt x="1020" y="3900"/>
                    <a:pt x="1037" y="3850"/>
                    <a:pt x="1054" y="3816"/>
                  </a:cubicBezTo>
                  <a:lnTo>
                    <a:pt x="1137" y="3700"/>
                  </a:lnTo>
                  <a:lnTo>
                    <a:pt x="1271" y="3449"/>
                  </a:lnTo>
                  <a:lnTo>
                    <a:pt x="1421" y="3215"/>
                  </a:lnTo>
                  <a:lnTo>
                    <a:pt x="1588" y="2998"/>
                  </a:lnTo>
                  <a:lnTo>
                    <a:pt x="1755" y="2781"/>
                  </a:lnTo>
                  <a:lnTo>
                    <a:pt x="1839" y="2664"/>
                  </a:lnTo>
                  <a:lnTo>
                    <a:pt x="1922" y="2563"/>
                  </a:lnTo>
                  <a:lnTo>
                    <a:pt x="2290" y="2162"/>
                  </a:lnTo>
                  <a:cubicBezTo>
                    <a:pt x="2541" y="1912"/>
                    <a:pt x="2825" y="1695"/>
                    <a:pt x="3109" y="1477"/>
                  </a:cubicBezTo>
                  <a:lnTo>
                    <a:pt x="3326" y="1310"/>
                  </a:lnTo>
                  <a:cubicBezTo>
                    <a:pt x="3393" y="1260"/>
                    <a:pt x="3460" y="1227"/>
                    <a:pt x="3543" y="1177"/>
                  </a:cubicBezTo>
                  <a:cubicBezTo>
                    <a:pt x="3693" y="1093"/>
                    <a:pt x="3827" y="993"/>
                    <a:pt x="3994" y="909"/>
                  </a:cubicBezTo>
                  <a:lnTo>
                    <a:pt x="4445" y="692"/>
                  </a:lnTo>
                  <a:lnTo>
                    <a:pt x="4562" y="625"/>
                  </a:lnTo>
                  <a:cubicBezTo>
                    <a:pt x="4612" y="608"/>
                    <a:pt x="4646" y="592"/>
                    <a:pt x="4679" y="592"/>
                  </a:cubicBezTo>
                  <a:lnTo>
                    <a:pt x="4930" y="491"/>
                  </a:lnTo>
                  <a:cubicBezTo>
                    <a:pt x="5231" y="375"/>
                    <a:pt x="5565" y="291"/>
                    <a:pt x="5882" y="224"/>
                  </a:cubicBezTo>
                  <a:cubicBezTo>
                    <a:pt x="6049" y="191"/>
                    <a:pt x="6200" y="157"/>
                    <a:pt x="6367" y="141"/>
                  </a:cubicBezTo>
                  <a:lnTo>
                    <a:pt x="6601" y="107"/>
                  </a:lnTo>
                  <a:cubicBezTo>
                    <a:pt x="6684" y="90"/>
                    <a:pt x="6768" y="90"/>
                    <a:pt x="6851" y="90"/>
                  </a:cubicBezTo>
                  <a:lnTo>
                    <a:pt x="7319" y="57"/>
                  </a:lnTo>
                  <a:cubicBezTo>
                    <a:pt x="7470" y="57"/>
                    <a:pt x="7637" y="74"/>
                    <a:pt x="7787" y="74"/>
                  </a:cubicBezTo>
                  <a:cubicBezTo>
                    <a:pt x="8088" y="90"/>
                    <a:pt x="8389" y="124"/>
                    <a:pt x="8689" y="191"/>
                  </a:cubicBezTo>
                  <a:cubicBezTo>
                    <a:pt x="8840" y="207"/>
                    <a:pt x="8990" y="241"/>
                    <a:pt x="9124" y="274"/>
                  </a:cubicBezTo>
                  <a:cubicBezTo>
                    <a:pt x="9274" y="324"/>
                    <a:pt x="9425" y="358"/>
                    <a:pt x="9558" y="391"/>
                  </a:cubicBezTo>
                  <a:lnTo>
                    <a:pt x="9959" y="542"/>
                  </a:lnTo>
                  <a:lnTo>
                    <a:pt x="10160" y="608"/>
                  </a:lnTo>
                  <a:cubicBezTo>
                    <a:pt x="10227" y="642"/>
                    <a:pt x="10293" y="675"/>
                    <a:pt x="10343" y="709"/>
                  </a:cubicBezTo>
                  <a:lnTo>
                    <a:pt x="10728" y="892"/>
                  </a:lnTo>
                  <a:cubicBezTo>
                    <a:pt x="10845" y="943"/>
                    <a:pt x="10962" y="1026"/>
                    <a:pt x="11079" y="1093"/>
                  </a:cubicBezTo>
                  <a:cubicBezTo>
                    <a:pt x="11179" y="1160"/>
                    <a:pt x="11296" y="1227"/>
                    <a:pt x="11413" y="1293"/>
                  </a:cubicBezTo>
                  <a:lnTo>
                    <a:pt x="11714" y="1527"/>
                  </a:lnTo>
                  <a:cubicBezTo>
                    <a:pt x="12449" y="2079"/>
                    <a:pt x="13084" y="2781"/>
                    <a:pt x="13552" y="3566"/>
                  </a:cubicBezTo>
                  <a:cubicBezTo>
                    <a:pt x="13919" y="4167"/>
                    <a:pt x="14186" y="4802"/>
                    <a:pt x="14354" y="5487"/>
                  </a:cubicBezTo>
                  <a:cubicBezTo>
                    <a:pt x="14370" y="5554"/>
                    <a:pt x="14387" y="5621"/>
                    <a:pt x="14404" y="5688"/>
                  </a:cubicBezTo>
                  <a:cubicBezTo>
                    <a:pt x="14420" y="5755"/>
                    <a:pt x="14437" y="5805"/>
                    <a:pt x="14437" y="5872"/>
                  </a:cubicBezTo>
                  <a:cubicBezTo>
                    <a:pt x="14454" y="6005"/>
                    <a:pt x="14487" y="6122"/>
                    <a:pt x="14504" y="6223"/>
                  </a:cubicBezTo>
                  <a:cubicBezTo>
                    <a:pt x="14521" y="6339"/>
                    <a:pt x="14537" y="6440"/>
                    <a:pt x="14537" y="6523"/>
                  </a:cubicBezTo>
                  <a:cubicBezTo>
                    <a:pt x="14554" y="6624"/>
                    <a:pt x="14554" y="6707"/>
                    <a:pt x="14554" y="6791"/>
                  </a:cubicBezTo>
                  <a:cubicBezTo>
                    <a:pt x="14571" y="6941"/>
                    <a:pt x="14571" y="7041"/>
                    <a:pt x="14571" y="7125"/>
                  </a:cubicBezTo>
                  <a:cubicBezTo>
                    <a:pt x="14587" y="7208"/>
                    <a:pt x="14587" y="7242"/>
                    <a:pt x="14587" y="7242"/>
                  </a:cubicBezTo>
                  <a:cubicBezTo>
                    <a:pt x="14587" y="7242"/>
                    <a:pt x="14587" y="7208"/>
                    <a:pt x="14587" y="7125"/>
                  </a:cubicBezTo>
                  <a:cubicBezTo>
                    <a:pt x="14587" y="7041"/>
                    <a:pt x="14571" y="6924"/>
                    <a:pt x="14571" y="6791"/>
                  </a:cubicBezTo>
                  <a:cubicBezTo>
                    <a:pt x="14571" y="6707"/>
                    <a:pt x="14571" y="6624"/>
                    <a:pt x="14554" y="6523"/>
                  </a:cubicBezTo>
                  <a:cubicBezTo>
                    <a:pt x="14554" y="6440"/>
                    <a:pt x="14537" y="6339"/>
                    <a:pt x="14521" y="6223"/>
                  </a:cubicBezTo>
                  <a:lnTo>
                    <a:pt x="14471" y="5872"/>
                  </a:lnTo>
                  <a:cubicBezTo>
                    <a:pt x="14454" y="5805"/>
                    <a:pt x="14454" y="5738"/>
                    <a:pt x="14420" y="5688"/>
                  </a:cubicBezTo>
                  <a:cubicBezTo>
                    <a:pt x="14404" y="5621"/>
                    <a:pt x="14387" y="5554"/>
                    <a:pt x="14370" y="5471"/>
                  </a:cubicBezTo>
                  <a:cubicBezTo>
                    <a:pt x="14220" y="4802"/>
                    <a:pt x="13953" y="4151"/>
                    <a:pt x="13585" y="3549"/>
                  </a:cubicBezTo>
                  <a:cubicBezTo>
                    <a:pt x="13117" y="2747"/>
                    <a:pt x="12499" y="2045"/>
                    <a:pt x="11747" y="1494"/>
                  </a:cubicBezTo>
                  <a:lnTo>
                    <a:pt x="11446" y="1260"/>
                  </a:lnTo>
                  <a:cubicBezTo>
                    <a:pt x="11329" y="1177"/>
                    <a:pt x="11212" y="1110"/>
                    <a:pt x="11095" y="1043"/>
                  </a:cubicBezTo>
                  <a:cubicBezTo>
                    <a:pt x="10978" y="976"/>
                    <a:pt x="10878" y="892"/>
                    <a:pt x="10745" y="842"/>
                  </a:cubicBezTo>
                  <a:lnTo>
                    <a:pt x="10377" y="659"/>
                  </a:lnTo>
                  <a:cubicBezTo>
                    <a:pt x="10310" y="625"/>
                    <a:pt x="10243" y="592"/>
                    <a:pt x="10176" y="558"/>
                  </a:cubicBezTo>
                  <a:lnTo>
                    <a:pt x="9976" y="491"/>
                  </a:lnTo>
                  <a:lnTo>
                    <a:pt x="9575" y="341"/>
                  </a:lnTo>
                  <a:cubicBezTo>
                    <a:pt x="9441" y="291"/>
                    <a:pt x="9291" y="274"/>
                    <a:pt x="9140" y="224"/>
                  </a:cubicBezTo>
                  <a:cubicBezTo>
                    <a:pt x="9007" y="191"/>
                    <a:pt x="8856" y="157"/>
                    <a:pt x="8706" y="124"/>
                  </a:cubicBezTo>
                  <a:cubicBezTo>
                    <a:pt x="8405" y="74"/>
                    <a:pt x="8105" y="40"/>
                    <a:pt x="7787" y="24"/>
                  </a:cubicBezTo>
                  <a:cubicBezTo>
                    <a:pt x="7681" y="12"/>
                    <a:pt x="7574" y="0"/>
                    <a:pt x="7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0"/>
            <p:cNvSpPr/>
            <p:nvPr/>
          </p:nvSpPr>
          <p:spPr>
            <a:xfrm>
              <a:off x="5087165" y="3282591"/>
              <a:ext cx="115156" cy="458443"/>
            </a:xfrm>
            <a:custGeom>
              <a:avLst/>
              <a:gdLst/>
              <a:ahLst/>
              <a:cxnLst/>
              <a:rect l="l" t="t" r="r" b="b"/>
              <a:pathLst>
                <a:path w="3593" h="14304" extrusionOk="0">
                  <a:moveTo>
                    <a:pt x="3559" y="1"/>
                  </a:moveTo>
                  <a:cubicBezTo>
                    <a:pt x="3559" y="34"/>
                    <a:pt x="3559" y="68"/>
                    <a:pt x="3559" y="135"/>
                  </a:cubicBezTo>
                  <a:cubicBezTo>
                    <a:pt x="3559" y="252"/>
                    <a:pt x="3559" y="435"/>
                    <a:pt x="3543" y="653"/>
                  </a:cubicBezTo>
                  <a:cubicBezTo>
                    <a:pt x="3543" y="1104"/>
                    <a:pt x="3543" y="1772"/>
                    <a:pt x="3543" y="2574"/>
                  </a:cubicBezTo>
                  <a:cubicBezTo>
                    <a:pt x="3543" y="4195"/>
                    <a:pt x="3526" y="6434"/>
                    <a:pt x="3526" y="8890"/>
                  </a:cubicBezTo>
                  <a:cubicBezTo>
                    <a:pt x="3526" y="10921"/>
                    <a:pt x="3526" y="12786"/>
                    <a:pt x="3526" y="14253"/>
                  </a:cubicBezTo>
                  <a:lnTo>
                    <a:pt x="970" y="14253"/>
                  </a:lnTo>
                  <a:lnTo>
                    <a:pt x="251" y="14270"/>
                  </a:lnTo>
                  <a:lnTo>
                    <a:pt x="0" y="14270"/>
                  </a:lnTo>
                  <a:cubicBezTo>
                    <a:pt x="17" y="14287"/>
                    <a:pt x="51" y="14287"/>
                    <a:pt x="67" y="14287"/>
                  </a:cubicBezTo>
                  <a:lnTo>
                    <a:pt x="970" y="14287"/>
                  </a:lnTo>
                  <a:lnTo>
                    <a:pt x="3559" y="14303"/>
                  </a:lnTo>
                  <a:lnTo>
                    <a:pt x="3593" y="14303"/>
                  </a:lnTo>
                  <a:lnTo>
                    <a:pt x="3593" y="14270"/>
                  </a:lnTo>
                  <a:cubicBezTo>
                    <a:pt x="3593" y="12800"/>
                    <a:pt x="3593" y="10928"/>
                    <a:pt x="3593" y="8890"/>
                  </a:cubicBezTo>
                  <a:cubicBezTo>
                    <a:pt x="3593" y="6434"/>
                    <a:pt x="3593" y="4195"/>
                    <a:pt x="3593" y="2574"/>
                  </a:cubicBezTo>
                  <a:cubicBezTo>
                    <a:pt x="3576" y="1772"/>
                    <a:pt x="3576" y="1104"/>
                    <a:pt x="3576" y="653"/>
                  </a:cubicBezTo>
                  <a:cubicBezTo>
                    <a:pt x="3576" y="435"/>
                    <a:pt x="3576" y="252"/>
                    <a:pt x="3576" y="135"/>
                  </a:cubicBezTo>
                  <a:cubicBezTo>
                    <a:pt x="3576" y="68"/>
                    <a:pt x="3559" y="34"/>
                    <a:pt x="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0"/>
            <p:cNvSpPr/>
            <p:nvPr/>
          </p:nvSpPr>
          <p:spPr>
            <a:xfrm>
              <a:off x="5800470" y="2961226"/>
              <a:ext cx="288674" cy="270470"/>
            </a:xfrm>
            <a:custGeom>
              <a:avLst/>
              <a:gdLst/>
              <a:ahLst/>
              <a:cxnLst/>
              <a:rect l="l" t="t" r="r" b="b"/>
              <a:pathLst>
                <a:path w="9007" h="8439" extrusionOk="0">
                  <a:moveTo>
                    <a:pt x="4834" y="0"/>
                  </a:moveTo>
                  <a:cubicBezTo>
                    <a:pt x="4649" y="0"/>
                    <a:pt x="4463" y="12"/>
                    <a:pt x="4278" y="36"/>
                  </a:cubicBezTo>
                  <a:cubicBezTo>
                    <a:pt x="4194" y="53"/>
                    <a:pt x="4094" y="70"/>
                    <a:pt x="3994" y="86"/>
                  </a:cubicBezTo>
                  <a:cubicBezTo>
                    <a:pt x="3893" y="103"/>
                    <a:pt x="3793" y="120"/>
                    <a:pt x="3710" y="153"/>
                  </a:cubicBezTo>
                  <a:cubicBezTo>
                    <a:pt x="3309" y="270"/>
                    <a:pt x="2924" y="437"/>
                    <a:pt x="2573" y="671"/>
                  </a:cubicBezTo>
                  <a:cubicBezTo>
                    <a:pt x="1788" y="1172"/>
                    <a:pt x="1203" y="1908"/>
                    <a:pt x="886" y="2776"/>
                  </a:cubicBezTo>
                  <a:cubicBezTo>
                    <a:pt x="719" y="3228"/>
                    <a:pt x="635" y="3729"/>
                    <a:pt x="635" y="4213"/>
                  </a:cubicBezTo>
                  <a:cubicBezTo>
                    <a:pt x="635" y="4731"/>
                    <a:pt x="719" y="5233"/>
                    <a:pt x="903" y="5717"/>
                  </a:cubicBezTo>
                  <a:lnTo>
                    <a:pt x="943" y="5840"/>
                  </a:lnTo>
                  <a:lnTo>
                    <a:pt x="943" y="5840"/>
                  </a:lnTo>
                  <a:cubicBezTo>
                    <a:pt x="646" y="6551"/>
                    <a:pt x="348" y="7261"/>
                    <a:pt x="50" y="7923"/>
                  </a:cubicBezTo>
                  <a:lnTo>
                    <a:pt x="0" y="8023"/>
                  </a:lnTo>
                  <a:lnTo>
                    <a:pt x="101" y="7989"/>
                  </a:lnTo>
                  <a:lnTo>
                    <a:pt x="1931" y="7280"/>
                  </a:lnTo>
                  <a:lnTo>
                    <a:pt x="1931" y="7280"/>
                  </a:lnTo>
                  <a:cubicBezTo>
                    <a:pt x="2431" y="7760"/>
                    <a:pt x="3045" y="8108"/>
                    <a:pt x="3710" y="8290"/>
                  </a:cubicBezTo>
                  <a:cubicBezTo>
                    <a:pt x="4075" y="8390"/>
                    <a:pt x="4448" y="8438"/>
                    <a:pt x="4817" y="8438"/>
                  </a:cubicBezTo>
                  <a:cubicBezTo>
                    <a:pt x="5630" y="8438"/>
                    <a:pt x="6429" y="8203"/>
                    <a:pt x="7118" y="7756"/>
                  </a:cubicBezTo>
                  <a:cubicBezTo>
                    <a:pt x="7536" y="7472"/>
                    <a:pt x="7887" y="7137"/>
                    <a:pt x="8187" y="6753"/>
                  </a:cubicBezTo>
                  <a:cubicBezTo>
                    <a:pt x="8421" y="6419"/>
                    <a:pt x="8605" y="6068"/>
                    <a:pt x="8756" y="5700"/>
                  </a:cubicBezTo>
                  <a:cubicBezTo>
                    <a:pt x="8856" y="5416"/>
                    <a:pt x="8923" y="5116"/>
                    <a:pt x="8973" y="4815"/>
                  </a:cubicBezTo>
                  <a:cubicBezTo>
                    <a:pt x="8973" y="4698"/>
                    <a:pt x="8989" y="4581"/>
                    <a:pt x="9006" y="4481"/>
                  </a:cubicBezTo>
                  <a:lnTo>
                    <a:pt x="9006" y="4247"/>
                  </a:lnTo>
                  <a:cubicBezTo>
                    <a:pt x="9006" y="4180"/>
                    <a:pt x="8989" y="4147"/>
                    <a:pt x="8989" y="4096"/>
                  </a:cubicBezTo>
                  <a:cubicBezTo>
                    <a:pt x="8989" y="4147"/>
                    <a:pt x="8989" y="4180"/>
                    <a:pt x="8989" y="4247"/>
                  </a:cubicBezTo>
                  <a:cubicBezTo>
                    <a:pt x="8989" y="4314"/>
                    <a:pt x="8989" y="4397"/>
                    <a:pt x="8973" y="4481"/>
                  </a:cubicBezTo>
                  <a:cubicBezTo>
                    <a:pt x="8973" y="4581"/>
                    <a:pt x="8956" y="4681"/>
                    <a:pt x="8939" y="4815"/>
                  </a:cubicBezTo>
                  <a:cubicBezTo>
                    <a:pt x="8839" y="5500"/>
                    <a:pt x="8572" y="6168"/>
                    <a:pt x="8137" y="6720"/>
                  </a:cubicBezTo>
                  <a:cubicBezTo>
                    <a:pt x="7853" y="7104"/>
                    <a:pt x="7502" y="7438"/>
                    <a:pt x="7101" y="7689"/>
                  </a:cubicBezTo>
                  <a:cubicBezTo>
                    <a:pt x="6412" y="8137"/>
                    <a:pt x="5619" y="8364"/>
                    <a:pt x="4822" y="8364"/>
                  </a:cubicBezTo>
                  <a:cubicBezTo>
                    <a:pt x="4460" y="8364"/>
                    <a:pt x="4097" y="8317"/>
                    <a:pt x="3743" y="8223"/>
                  </a:cubicBezTo>
                  <a:cubicBezTo>
                    <a:pt x="3075" y="8023"/>
                    <a:pt x="2473" y="7672"/>
                    <a:pt x="1972" y="7204"/>
                  </a:cubicBezTo>
                  <a:lnTo>
                    <a:pt x="1955" y="7187"/>
                  </a:lnTo>
                  <a:lnTo>
                    <a:pt x="1938" y="7187"/>
                  </a:lnTo>
                  <a:lnTo>
                    <a:pt x="163" y="7869"/>
                  </a:lnTo>
                  <a:lnTo>
                    <a:pt x="163" y="7869"/>
                  </a:lnTo>
                  <a:cubicBezTo>
                    <a:pt x="448" y="7217"/>
                    <a:pt x="735" y="6550"/>
                    <a:pt x="1036" y="5868"/>
                  </a:cubicBezTo>
                  <a:lnTo>
                    <a:pt x="1053" y="5851"/>
                  </a:lnTo>
                  <a:lnTo>
                    <a:pt x="1036" y="5817"/>
                  </a:lnTo>
                  <a:lnTo>
                    <a:pt x="986" y="5684"/>
                  </a:lnTo>
                  <a:cubicBezTo>
                    <a:pt x="802" y="5216"/>
                    <a:pt x="719" y="4715"/>
                    <a:pt x="719" y="4213"/>
                  </a:cubicBezTo>
                  <a:cubicBezTo>
                    <a:pt x="719" y="3729"/>
                    <a:pt x="802" y="3261"/>
                    <a:pt x="969" y="2793"/>
                  </a:cubicBezTo>
                  <a:cubicBezTo>
                    <a:pt x="1270" y="1958"/>
                    <a:pt x="1855" y="1223"/>
                    <a:pt x="2607" y="738"/>
                  </a:cubicBezTo>
                  <a:cubicBezTo>
                    <a:pt x="2958" y="504"/>
                    <a:pt x="3325" y="337"/>
                    <a:pt x="3726" y="237"/>
                  </a:cubicBezTo>
                  <a:cubicBezTo>
                    <a:pt x="3810" y="203"/>
                    <a:pt x="3910" y="170"/>
                    <a:pt x="4010" y="170"/>
                  </a:cubicBezTo>
                  <a:cubicBezTo>
                    <a:pt x="4111" y="153"/>
                    <a:pt x="4194" y="120"/>
                    <a:pt x="4294" y="103"/>
                  </a:cubicBezTo>
                  <a:cubicBezTo>
                    <a:pt x="4467" y="82"/>
                    <a:pt x="4640" y="71"/>
                    <a:pt x="4812" y="71"/>
                  </a:cubicBezTo>
                  <a:cubicBezTo>
                    <a:pt x="6116" y="71"/>
                    <a:pt x="7357" y="678"/>
                    <a:pt x="8154" y="1741"/>
                  </a:cubicBezTo>
                  <a:cubicBezTo>
                    <a:pt x="8421" y="2091"/>
                    <a:pt x="8622" y="2492"/>
                    <a:pt x="8772" y="2927"/>
                  </a:cubicBezTo>
                  <a:cubicBezTo>
                    <a:pt x="8806" y="3010"/>
                    <a:pt x="8822" y="3094"/>
                    <a:pt x="8856" y="3177"/>
                  </a:cubicBezTo>
                  <a:cubicBezTo>
                    <a:pt x="8873" y="3244"/>
                    <a:pt x="8889" y="3328"/>
                    <a:pt x="8906" y="3395"/>
                  </a:cubicBezTo>
                  <a:cubicBezTo>
                    <a:pt x="8923" y="3512"/>
                    <a:pt x="8939" y="3629"/>
                    <a:pt x="8956" y="3762"/>
                  </a:cubicBezTo>
                  <a:cubicBezTo>
                    <a:pt x="8973" y="3846"/>
                    <a:pt x="8973" y="3929"/>
                    <a:pt x="8989" y="3979"/>
                  </a:cubicBezTo>
                  <a:cubicBezTo>
                    <a:pt x="8989" y="3929"/>
                    <a:pt x="8989" y="3846"/>
                    <a:pt x="8973" y="3746"/>
                  </a:cubicBezTo>
                  <a:cubicBezTo>
                    <a:pt x="8973" y="3629"/>
                    <a:pt x="8956" y="3512"/>
                    <a:pt x="8923" y="3395"/>
                  </a:cubicBezTo>
                  <a:cubicBezTo>
                    <a:pt x="8906" y="3328"/>
                    <a:pt x="8906" y="3244"/>
                    <a:pt x="8873" y="3161"/>
                  </a:cubicBezTo>
                  <a:cubicBezTo>
                    <a:pt x="8856" y="3077"/>
                    <a:pt x="8822" y="2994"/>
                    <a:pt x="8806" y="2910"/>
                  </a:cubicBezTo>
                  <a:cubicBezTo>
                    <a:pt x="8655" y="2476"/>
                    <a:pt x="8455" y="2075"/>
                    <a:pt x="8187" y="1707"/>
                  </a:cubicBezTo>
                  <a:cubicBezTo>
                    <a:pt x="7837" y="1223"/>
                    <a:pt x="7385" y="838"/>
                    <a:pt x="6867" y="537"/>
                  </a:cubicBezTo>
                  <a:cubicBezTo>
                    <a:pt x="6244" y="179"/>
                    <a:pt x="5546" y="0"/>
                    <a:pt x="4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0"/>
            <p:cNvSpPr/>
            <p:nvPr/>
          </p:nvSpPr>
          <p:spPr>
            <a:xfrm>
              <a:off x="5896332" y="3086606"/>
              <a:ext cx="23044" cy="19711"/>
            </a:xfrm>
            <a:custGeom>
              <a:avLst/>
              <a:gdLst/>
              <a:ahLst/>
              <a:cxnLst/>
              <a:rect l="l" t="t" r="r" b="b"/>
              <a:pathLst>
                <a:path w="719" h="615" extrusionOk="0">
                  <a:moveTo>
                    <a:pt x="418" y="1"/>
                  </a:moveTo>
                  <a:cubicBezTo>
                    <a:pt x="150"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0"/>
            <p:cNvSpPr/>
            <p:nvPr/>
          </p:nvSpPr>
          <p:spPr>
            <a:xfrm>
              <a:off x="5940240" y="3086606"/>
              <a:ext cx="23044" cy="19711"/>
            </a:xfrm>
            <a:custGeom>
              <a:avLst/>
              <a:gdLst/>
              <a:ahLst/>
              <a:cxnLst/>
              <a:rect l="l" t="t" r="r" b="b"/>
              <a:pathLst>
                <a:path w="719" h="615" extrusionOk="0">
                  <a:moveTo>
                    <a:pt x="418" y="1"/>
                  </a:moveTo>
                  <a:cubicBezTo>
                    <a:pt x="151"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0"/>
            <p:cNvSpPr/>
            <p:nvPr/>
          </p:nvSpPr>
          <p:spPr>
            <a:xfrm>
              <a:off x="5984149" y="3086606"/>
              <a:ext cx="23044" cy="19711"/>
            </a:xfrm>
            <a:custGeom>
              <a:avLst/>
              <a:gdLst/>
              <a:ahLst/>
              <a:cxnLst/>
              <a:rect l="l" t="t" r="r" b="b"/>
              <a:pathLst>
                <a:path w="719" h="615" extrusionOk="0">
                  <a:moveTo>
                    <a:pt x="418" y="1"/>
                  </a:moveTo>
                  <a:cubicBezTo>
                    <a:pt x="134"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0"/>
            <p:cNvSpPr/>
            <p:nvPr/>
          </p:nvSpPr>
          <p:spPr>
            <a:xfrm>
              <a:off x="4463280" y="3323743"/>
              <a:ext cx="175698" cy="164384"/>
            </a:xfrm>
            <a:custGeom>
              <a:avLst/>
              <a:gdLst/>
              <a:ahLst/>
              <a:cxnLst/>
              <a:rect l="l" t="t" r="r" b="b"/>
              <a:pathLst>
                <a:path w="5482" h="5129" extrusionOk="0">
                  <a:moveTo>
                    <a:pt x="18" y="2410"/>
                  </a:moveTo>
                  <a:cubicBezTo>
                    <a:pt x="18" y="2426"/>
                    <a:pt x="18" y="2443"/>
                    <a:pt x="1" y="2460"/>
                  </a:cubicBezTo>
                  <a:lnTo>
                    <a:pt x="18" y="2460"/>
                  </a:lnTo>
                  <a:cubicBezTo>
                    <a:pt x="18" y="2443"/>
                    <a:pt x="18" y="2426"/>
                    <a:pt x="18" y="2410"/>
                  </a:cubicBezTo>
                  <a:close/>
                  <a:moveTo>
                    <a:pt x="2545" y="0"/>
                  </a:moveTo>
                  <a:cubicBezTo>
                    <a:pt x="2106" y="0"/>
                    <a:pt x="1678" y="107"/>
                    <a:pt x="1304" y="321"/>
                  </a:cubicBezTo>
                  <a:cubicBezTo>
                    <a:pt x="987" y="505"/>
                    <a:pt x="719" y="739"/>
                    <a:pt x="502" y="1039"/>
                  </a:cubicBezTo>
                  <a:cubicBezTo>
                    <a:pt x="335" y="1257"/>
                    <a:pt x="218" y="1507"/>
                    <a:pt x="135" y="1775"/>
                  </a:cubicBezTo>
                  <a:cubicBezTo>
                    <a:pt x="118" y="1825"/>
                    <a:pt x="101" y="1875"/>
                    <a:pt x="84" y="1925"/>
                  </a:cubicBezTo>
                  <a:cubicBezTo>
                    <a:pt x="68" y="1975"/>
                    <a:pt x="68" y="2025"/>
                    <a:pt x="51" y="2059"/>
                  </a:cubicBezTo>
                  <a:cubicBezTo>
                    <a:pt x="34" y="2125"/>
                    <a:pt x="34" y="2209"/>
                    <a:pt x="18" y="2276"/>
                  </a:cubicBezTo>
                  <a:cubicBezTo>
                    <a:pt x="18" y="2343"/>
                    <a:pt x="18" y="2376"/>
                    <a:pt x="18" y="2410"/>
                  </a:cubicBezTo>
                  <a:cubicBezTo>
                    <a:pt x="18" y="2376"/>
                    <a:pt x="18" y="2343"/>
                    <a:pt x="34" y="2276"/>
                  </a:cubicBezTo>
                  <a:cubicBezTo>
                    <a:pt x="34" y="2209"/>
                    <a:pt x="51" y="2142"/>
                    <a:pt x="68" y="2059"/>
                  </a:cubicBezTo>
                  <a:cubicBezTo>
                    <a:pt x="84" y="2025"/>
                    <a:pt x="84" y="1975"/>
                    <a:pt x="101" y="1925"/>
                  </a:cubicBezTo>
                  <a:cubicBezTo>
                    <a:pt x="118" y="1875"/>
                    <a:pt x="135" y="1825"/>
                    <a:pt x="151" y="1775"/>
                  </a:cubicBezTo>
                  <a:cubicBezTo>
                    <a:pt x="235" y="1507"/>
                    <a:pt x="352" y="1273"/>
                    <a:pt x="519" y="1056"/>
                  </a:cubicBezTo>
                  <a:cubicBezTo>
                    <a:pt x="1003" y="411"/>
                    <a:pt x="1744" y="49"/>
                    <a:pt x="2528" y="49"/>
                  </a:cubicBezTo>
                  <a:cubicBezTo>
                    <a:pt x="2637" y="49"/>
                    <a:pt x="2748" y="56"/>
                    <a:pt x="2858" y="70"/>
                  </a:cubicBezTo>
                  <a:cubicBezTo>
                    <a:pt x="2925" y="70"/>
                    <a:pt x="2975" y="87"/>
                    <a:pt x="3042" y="104"/>
                  </a:cubicBezTo>
                  <a:cubicBezTo>
                    <a:pt x="3092" y="104"/>
                    <a:pt x="3159" y="120"/>
                    <a:pt x="3209" y="137"/>
                  </a:cubicBezTo>
                  <a:cubicBezTo>
                    <a:pt x="3460" y="204"/>
                    <a:pt x="3677" y="304"/>
                    <a:pt x="3894" y="438"/>
                  </a:cubicBezTo>
                  <a:cubicBezTo>
                    <a:pt x="4345" y="739"/>
                    <a:pt x="4696" y="1190"/>
                    <a:pt x="4897" y="1708"/>
                  </a:cubicBezTo>
                  <a:cubicBezTo>
                    <a:pt x="4997" y="1975"/>
                    <a:pt x="5047" y="2276"/>
                    <a:pt x="5047" y="2560"/>
                  </a:cubicBezTo>
                  <a:cubicBezTo>
                    <a:pt x="5047" y="2861"/>
                    <a:pt x="4980" y="3161"/>
                    <a:pt x="4880" y="3445"/>
                  </a:cubicBezTo>
                  <a:lnTo>
                    <a:pt x="4846" y="3546"/>
                  </a:lnTo>
                  <a:lnTo>
                    <a:pt x="4846" y="3562"/>
                  </a:lnTo>
                  <a:lnTo>
                    <a:pt x="5366" y="4774"/>
                  </a:lnTo>
                  <a:lnTo>
                    <a:pt x="4295" y="4364"/>
                  </a:lnTo>
                  <a:lnTo>
                    <a:pt x="4278" y="4381"/>
                  </a:lnTo>
                  <a:cubicBezTo>
                    <a:pt x="3978" y="4665"/>
                    <a:pt x="3610" y="4882"/>
                    <a:pt x="3209" y="4999"/>
                  </a:cubicBezTo>
                  <a:cubicBezTo>
                    <a:pt x="2991" y="5056"/>
                    <a:pt x="2769" y="5085"/>
                    <a:pt x="2550" y="5085"/>
                  </a:cubicBezTo>
                  <a:cubicBezTo>
                    <a:pt x="2063" y="5085"/>
                    <a:pt x="1585" y="4947"/>
                    <a:pt x="1171" y="4682"/>
                  </a:cubicBezTo>
                  <a:cubicBezTo>
                    <a:pt x="920" y="4515"/>
                    <a:pt x="703" y="4314"/>
                    <a:pt x="519" y="4080"/>
                  </a:cubicBezTo>
                  <a:cubicBezTo>
                    <a:pt x="268" y="3746"/>
                    <a:pt x="101" y="3345"/>
                    <a:pt x="51" y="2927"/>
                  </a:cubicBezTo>
                  <a:cubicBezTo>
                    <a:pt x="34" y="2844"/>
                    <a:pt x="18" y="2777"/>
                    <a:pt x="18" y="2727"/>
                  </a:cubicBezTo>
                  <a:cubicBezTo>
                    <a:pt x="18" y="2677"/>
                    <a:pt x="18" y="2627"/>
                    <a:pt x="18" y="2577"/>
                  </a:cubicBezTo>
                  <a:cubicBezTo>
                    <a:pt x="18" y="2543"/>
                    <a:pt x="18" y="2510"/>
                    <a:pt x="18" y="2493"/>
                  </a:cubicBezTo>
                  <a:cubicBezTo>
                    <a:pt x="18" y="2476"/>
                    <a:pt x="18" y="2476"/>
                    <a:pt x="18" y="2460"/>
                  </a:cubicBezTo>
                  <a:cubicBezTo>
                    <a:pt x="1" y="2476"/>
                    <a:pt x="1" y="2476"/>
                    <a:pt x="1" y="2493"/>
                  </a:cubicBezTo>
                  <a:cubicBezTo>
                    <a:pt x="1" y="2510"/>
                    <a:pt x="1" y="2543"/>
                    <a:pt x="1" y="2577"/>
                  </a:cubicBezTo>
                  <a:cubicBezTo>
                    <a:pt x="1" y="2627"/>
                    <a:pt x="1" y="2677"/>
                    <a:pt x="1" y="2727"/>
                  </a:cubicBezTo>
                  <a:cubicBezTo>
                    <a:pt x="18" y="2794"/>
                    <a:pt x="18" y="2844"/>
                    <a:pt x="34" y="2927"/>
                  </a:cubicBezTo>
                  <a:cubicBezTo>
                    <a:pt x="51" y="3111"/>
                    <a:pt x="101" y="3295"/>
                    <a:pt x="151" y="3462"/>
                  </a:cubicBezTo>
                  <a:cubicBezTo>
                    <a:pt x="252" y="3696"/>
                    <a:pt x="369" y="3913"/>
                    <a:pt x="502" y="4097"/>
                  </a:cubicBezTo>
                  <a:cubicBezTo>
                    <a:pt x="686" y="4348"/>
                    <a:pt x="903" y="4548"/>
                    <a:pt x="1154" y="4715"/>
                  </a:cubicBezTo>
                  <a:cubicBezTo>
                    <a:pt x="1562" y="4987"/>
                    <a:pt x="2040" y="5129"/>
                    <a:pt x="2529" y="5129"/>
                  </a:cubicBezTo>
                  <a:cubicBezTo>
                    <a:pt x="2761" y="5129"/>
                    <a:pt x="2995" y="5097"/>
                    <a:pt x="3226" y="5033"/>
                  </a:cubicBezTo>
                  <a:cubicBezTo>
                    <a:pt x="3625" y="4933"/>
                    <a:pt x="4007" y="4718"/>
                    <a:pt x="4307" y="4419"/>
                  </a:cubicBezTo>
                  <a:lnTo>
                    <a:pt x="4307" y="4419"/>
                  </a:lnTo>
                  <a:lnTo>
                    <a:pt x="5394" y="4841"/>
                  </a:lnTo>
                  <a:lnTo>
                    <a:pt x="5394" y="4841"/>
                  </a:lnTo>
                  <a:lnTo>
                    <a:pt x="5398" y="4849"/>
                  </a:lnTo>
                  <a:lnTo>
                    <a:pt x="5401" y="4844"/>
                  </a:lnTo>
                  <a:lnTo>
                    <a:pt x="5401" y="4844"/>
                  </a:lnTo>
                  <a:lnTo>
                    <a:pt x="5415" y="4849"/>
                  </a:lnTo>
                  <a:lnTo>
                    <a:pt x="5481" y="4882"/>
                  </a:lnTo>
                  <a:lnTo>
                    <a:pt x="5448" y="4816"/>
                  </a:lnTo>
                  <a:lnTo>
                    <a:pt x="4900" y="3554"/>
                  </a:lnTo>
                  <a:lnTo>
                    <a:pt x="4930" y="3479"/>
                  </a:lnTo>
                  <a:cubicBezTo>
                    <a:pt x="5047" y="3178"/>
                    <a:pt x="5097" y="2877"/>
                    <a:pt x="5097" y="2560"/>
                  </a:cubicBezTo>
                  <a:cubicBezTo>
                    <a:pt x="5097" y="2259"/>
                    <a:pt x="5047" y="1958"/>
                    <a:pt x="4947" y="1674"/>
                  </a:cubicBezTo>
                  <a:cubicBezTo>
                    <a:pt x="4746" y="1156"/>
                    <a:pt x="4395" y="705"/>
                    <a:pt x="3911" y="404"/>
                  </a:cubicBezTo>
                  <a:cubicBezTo>
                    <a:pt x="3710" y="271"/>
                    <a:pt x="3476" y="154"/>
                    <a:pt x="3226" y="87"/>
                  </a:cubicBezTo>
                  <a:cubicBezTo>
                    <a:pt x="3176" y="70"/>
                    <a:pt x="3109" y="54"/>
                    <a:pt x="3059" y="54"/>
                  </a:cubicBezTo>
                  <a:cubicBezTo>
                    <a:pt x="2992" y="37"/>
                    <a:pt x="2942" y="20"/>
                    <a:pt x="2875" y="20"/>
                  </a:cubicBezTo>
                  <a:cubicBezTo>
                    <a:pt x="2765" y="7"/>
                    <a:pt x="2654" y="0"/>
                    <a:pt x="2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0"/>
            <p:cNvSpPr/>
            <p:nvPr/>
          </p:nvSpPr>
          <p:spPr>
            <a:xfrm>
              <a:off x="4566641"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0"/>
            <p:cNvSpPr/>
            <p:nvPr/>
          </p:nvSpPr>
          <p:spPr>
            <a:xfrm>
              <a:off x="4539880" y="3399894"/>
              <a:ext cx="13942" cy="11955"/>
            </a:xfrm>
            <a:custGeom>
              <a:avLst/>
              <a:gdLst/>
              <a:ahLst/>
              <a:cxnLst/>
              <a:rect l="l" t="t" r="r" b="b"/>
              <a:pathLst>
                <a:path w="435" h="373" extrusionOk="0">
                  <a:moveTo>
                    <a:pt x="184" y="0"/>
                  </a:moveTo>
                  <a:cubicBezTo>
                    <a:pt x="84" y="0"/>
                    <a:pt x="0" y="84"/>
                    <a:pt x="0" y="184"/>
                  </a:cubicBezTo>
                  <a:cubicBezTo>
                    <a:pt x="0" y="297"/>
                    <a:pt x="92" y="372"/>
                    <a:pt x="188" y="372"/>
                  </a:cubicBezTo>
                  <a:cubicBezTo>
                    <a:pt x="234" y="372"/>
                    <a:pt x="280" y="355"/>
                    <a:pt x="318" y="318"/>
                  </a:cubicBezTo>
                  <a:cubicBezTo>
                    <a:pt x="435" y="201"/>
                    <a:pt x="351"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0"/>
            <p:cNvSpPr/>
            <p:nvPr/>
          </p:nvSpPr>
          <p:spPr>
            <a:xfrm>
              <a:off x="4513086"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0"/>
            <p:cNvSpPr/>
            <p:nvPr/>
          </p:nvSpPr>
          <p:spPr>
            <a:xfrm>
              <a:off x="4099673" y="3667640"/>
              <a:ext cx="273162" cy="307936"/>
            </a:xfrm>
            <a:custGeom>
              <a:avLst/>
              <a:gdLst/>
              <a:ahLst/>
              <a:cxnLst/>
              <a:rect l="l" t="t" r="r" b="b"/>
              <a:pathLst>
                <a:path w="8523" h="9608" extrusionOk="0">
                  <a:moveTo>
                    <a:pt x="4270" y="5"/>
                  </a:moveTo>
                  <a:cubicBezTo>
                    <a:pt x="4262" y="5"/>
                    <a:pt x="4253" y="9"/>
                    <a:pt x="4245" y="17"/>
                  </a:cubicBezTo>
                  <a:lnTo>
                    <a:pt x="4295" y="17"/>
                  </a:lnTo>
                  <a:cubicBezTo>
                    <a:pt x="4287" y="9"/>
                    <a:pt x="4278" y="5"/>
                    <a:pt x="4270" y="5"/>
                  </a:cubicBezTo>
                  <a:close/>
                  <a:moveTo>
                    <a:pt x="4161" y="0"/>
                  </a:moveTo>
                  <a:lnTo>
                    <a:pt x="3944" y="17"/>
                  </a:lnTo>
                  <a:cubicBezTo>
                    <a:pt x="3810" y="17"/>
                    <a:pt x="3693" y="34"/>
                    <a:pt x="3576" y="50"/>
                  </a:cubicBezTo>
                  <a:cubicBezTo>
                    <a:pt x="3510" y="67"/>
                    <a:pt x="3426" y="84"/>
                    <a:pt x="3343" y="101"/>
                  </a:cubicBezTo>
                  <a:lnTo>
                    <a:pt x="3092" y="167"/>
                  </a:lnTo>
                  <a:cubicBezTo>
                    <a:pt x="2657" y="301"/>
                    <a:pt x="2240" y="502"/>
                    <a:pt x="1855" y="769"/>
                  </a:cubicBezTo>
                  <a:cubicBezTo>
                    <a:pt x="1371" y="1120"/>
                    <a:pt x="953" y="1571"/>
                    <a:pt x="652" y="2106"/>
                  </a:cubicBezTo>
                  <a:cubicBezTo>
                    <a:pt x="469" y="2406"/>
                    <a:pt x="335" y="2724"/>
                    <a:pt x="235" y="3075"/>
                  </a:cubicBezTo>
                  <a:cubicBezTo>
                    <a:pt x="68" y="3626"/>
                    <a:pt x="1" y="4228"/>
                    <a:pt x="51" y="4796"/>
                  </a:cubicBezTo>
                  <a:cubicBezTo>
                    <a:pt x="68" y="4913"/>
                    <a:pt x="84" y="5013"/>
                    <a:pt x="101" y="5113"/>
                  </a:cubicBezTo>
                  <a:cubicBezTo>
                    <a:pt x="101" y="5213"/>
                    <a:pt x="135" y="5314"/>
                    <a:pt x="151" y="5414"/>
                  </a:cubicBezTo>
                  <a:cubicBezTo>
                    <a:pt x="251" y="5848"/>
                    <a:pt x="402" y="6249"/>
                    <a:pt x="619" y="6634"/>
                  </a:cubicBezTo>
                  <a:cubicBezTo>
                    <a:pt x="1087" y="7452"/>
                    <a:pt x="1805" y="8104"/>
                    <a:pt x="2674" y="8472"/>
                  </a:cubicBezTo>
                  <a:cubicBezTo>
                    <a:pt x="3125" y="8672"/>
                    <a:pt x="3610" y="8772"/>
                    <a:pt x="4111" y="8789"/>
                  </a:cubicBezTo>
                  <a:cubicBezTo>
                    <a:pt x="4184" y="8794"/>
                    <a:pt x="4258" y="8796"/>
                    <a:pt x="4331" y="8796"/>
                  </a:cubicBezTo>
                  <a:cubicBezTo>
                    <a:pt x="4763" y="8796"/>
                    <a:pt x="5201" y="8715"/>
                    <a:pt x="5615" y="8572"/>
                  </a:cubicBezTo>
                  <a:lnTo>
                    <a:pt x="5729" y="8529"/>
                  </a:lnTo>
                  <a:lnTo>
                    <a:pt x="5729" y="8529"/>
                  </a:lnTo>
                  <a:lnTo>
                    <a:pt x="7787" y="9558"/>
                  </a:lnTo>
                  <a:lnTo>
                    <a:pt x="7887" y="9608"/>
                  </a:lnTo>
                  <a:lnTo>
                    <a:pt x="7854" y="9508"/>
                  </a:lnTo>
                  <a:cubicBezTo>
                    <a:pt x="7639" y="8831"/>
                    <a:pt x="7425" y="8171"/>
                    <a:pt x="7211" y="7544"/>
                  </a:cubicBezTo>
                  <a:lnTo>
                    <a:pt x="7211" y="7544"/>
                  </a:lnTo>
                  <a:cubicBezTo>
                    <a:pt x="7715" y="7031"/>
                    <a:pt x="8075" y="6405"/>
                    <a:pt x="8288" y="5715"/>
                  </a:cubicBezTo>
                  <a:cubicBezTo>
                    <a:pt x="8472" y="5080"/>
                    <a:pt x="8522" y="4411"/>
                    <a:pt x="8439" y="3760"/>
                  </a:cubicBezTo>
                  <a:cubicBezTo>
                    <a:pt x="8355" y="3175"/>
                    <a:pt x="8155" y="2624"/>
                    <a:pt x="7871" y="2106"/>
                  </a:cubicBezTo>
                  <a:cubicBezTo>
                    <a:pt x="7620" y="1671"/>
                    <a:pt x="7286" y="1287"/>
                    <a:pt x="6901" y="969"/>
                  </a:cubicBezTo>
                  <a:cubicBezTo>
                    <a:pt x="6584" y="702"/>
                    <a:pt x="6233" y="485"/>
                    <a:pt x="5866" y="318"/>
                  </a:cubicBezTo>
                  <a:cubicBezTo>
                    <a:pt x="5581" y="218"/>
                    <a:pt x="5297" y="117"/>
                    <a:pt x="4997" y="67"/>
                  </a:cubicBezTo>
                  <a:lnTo>
                    <a:pt x="4679" y="17"/>
                  </a:lnTo>
                  <a:lnTo>
                    <a:pt x="4295" y="17"/>
                  </a:lnTo>
                  <a:lnTo>
                    <a:pt x="4429" y="34"/>
                  </a:lnTo>
                  <a:lnTo>
                    <a:pt x="4679" y="50"/>
                  </a:lnTo>
                  <a:lnTo>
                    <a:pt x="4997" y="101"/>
                  </a:lnTo>
                  <a:cubicBezTo>
                    <a:pt x="5281" y="151"/>
                    <a:pt x="5581" y="251"/>
                    <a:pt x="5849" y="368"/>
                  </a:cubicBezTo>
                  <a:cubicBezTo>
                    <a:pt x="6216" y="535"/>
                    <a:pt x="6567" y="752"/>
                    <a:pt x="6868" y="1003"/>
                  </a:cubicBezTo>
                  <a:cubicBezTo>
                    <a:pt x="7687" y="1721"/>
                    <a:pt x="8221" y="2690"/>
                    <a:pt x="8355" y="3776"/>
                  </a:cubicBezTo>
                  <a:cubicBezTo>
                    <a:pt x="8455" y="4411"/>
                    <a:pt x="8405" y="5063"/>
                    <a:pt x="8205" y="5698"/>
                  </a:cubicBezTo>
                  <a:cubicBezTo>
                    <a:pt x="8004" y="6383"/>
                    <a:pt x="7637" y="7001"/>
                    <a:pt x="7135" y="7502"/>
                  </a:cubicBezTo>
                  <a:lnTo>
                    <a:pt x="7119" y="7519"/>
                  </a:lnTo>
                  <a:lnTo>
                    <a:pt x="7119" y="7553"/>
                  </a:lnTo>
                  <a:cubicBezTo>
                    <a:pt x="7325" y="8157"/>
                    <a:pt x="7532" y="8776"/>
                    <a:pt x="7739" y="9425"/>
                  </a:cubicBezTo>
                  <a:lnTo>
                    <a:pt x="7739" y="9425"/>
                  </a:lnTo>
                  <a:lnTo>
                    <a:pt x="5765" y="8438"/>
                  </a:lnTo>
                  <a:lnTo>
                    <a:pt x="5749" y="8421"/>
                  </a:lnTo>
                  <a:lnTo>
                    <a:pt x="5732" y="8438"/>
                  </a:lnTo>
                  <a:lnTo>
                    <a:pt x="5581" y="8488"/>
                  </a:lnTo>
                  <a:cubicBezTo>
                    <a:pt x="5182" y="8631"/>
                    <a:pt x="4758" y="8713"/>
                    <a:pt x="4330" y="8713"/>
                  </a:cubicBezTo>
                  <a:cubicBezTo>
                    <a:pt x="4257" y="8713"/>
                    <a:pt x="4184" y="8710"/>
                    <a:pt x="4111" y="8706"/>
                  </a:cubicBezTo>
                  <a:cubicBezTo>
                    <a:pt x="3627" y="8689"/>
                    <a:pt x="3142" y="8589"/>
                    <a:pt x="2708" y="8405"/>
                  </a:cubicBezTo>
                  <a:cubicBezTo>
                    <a:pt x="1855" y="8037"/>
                    <a:pt x="1154" y="7402"/>
                    <a:pt x="703" y="6584"/>
                  </a:cubicBezTo>
                  <a:cubicBezTo>
                    <a:pt x="485" y="6216"/>
                    <a:pt x="318" y="5815"/>
                    <a:pt x="235" y="5397"/>
                  </a:cubicBezTo>
                  <a:cubicBezTo>
                    <a:pt x="201" y="5297"/>
                    <a:pt x="185" y="5197"/>
                    <a:pt x="168" y="5096"/>
                  </a:cubicBezTo>
                  <a:cubicBezTo>
                    <a:pt x="151" y="4996"/>
                    <a:pt x="135" y="4896"/>
                    <a:pt x="135" y="4796"/>
                  </a:cubicBezTo>
                  <a:cubicBezTo>
                    <a:pt x="84" y="4228"/>
                    <a:pt x="135" y="3643"/>
                    <a:pt x="302" y="3091"/>
                  </a:cubicBezTo>
                  <a:cubicBezTo>
                    <a:pt x="402" y="2757"/>
                    <a:pt x="536" y="2440"/>
                    <a:pt x="703" y="2139"/>
                  </a:cubicBezTo>
                  <a:cubicBezTo>
                    <a:pt x="1003" y="1621"/>
                    <a:pt x="1404" y="1153"/>
                    <a:pt x="1889" y="802"/>
                  </a:cubicBezTo>
                  <a:cubicBezTo>
                    <a:pt x="2256" y="535"/>
                    <a:pt x="2674" y="335"/>
                    <a:pt x="3092" y="201"/>
                  </a:cubicBezTo>
                  <a:lnTo>
                    <a:pt x="3359" y="134"/>
                  </a:lnTo>
                  <a:cubicBezTo>
                    <a:pt x="3426" y="101"/>
                    <a:pt x="3510" y="101"/>
                    <a:pt x="3576" y="84"/>
                  </a:cubicBezTo>
                  <a:cubicBezTo>
                    <a:pt x="3693" y="67"/>
                    <a:pt x="3827" y="50"/>
                    <a:pt x="3944" y="34"/>
                  </a:cubicBezTo>
                  <a:lnTo>
                    <a:pt x="4161" y="17"/>
                  </a:lnTo>
                  <a:cubicBezTo>
                    <a:pt x="4195" y="17"/>
                    <a:pt x="4211" y="17"/>
                    <a:pt x="4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0"/>
            <p:cNvSpPr/>
            <p:nvPr/>
          </p:nvSpPr>
          <p:spPr>
            <a:xfrm>
              <a:off x="4193932" y="3780103"/>
              <a:ext cx="77144" cy="77657"/>
            </a:xfrm>
            <a:custGeom>
              <a:avLst/>
              <a:gdLst/>
              <a:ahLst/>
              <a:cxnLst/>
              <a:rect l="l" t="t" r="r" b="b"/>
              <a:pathLst>
                <a:path w="2407" h="2423" extrusionOk="0">
                  <a:moveTo>
                    <a:pt x="1922" y="0"/>
                  </a:moveTo>
                  <a:lnTo>
                    <a:pt x="468" y="17"/>
                  </a:lnTo>
                  <a:cubicBezTo>
                    <a:pt x="201" y="17"/>
                    <a:pt x="1" y="234"/>
                    <a:pt x="1" y="501"/>
                  </a:cubicBezTo>
                  <a:lnTo>
                    <a:pt x="1" y="1938"/>
                  </a:lnTo>
                  <a:cubicBezTo>
                    <a:pt x="1" y="2206"/>
                    <a:pt x="218" y="2423"/>
                    <a:pt x="485" y="2423"/>
                  </a:cubicBezTo>
                  <a:lnTo>
                    <a:pt x="1939" y="2423"/>
                  </a:lnTo>
                  <a:cubicBezTo>
                    <a:pt x="2206" y="2406"/>
                    <a:pt x="2407" y="2189"/>
                    <a:pt x="2407" y="1938"/>
                  </a:cubicBezTo>
                  <a:lnTo>
                    <a:pt x="2407" y="485"/>
                  </a:lnTo>
                  <a:cubicBezTo>
                    <a:pt x="2407" y="217"/>
                    <a:pt x="2189" y="0"/>
                    <a:pt x="192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0"/>
            <p:cNvSpPr/>
            <p:nvPr/>
          </p:nvSpPr>
          <p:spPr>
            <a:xfrm>
              <a:off x="5233890" y="3367075"/>
              <a:ext cx="372742" cy="174833"/>
            </a:xfrm>
            <a:custGeom>
              <a:avLst/>
              <a:gdLst/>
              <a:ahLst/>
              <a:cxnLst/>
              <a:rect l="l" t="t" r="r" b="b"/>
              <a:pathLst>
                <a:path w="11630" h="5455" extrusionOk="0">
                  <a:moveTo>
                    <a:pt x="3002" y="1"/>
                  </a:moveTo>
                  <a:cubicBezTo>
                    <a:pt x="2971" y="1"/>
                    <a:pt x="2938" y="12"/>
                    <a:pt x="2908" y="38"/>
                  </a:cubicBezTo>
                  <a:cubicBezTo>
                    <a:pt x="2808" y="122"/>
                    <a:pt x="2707" y="506"/>
                    <a:pt x="2808" y="991"/>
                  </a:cubicBezTo>
                  <a:cubicBezTo>
                    <a:pt x="2833" y="1135"/>
                    <a:pt x="2797" y="1189"/>
                    <a:pt x="2728" y="1189"/>
                  </a:cubicBezTo>
                  <a:cubicBezTo>
                    <a:pt x="2573" y="1189"/>
                    <a:pt x="2256" y="922"/>
                    <a:pt x="2106" y="807"/>
                  </a:cubicBezTo>
                  <a:cubicBezTo>
                    <a:pt x="1892" y="626"/>
                    <a:pt x="1210" y="155"/>
                    <a:pt x="1092" y="155"/>
                  </a:cubicBezTo>
                  <a:cubicBezTo>
                    <a:pt x="1090" y="155"/>
                    <a:pt x="1088" y="155"/>
                    <a:pt x="1087" y="155"/>
                  </a:cubicBezTo>
                  <a:cubicBezTo>
                    <a:pt x="936" y="189"/>
                    <a:pt x="936" y="356"/>
                    <a:pt x="1170" y="540"/>
                  </a:cubicBezTo>
                  <a:cubicBezTo>
                    <a:pt x="1387" y="707"/>
                    <a:pt x="2006" y="1241"/>
                    <a:pt x="1905" y="1342"/>
                  </a:cubicBezTo>
                  <a:cubicBezTo>
                    <a:pt x="1900" y="1349"/>
                    <a:pt x="1891" y="1352"/>
                    <a:pt x="1879" y="1352"/>
                  </a:cubicBezTo>
                  <a:cubicBezTo>
                    <a:pt x="1691" y="1352"/>
                    <a:pt x="736" y="573"/>
                    <a:pt x="736" y="573"/>
                  </a:cubicBezTo>
                  <a:cubicBezTo>
                    <a:pt x="736" y="573"/>
                    <a:pt x="614" y="431"/>
                    <a:pt x="506" y="431"/>
                  </a:cubicBezTo>
                  <a:cubicBezTo>
                    <a:pt x="474" y="431"/>
                    <a:pt x="444" y="443"/>
                    <a:pt x="418" y="473"/>
                  </a:cubicBezTo>
                  <a:cubicBezTo>
                    <a:pt x="201" y="690"/>
                    <a:pt x="1421" y="1542"/>
                    <a:pt x="1554" y="1626"/>
                  </a:cubicBezTo>
                  <a:cubicBezTo>
                    <a:pt x="1608" y="1666"/>
                    <a:pt x="1564" y="1761"/>
                    <a:pt x="1493" y="1761"/>
                  </a:cubicBezTo>
                  <a:cubicBezTo>
                    <a:pt x="1476" y="1761"/>
                    <a:pt x="1457" y="1755"/>
                    <a:pt x="1438" y="1743"/>
                  </a:cubicBezTo>
                  <a:cubicBezTo>
                    <a:pt x="1364" y="1684"/>
                    <a:pt x="605" y="1017"/>
                    <a:pt x="276" y="1017"/>
                  </a:cubicBezTo>
                  <a:cubicBezTo>
                    <a:pt x="231" y="1017"/>
                    <a:pt x="194" y="1029"/>
                    <a:pt x="168" y="1058"/>
                  </a:cubicBezTo>
                  <a:cubicBezTo>
                    <a:pt x="1" y="1225"/>
                    <a:pt x="1170" y="1759"/>
                    <a:pt x="1270" y="2043"/>
                  </a:cubicBezTo>
                  <a:cubicBezTo>
                    <a:pt x="1287" y="2092"/>
                    <a:pt x="1276" y="2112"/>
                    <a:pt x="1246" y="2112"/>
                  </a:cubicBezTo>
                  <a:cubicBezTo>
                    <a:pt x="1109" y="2112"/>
                    <a:pt x="572" y="1698"/>
                    <a:pt x="356" y="1698"/>
                  </a:cubicBezTo>
                  <a:cubicBezTo>
                    <a:pt x="325" y="1698"/>
                    <a:pt x="300" y="1707"/>
                    <a:pt x="285" y="1726"/>
                  </a:cubicBezTo>
                  <a:cubicBezTo>
                    <a:pt x="235" y="1776"/>
                    <a:pt x="201" y="1843"/>
                    <a:pt x="803" y="2210"/>
                  </a:cubicBezTo>
                  <a:cubicBezTo>
                    <a:pt x="1254" y="2461"/>
                    <a:pt x="1722" y="2695"/>
                    <a:pt x="2189" y="2895"/>
                  </a:cubicBezTo>
                  <a:cubicBezTo>
                    <a:pt x="2189" y="2895"/>
                    <a:pt x="5727" y="5454"/>
                    <a:pt x="8266" y="5454"/>
                  </a:cubicBezTo>
                  <a:cubicBezTo>
                    <a:pt x="9010" y="5454"/>
                    <a:pt x="9668" y="5234"/>
                    <a:pt x="10126" y="4667"/>
                  </a:cubicBezTo>
                  <a:cubicBezTo>
                    <a:pt x="11630" y="2829"/>
                    <a:pt x="11613" y="2695"/>
                    <a:pt x="11613" y="2695"/>
                  </a:cubicBezTo>
                  <a:lnTo>
                    <a:pt x="9524" y="1007"/>
                  </a:lnTo>
                  <a:cubicBezTo>
                    <a:pt x="9524" y="1007"/>
                    <a:pt x="8226" y="3046"/>
                    <a:pt x="7862" y="3046"/>
                  </a:cubicBezTo>
                  <a:cubicBezTo>
                    <a:pt x="7859" y="3046"/>
                    <a:pt x="7856" y="3046"/>
                    <a:pt x="7854" y="3046"/>
                  </a:cubicBezTo>
                  <a:cubicBezTo>
                    <a:pt x="5949" y="2829"/>
                    <a:pt x="4077" y="1793"/>
                    <a:pt x="3426" y="1392"/>
                  </a:cubicBezTo>
                  <a:cubicBezTo>
                    <a:pt x="3376" y="1308"/>
                    <a:pt x="3309" y="1191"/>
                    <a:pt x="3259" y="1058"/>
                  </a:cubicBezTo>
                  <a:cubicBezTo>
                    <a:pt x="3192" y="941"/>
                    <a:pt x="3159" y="807"/>
                    <a:pt x="3142" y="673"/>
                  </a:cubicBezTo>
                  <a:cubicBezTo>
                    <a:pt x="3125" y="523"/>
                    <a:pt x="3125" y="356"/>
                    <a:pt x="3142" y="205"/>
                  </a:cubicBezTo>
                  <a:cubicBezTo>
                    <a:pt x="3167" y="94"/>
                    <a:pt x="3090" y="1"/>
                    <a:pt x="30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0"/>
            <p:cNvSpPr/>
            <p:nvPr/>
          </p:nvSpPr>
          <p:spPr>
            <a:xfrm>
              <a:off x="5536442" y="3655333"/>
              <a:ext cx="89996" cy="719202"/>
            </a:xfrm>
            <a:custGeom>
              <a:avLst/>
              <a:gdLst/>
              <a:ahLst/>
              <a:cxnLst/>
              <a:rect l="l" t="t" r="r" b="b"/>
              <a:pathLst>
                <a:path w="2808" h="22440" extrusionOk="0">
                  <a:moveTo>
                    <a:pt x="2808" y="0"/>
                  </a:moveTo>
                  <a:cubicBezTo>
                    <a:pt x="2808" y="1"/>
                    <a:pt x="1" y="9173"/>
                    <a:pt x="168" y="12130"/>
                  </a:cubicBezTo>
                  <a:cubicBezTo>
                    <a:pt x="352" y="15071"/>
                    <a:pt x="2491" y="22440"/>
                    <a:pt x="2491" y="22440"/>
                  </a:cubicBezTo>
                  <a:lnTo>
                    <a:pt x="280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0"/>
            <p:cNvSpPr/>
            <p:nvPr/>
          </p:nvSpPr>
          <p:spPr>
            <a:xfrm>
              <a:off x="5596440" y="3602290"/>
              <a:ext cx="200825" cy="773334"/>
            </a:xfrm>
            <a:custGeom>
              <a:avLst/>
              <a:gdLst/>
              <a:ahLst/>
              <a:cxnLst/>
              <a:rect l="l" t="t" r="r" b="b"/>
              <a:pathLst>
                <a:path w="6266" h="24129" extrusionOk="0">
                  <a:moveTo>
                    <a:pt x="1036" y="1"/>
                  </a:moveTo>
                  <a:lnTo>
                    <a:pt x="0" y="12064"/>
                  </a:lnTo>
                  <a:lnTo>
                    <a:pt x="619" y="24128"/>
                  </a:lnTo>
                  <a:lnTo>
                    <a:pt x="2707" y="24078"/>
                  </a:lnTo>
                  <a:cubicBezTo>
                    <a:pt x="2707" y="24078"/>
                    <a:pt x="3659" y="14203"/>
                    <a:pt x="3726" y="12014"/>
                  </a:cubicBezTo>
                  <a:cubicBezTo>
                    <a:pt x="3743" y="11296"/>
                    <a:pt x="4812" y="8155"/>
                    <a:pt x="5865" y="5515"/>
                  </a:cubicBezTo>
                  <a:cubicBezTo>
                    <a:pt x="6066" y="5013"/>
                    <a:pt x="6199" y="4479"/>
                    <a:pt x="6249" y="3927"/>
                  </a:cubicBezTo>
                  <a:cubicBezTo>
                    <a:pt x="6266" y="3777"/>
                    <a:pt x="6266" y="3627"/>
                    <a:pt x="6266" y="3460"/>
                  </a:cubicBezTo>
                  <a:cubicBezTo>
                    <a:pt x="6233" y="1913"/>
                    <a:pt x="5007" y="101"/>
                    <a:pt x="4930" y="101"/>
                  </a:cubicBezTo>
                  <a:cubicBezTo>
                    <a:pt x="4930" y="101"/>
                    <a:pt x="4930" y="101"/>
                    <a:pt x="4929" y="101"/>
                  </a:cubicBezTo>
                  <a:lnTo>
                    <a:pt x="103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0"/>
            <p:cNvSpPr/>
            <p:nvPr/>
          </p:nvSpPr>
          <p:spPr>
            <a:xfrm>
              <a:off x="5493079" y="3606040"/>
              <a:ext cx="338480" cy="398606"/>
            </a:xfrm>
            <a:custGeom>
              <a:avLst/>
              <a:gdLst/>
              <a:ahLst/>
              <a:cxnLst/>
              <a:rect l="l" t="t" r="r" b="b"/>
              <a:pathLst>
                <a:path w="10561" h="12437" extrusionOk="0">
                  <a:moveTo>
                    <a:pt x="8990" y="1"/>
                  </a:moveTo>
                  <a:lnTo>
                    <a:pt x="2824" y="719"/>
                  </a:lnTo>
                  <a:lnTo>
                    <a:pt x="1638" y="5281"/>
                  </a:lnTo>
                  <a:lnTo>
                    <a:pt x="1" y="12415"/>
                  </a:lnTo>
                  <a:cubicBezTo>
                    <a:pt x="301" y="11830"/>
                    <a:pt x="800" y="11609"/>
                    <a:pt x="1400" y="11609"/>
                  </a:cubicBezTo>
                  <a:cubicBezTo>
                    <a:pt x="2033" y="11609"/>
                    <a:pt x="2780" y="11855"/>
                    <a:pt x="3526" y="12181"/>
                  </a:cubicBezTo>
                  <a:cubicBezTo>
                    <a:pt x="3934" y="12363"/>
                    <a:pt x="4286" y="12437"/>
                    <a:pt x="4610" y="12437"/>
                  </a:cubicBezTo>
                  <a:cubicBezTo>
                    <a:pt x="5387" y="12437"/>
                    <a:pt x="5994" y="12012"/>
                    <a:pt x="6784" y="11647"/>
                  </a:cubicBezTo>
                  <a:cubicBezTo>
                    <a:pt x="6963" y="11562"/>
                    <a:pt x="7156" y="11527"/>
                    <a:pt x="7351" y="11527"/>
                  </a:cubicBezTo>
                  <a:cubicBezTo>
                    <a:pt x="8228" y="11527"/>
                    <a:pt x="9157" y="12232"/>
                    <a:pt x="9157" y="12232"/>
                  </a:cubicBezTo>
                  <a:cubicBezTo>
                    <a:pt x="9157" y="12232"/>
                    <a:pt x="8388" y="8372"/>
                    <a:pt x="9474" y="5214"/>
                  </a:cubicBezTo>
                  <a:cubicBezTo>
                    <a:pt x="10560" y="2023"/>
                    <a:pt x="8990" y="1"/>
                    <a:pt x="8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0"/>
            <p:cNvSpPr/>
            <p:nvPr/>
          </p:nvSpPr>
          <p:spPr>
            <a:xfrm>
              <a:off x="5560031" y="4374503"/>
              <a:ext cx="128008" cy="29262"/>
            </a:xfrm>
            <a:custGeom>
              <a:avLst/>
              <a:gdLst/>
              <a:ahLst/>
              <a:cxnLst/>
              <a:rect l="l" t="t" r="r" b="b"/>
              <a:pathLst>
                <a:path w="3994" h="913" extrusionOk="0">
                  <a:moveTo>
                    <a:pt x="3993" y="1"/>
                  </a:moveTo>
                  <a:lnTo>
                    <a:pt x="1838" y="34"/>
                  </a:lnTo>
                  <a:lnTo>
                    <a:pt x="1838" y="318"/>
                  </a:lnTo>
                  <a:cubicBezTo>
                    <a:pt x="1838" y="318"/>
                    <a:pt x="0" y="719"/>
                    <a:pt x="451" y="853"/>
                  </a:cubicBezTo>
                  <a:cubicBezTo>
                    <a:pt x="605" y="898"/>
                    <a:pt x="1054" y="913"/>
                    <a:pt x="1583" y="913"/>
                  </a:cubicBezTo>
                  <a:cubicBezTo>
                    <a:pt x="2433" y="913"/>
                    <a:pt x="3489" y="873"/>
                    <a:pt x="3860" y="853"/>
                  </a:cubicBezTo>
                  <a:lnTo>
                    <a:pt x="3993" y="836"/>
                  </a:lnTo>
                  <a:lnTo>
                    <a:pt x="399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0"/>
            <p:cNvSpPr/>
            <p:nvPr/>
          </p:nvSpPr>
          <p:spPr>
            <a:xfrm>
              <a:off x="5662848" y="4381906"/>
              <a:ext cx="25191" cy="19935"/>
            </a:xfrm>
            <a:custGeom>
              <a:avLst/>
              <a:gdLst/>
              <a:ahLst/>
              <a:cxnLst/>
              <a:rect l="l" t="t" r="r" b="b"/>
              <a:pathLst>
                <a:path w="786" h="622" extrusionOk="0">
                  <a:moveTo>
                    <a:pt x="729" y="1"/>
                  </a:moveTo>
                  <a:cubicBezTo>
                    <a:pt x="564" y="1"/>
                    <a:pt x="404" y="64"/>
                    <a:pt x="284" y="154"/>
                  </a:cubicBezTo>
                  <a:cubicBezTo>
                    <a:pt x="134" y="271"/>
                    <a:pt x="34" y="438"/>
                    <a:pt x="0" y="622"/>
                  </a:cubicBezTo>
                  <a:lnTo>
                    <a:pt x="785" y="605"/>
                  </a:lnTo>
                  <a:lnTo>
                    <a:pt x="785" y="4"/>
                  </a:lnTo>
                  <a:cubicBezTo>
                    <a:pt x="766" y="2"/>
                    <a:pt x="748" y="1"/>
                    <a:pt x="7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0"/>
            <p:cNvSpPr/>
            <p:nvPr/>
          </p:nvSpPr>
          <p:spPr>
            <a:xfrm>
              <a:off x="5569646" y="4392162"/>
              <a:ext cx="118393" cy="11570"/>
            </a:xfrm>
            <a:custGeom>
              <a:avLst/>
              <a:gdLst/>
              <a:ahLst/>
              <a:cxnLst/>
              <a:rect l="l" t="t" r="r" b="b"/>
              <a:pathLst>
                <a:path w="3694" h="361" extrusionOk="0">
                  <a:moveTo>
                    <a:pt x="636" y="1"/>
                  </a:moveTo>
                  <a:cubicBezTo>
                    <a:pt x="636" y="1"/>
                    <a:pt x="1" y="185"/>
                    <a:pt x="84" y="285"/>
                  </a:cubicBezTo>
                  <a:cubicBezTo>
                    <a:pt x="126" y="335"/>
                    <a:pt x="757" y="360"/>
                    <a:pt x="1513" y="360"/>
                  </a:cubicBezTo>
                  <a:cubicBezTo>
                    <a:pt x="2269" y="360"/>
                    <a:pt x="3150" y="335"/>
                    <a:pt x="3693" y="285"/>
                  </a:cubicBezTo>
                  <a:lnTo>
                    <a:pt x="3693" y="235"/>
                  </a:lnTo>
                  <a:lnTo>
                    <a:pt x="836" y="268"/>
                  </a:lnTo>
                  <a:cubicBezTo>
                    <a:pt x="836" y="268"/>
                    <a:pt x="769" y="1"/>
                    <a:pt x="63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0"/>
            <p:cNvSpPr/>
            <p:nvPr/>
          </p:nvSpPr>
          <p:spPr>
            <a:xfrm>
              <a:off x="5576088" y="4399149"/>
              <a:ext cx="111406" cy="1635"/>
            </a:xfrm>
            <a:custGeom>
              <a:avLst/>
              <a:gdLst/>
              <a:ahLst/>
              <a:cxnLst/>
              <a:rect l="l" t="t" r="r" b="b"/>
              <a:pathLst>
                <a:path w="3476" h="51" extrusionOk="0">
                  <a:moveTo>
                    <a:pt x="3359" y="0"/>
                  </a:moveTo>
                  <a:lnTo>
                    <a:pt x="2974" y="17"/>
                  </a:lnTo>
                  <a:cubicBezTo>
                    <a:pt x="2640" y="17"/>
                    <a:pt x="2189" y="34"/>
                    <a:pt x="1688" y="34"/>
                  </a:cubicBezTo>
                  <a:cubicBezTo>
                    <a:pt x="1187" y="34"/>
                    <a:pt x="719" y="34"/>
                    <a:pt x="401" y="17"/>
                  </a:cubicBezTo>
                  <a:lnTo>
                    <a:pt x="0" y="17"/>
                  </a:lnTo>
                  <a:lnTo>
                    <a:pt x="401" y="34"/>
                  </a:lnTo>
                  <a:cubicBezTo>
                    <a:pt x="719" y="50"/>
                    <a:pt x="1187" y="50"/>
                    <a:pt x="1688" y="50"/>
                  </a:cubicBezTo>
                  <a:cubicBezTo>
                    <a:pt x="2189" y="50"/>
                    <a:pt x="2640" y="50"/>
                    <a:pt x="2974" y="34"/>
                  </a:cubicBezTo>
                  <a:lnTo>
                    <a:pt x="3359" y="17"/>
                  </a:lnTo>
                  <a:lnTo>
                    <a:pt x="34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0"/>
            <p:cNvSpPr/>
            <p:nvPr/>
          </p:nvSpPr>
          <p:spPr>
            <a:xfrm>
              <a:off x="5589485" y="4391105"/>
              <a:ext cx="6987" cy="10737"/>
            </a:xfrm>
            <a:custGeom>
              <a:avLst/>
              <a:gdLst/>
              <a:ahLst/>
              <a:cxnLst/>
              <a:rect l="l" t="t" r="r" b="b"/>
              <a:pathLst>
                <a:path w="218" h="335" extrusionOk="0">
                  <a:moveTo>
                    <a:pt x="0" y="1"/>
                  </a:moveTo>
                  <a:lnTo>
                    <a:pt x="0" y="1"/>
                  </a:lnTo>
                  <a:cubicBezTo>
                    <a:pt x="50" y="51"/>
                    <a:pt x="100" y="101"/>
                    <a:pt x="134" y="151"/>
                  </a:cubicBezTo>
                  <a:cubicBezTo>
                    <a:pt x="167" y="218"/>
                    <a:pt x="201" y="285"/>
                    <a:pt x="217" y="335"/>
                  </a:cubicBezTo>
                  <a:cubicBezTo>
                    <a:pt x="217" y="201"/>
                    <a:pt x="1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0"/>
            <p:cNvSpPr/>
            <p:nvPr/>
          </p:nvSpPr>
          <p:spPr>
            <a:xfrm>
              <a:off x="5614099" y="4384150"/>
              <a:ext cx="4327" cy="5929"/>
            </a:xfrm>
            <a:custGeom>
              <a:avLst/>
              <a:gdLst/>
              <a:ahLst/>
              <a:cxnLst/>
              <a:rect l="l" t="t" r="r" b="b"/>
              <a:pathLst>
                <a:path w="135" h="185" extrusionOk="0">
                  <a:moveTo>
                    <a:pt x="1" y="0"/>
                  </a:moveTo>
                  <a:cubicBezTo>
                    <a:pt x="1" y="17"/>
                    <a:pt x="17" y="50"/>
                    <a:pt x="51" y="101"/>
                  </a:cubicBezTo>
                  <a:cubicBezTo>
                    <a:pt x="84" y="151"/>
                    <a:pt x="118" y="184"/>
                    <a:pt x="118" y="184"/>
                  </a:cubicBezTo>
                  <a:cubicBezTo>
                    <a:pt x="134" y="184"/>
                    <a:pt x="101" y="134"/>
                    <a:pt x="68" y="84"/>
                  </a:cubicBezTo>
                  <a:cubicBezTo>
                    <a:pt x="51" y="34"/>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0"/>
            <p:cNvSpPr/>
            <p:nvPr/>
          </p:nvSpPr>
          <p:spPr>
            <a:xfrm>
              <a:off x="5618939" y="4383060"/>
              <a:ext cx="4840" cy="4327"/>
            </a:xfrm>
            <a:custGeom>
              <a:avLst/>
              <a:gdLst/>
              <a:ahLst/>
              <a:cxnLst/>
              <a:rect l="l" t="t" r="r" b="b"/>
              <a:pathLst>
                <a:path w="151" h="135" extrusionOk="0">
                  <a:moveTo>
                    <a:pt x="17" y="1"/>
                  </a:moveTo>
                  <a:lnTo>
                    <a:pt x="17" y="1"/>
                  </a:lnTo>
                  <a:cubicBezTo>
                    <a:pt x="0" y="18"/>
                    <a:pt x="33" y="51"/>
                    <a:pt x="67" y="84"/>
                  </a:cubicBezTo>
                  <a:cubicBezTo>
                    <a:pt x="100" y="118"/>
                    <a:pt x="134" y="135"/>
                    <a:pt x="150" y="135"/>
                  </a:cubicBezTo>
                  <a:cubicBezTo>
                    <a:pt x="150" y="118"/>
                    <a:pt x="117" y="84"/>
                    <a:pt x="84" y="51"/>
                  </a:cubicBezTo>
                  <a:cubicBezTo>
                    <a:pt x="50" y="34"/>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0"/>
            <p:cNvSpPr/>
            <p:nvPr/>
          </p:nvSpPr>
          <p:spPr>
            <a:xfrm>
              <a:off x="5622913" y="4378733"/>
              <a:ext cx="4070" cy="2468"/>
            </a:xfrm>
            <a:custGeom>
              <a:avLst/>
              <a:gdLst/>
              <a:ahLst/>
              <a:cxnLst/>
              <a:rect l="l" t="t" r="r" b="b"/>
              <a:pathLst>
                <a:path w="127" h="77" extrusionOk="0">
                  <a:moveTo>
                    <a:pt x="66" y="0"/>
                  </a:moveTo>
                  <a:cubicBezTo>
                    <a:pt x="33" y="0"/>
                    <a:pt x="1" y="25"/>
                    <a:pt x="10" y="69"/>
                  </a:cubicBezTo>
                  <a:cubicBezTo>
                    <a:pt x="26" y="75"/>
                    <a:pt x="41" y="77"/>
                    <a:pt x="55" y="77"/>
                  </a:cubicBezTo>
                  <a:cubicBezTo>
                    <a:pt x="82" y="77"/>
                    <a:pt x="104" y="69"/>
                    <a:pt x="127" y="69"/>
                  </a:cubicBezTo>
                  <a:cubicBezTo>
                    <a:pt x="127" y="21"/>
                    <a:pt x="96"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0"/>
            <p:cNvSpPr/>
            <p:nvPr/>
          </p:nvSpPr>
          <p:spPr>
            <a:xfrm>
              <a:off x="5619997" y="4376105"/>
              <a:ext cx="8077" cy="1154"/>
            </a:xfrm>
            <a:custGeom>
              <a:avLst/>
              <a:gdLst/>
              <a:ahLst/>
              <a:cxnLst/>
              <a:rect l="l" t="t" r="r" b="b"/>
              <a:pathLst>
                <a:path w="252" h="36" extrusionOk="0">
                  <a:moveTo>
                    <a:pt x="251" y="1"/>
                  </a:moveTo>
                  <a:cubicBezTo>
                    <a:pt x="218" y="1"/>
                    <a:pt x="168" y="1"/>
                    <a:pt x="134" y="17"/>
                  </a:cubicBezTo>
                  <a:lnTo>
                    <a:pt x="0" y="17"/>
                  </a:lnTo>
                  <a:cubicBezTo>
                    <a:pt x="32" y="30"/>
                    <a:pt x="67" y="36"/>
                    <a:pt x="101" y="36"/>
                  </a:cubicBezTo>
                  <a:cubicBezTo>
                    <a:pt x="156" y="36"/>
                    <a:pt x="210" y="2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0"/>
            <p:cNvSpPr/>
            <p:nvPr/>
          </p:nvSpPr>
          <p:spPr>
            <a:xfrm>
              <a:off x="5602337" y="4378060"/>
              <a:ext cx="13397" cy="7179"/>
            </a:xfrm>
            <a:custGeom>
              <a:avLst/>
              <a:gdLst/>
              <a:ahLst/>
              <a:cxnLst/>
              <a:rect l="l" t="t" r="r" b="b"/>
              <a:pathLst>
                <a:path w="418" h="224" extrusionOk="0">
                  <a:moveTo>
                    <a:pt x="134" y="0"/>
                  </a:moveTo>
                  <a:cubicBezTo>
                    <a:pt x="99" y="0"/>
                    <a:pt x="65" y="8"/>
                    <a:pt x="34" y="23"/>
                  </a:cubicBezTo>
                  <a:cubicBezTo>
                    <a:pt x="17" y="40"/>
                    <a:pt x="0" y="57"/>
                    <a:pt x="17" y="73"/>
                  </a:cubicBezTo>
                  <a:cubicBezTo>
                    <a:pt x="17" y="90"/>
                    <a:pt x="34" y="107"/>
                    <a:pt x="50" y="124"/>
                  </a:cubicBezTo>
                  <a:cubicBezTo>
                    <a:pt x="67" y="140"/>
                    <a:pt x="100" y="157"/>
                    <a:pt x="134" y="157"/>
                  </a:cubicBezTo>
                  <a:cubicBezTo>
                    <a:pt x="184" y="174"/>
                    <a:pt x="234" y="190"/>
                    <a:pt x="284" y="190"/>
                  </a:cubicBezTo>
                  <a:lnTo>
                    <a:pt x="384" y="190"/>
                  </a:lnTo>
                  <a:cubicBezTo>
                    <a:pt x="384" y="190"/>
                    <a:pt x="384" y="189"/>
                    <a:pt x="384" y="188"/>
                  </a:cubicBezTo>
                  <a:lnTo>
                    <a:pt x="384" y="188"/>
                  </a:lnTo>
                  <a:cubicBezTo>
                    <a:pt x="385" y="188"/>
                    <a:pt x="385" y="188"/>
                    <a:pt x="385" y="189"/>
                  </a:cubicBezTo>
                  <a:lnTo>
                    <a:pt x="385" y="189"/>
                  </a:lnTo>
                  <a:cubicBezTo>
                    <a:pt x="385" y="188"/>
                    <a:pt x="385" y="188"/>
                    <a:pt x="384" y="187"/>
                  </a:cubicBezTo>
                  <a:lnTo>
                    <a:pt x="384" y="187"/>
                  </a:lnTo>
                  <a:cubicBezTo>
                    <a:pt x="384" y="188"/>
                    <a:pt x="384" y="188"/>
                    <a:pt x="384" y="188"/>
                  </a:cubicBezTo>
                  <a:lnTo>
                    <a:pt x="384" y="188"/>
                  </a:lnTo>
                  <a:cubicBezTo>
                    <a:pt x="361" y="186"/>
                    <a:pt x="327" y="182"/>
                    <a:pt x="284" y="174"/>
                  </a:cubicBezTo>
                  <a:cubicBezTo>
                    <a:pt x="234" y="157"/>
                    <a:pt x="184" y="157"/>
                    <a:pt x="134" y="140"/>
                  </a:cubicBezTo>
                  <a:cubicBezTo>
                    <a:pt x="117" y="124"/>
                    <a:pt x="84" y="124"/>
                    <a:pt x="67" y="107"/>
                  </a:cubicBezTo>
                  <a:cubicBezTo>
                    <a:pt x="34" y="90"/>
                    <a:pt x="34" y="57"/>
                    <a:pt x="50" y="40"/>
                  </a:cubicBezTo>
                  <a:cubicBezTo>
                    <a:pt x="75" y="32"/>
                    <a:pt x="105" y="27"/>
                    <a:pt x="134" y="27"/>
                  </a:cubicBezTo>
                  <a:cubicBezTo>
                    <a:pt x="163" y="27"/>
                    <a:pt x="192" y="32"/>
                    <a:pt x="217" y="40"/>
                  </a:cubicBezTo>
                  <a:cubicBezTo>
                    <a:pt x="267" y="40"/>
                    <a:pt x="301" y="73"/>
                    <a:pt x="334" y="107"/>
                  </a:cubicBezTo>
                  <a:cubicBezTo>
                    <a:pt x="357" y="129"/>
                    <a:pt x="372" y="160"/>
                    <a:pt x="384" y="187"/>
                  </a:cubicBezTo>
                  <a:lnTo>
                    <a:pt x="384" y="187"/>
                  </a:lnTo>
                  <a:cubicBezTo>
                    <a:pt x="383" y="155"/>
                    <a:pt x="367" y="123"/>
                    <a:pt x="351" y="107"/>
                  </a:cubicBezTo>
                  <a:cubicBezTo>
                    <a:pt x="293" y="38"/>
                    <a:pt x="212" y="0"/>
                    <a:pt x="134" y="0"/>
                  </a:cubicBezTo>
                  <a:close/>
                  <a:moveTo>
                    <a:pt x="385" y="189"/>
                  </a:moveTo>
                  <a:lnTo>
                    <a:pt x="385" y="189"/>
                  </a:lnTo>
                  <a:cubicBezTo>
                    <a:pt x="385" y="189"/>
                    <a:pt x="385" y="190"/>
                    <a:pt x="386" y="190"/>
                  </a:cubicBezTo>
                  <a:lnTo>
                    <a:pt x="418" y="190"/>
                  </a:lnTo>
                  <a:cubicBezTo>
                    <a:pt x="418" y="190"/>
                    <a:pt x="406" y="190"/>
                    <a:pt x="385" y="189"/>
                  </a:cubicBezTo>
                  <a:close/>
                  <a:moveTo>
                    <a:pt x="384" y="190"/>
                  </a:moveTo>
                  <a:cubicBezTo>
                    <a:pt x="385" y="191"/>
                    <a:pt x="386" y="192"/>
                    <a:pt x="387" y="193"/>
                  </a:cubicBezTo>
                  <a:lnTo>
                    <a:pt x="387" y="193"/>
                  </a:lnTo>
                  <a:cubicBezTo>
                    <a:pt x="387" y="192"/>
                    <a:pt x="386" y="191"/>
                    <a:pt x="386" y="190"/>
                  </a:cubicBezTo>
                  <a:close/>
                  <a:moveTo>
                    <a:pt x="387" y="193"/>
                  </a:moveTo>
                  <a:cubicBezTo>
                    <a:pt x="392" y="204"/>
                    <a:pt x="396" y="215"/>
                    <a:pt x="401" y="224"/>
                  </a:cubicBezTo>
                  <a:cubicBezTo>
                    <a:pt x="401" y="224"/>
                    <a:pt x="401" y="209"/>
                    <a:pt x="387" y="1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0"/>
            <p:cNvSpPr/>
            <p:nvPr/>
          </p:nvSpPr>
          <p:spPr>
            <a:xfrm>
              <a:off x="5613555" y="4375592"/>
              <a:ext cx="7019" cy="8589"/>
            </a:xfrm>
            <a:custGeom>
              <a:avLst/>
              <a:gdLst/>
              <a:ahLst/>
              <a:cxnLst/>
              <a:rect l="l" t="t" r="r" b="b"/>
              <a:pathLst>
                <a:path w="219" h="268" extrusionOk="0">
                  <a:moveTo>
                    <a:pt x="168" y="0"/>
                  </a:moveTo>
                  <a:cubicBezTo>
                    <a:pt x="118" y="17"/>
                    <a:pt x="68" y="33"/>
                    <a:pt x="51" y="84"/>
                  </a:cubicBezTo>
                  <a:cubicBezTo>
                    <a:pt x="34" y="100"/>
                    <a:pt x="18" y="150"/>
                    <a:pt x="18" y="184"/>
                  </a:cubicBezTo>
                  <a:cubicBezTo>
                    <a:pt x="1" y="217"/>
                    <a:pt x="18" y="251"/>
                    <a:pt x="34" y="267"/>
                  </a:cubicBezTo>
                  <a:cubicBezTo>
                    <a:pt x="18" y="234"/>
                    <a:pt x="34" y="217"/>
                    <a:pt x="34" y="184"/>
                  </a:cubicBezTo>
                  <a:cubicBezTo>
                    <a:pt x="34" y="150"/>
                    <a:pt x="51" y="117"/>
                    <a:pt x="68" y="84"/>
                  </a:cubicBezTo>
                  <a:cubicBezTo>
                    <a:pt x="82" y="69"/>
                    <a:pt x="109" y="30"/>
                    <a:pt x="137" y="30"/>
                  </a:cubicBezTo>
                  <a:cubicBezTo>
                    <a:pt x="142" y="30"/>
                    <a:pt x="147" y="31"/>
                    <a:pt x="151" y="33"/>
                  </a:cubicBezTo>
                  <a:cubicBezTo>
                    <a:pt x="201" y="33"/>
                    <a:pt x="185" y="84"/>
                    <a:pt x="168" y="117"/>
                  </a:cubicBezTo>
                  <a:cubicBezTo>
                    <a:pt x="151" y="150"/>
                    <a:pt x="135" y="184"/>
                    <a:pt x="101" y="201"/>
                  </a:cubicBezTo>
                  <a:cubicBezTo>
                    <a:pt x="68" y="251"/>
                    <a:pt x="34" y="267"/>
                    <a:pt x="34" y="267"/>
                  </a:cubicBezTo>
                  <a:cubicBezTo>
                    <a:pt x="68" y="267"/>
                    <a:pt x="101" y="234"/>
                    <a:pt x="118" y="217"/>
                  </a:cubicBezTo>
                  <a:cubicBezTo>
                    <a:pt x="151" y="184"/>
                    <a:pt x="168" y="167"/>
                    <a:pt x="185" y="134"/>
                  </a:cubicBezTo>
                  <a:cubicBezTo>
                    <a:pt x="201" y="117"/>
                    <a:pt x="201" y="84"/>
                    <a:pt x="201" y="67"/>
                  </a:cubicBezTo>
                  <a:cubicBezTo>
                    <a:pt x="218" y="33"/>
                    <a:pt x="185"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0"/>
            <p:cNvSpPr/>
            <p:nvPr/>
          </p:nvSpPr>
          <p:spPr>
            <a:xfrm>
              <a:off x="5664450" y="4381458"/>
              <a:ext cx="24646" cy="19871"/>
            </a:xfrm>
            <a:custGeom>
              <a:avLst/>
              <a:gdLst/>
              <a:ahLst/>
              <a:cxnLst/>
              <a:rect l="l" t="t" r="r" b="b"/>
              <a:pathLst>
                <a:path w="769" h="620" extrusionOk="0">
                  <a:moveTo>
                    <a:pt x="602" y="1"/>
                  </a:moveTo>
                  <a:cubicBezTo>
                    <a:pt x="334" y="18"/>
                    <a:pt x="101" y="201"/>
                    <a:pt x="17" y="452"/>
                  </a:cubicBezTo>
                  <a:cubicBezTo>
                    <a:pt x="17" y="502"/>
                    <a:pt x="0" y="535"/>
                    <a:pt x="0" y="569"/>
                  </a:cubicBezTo>
                  <a:cubicBezTo>
                    <a:pt x="0" y="586"/>
                    <a:pt x="0" y="602"/>
                    <a:pt x="0" y="619"/>
                  </a:cubicBezTo>
                  <a:cubicBezTo>
                    <a:pt x="0" y="619"/>
                    <a:pt x="17" y="552"/>
                    <a:pt x="50" y="469"/>
                  </a:cubicBezTo>
                  <a:cubicBezTo>
                    <a:pt x="134" y="218"/>
                    <a:pt x="351" y="51"/>
                    <a:pt x="602" y="18"/>
                  </a:cubicBezTo>
                  <a:cubicBezTo>
                    <a:pt x="635" y="12"/>
                    <a:pt x="665" y="10"/>
                    <a:pt x="690" y="10"/>
                  </a:cubicBezTo>
                  <a:cubicBezTo>
                    <a:pt x="739" y="10"/>
                    <a:pt x="769" y="18"/>
                    <a:pt x="769" y="18"/>
                  </a:cubicBezTo>
                  <a:cubicBezTo>
                    <a:pt x="752" y="1"/>
                    <a:pt x="735"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0"/>
            <p:cNvSpPr/>
            <p:nvPr/>
          </p:nvSpPr>
          <p:spPr>
            <a:xfrm>
              <a:off x="5635541" y="4392707"/>
              <a:ext cx="20352" cy="1314"/>
            </a:xfrm>
            <a:custGeom>
              <a:avLst/>
              <a:gdLst/>
              <a:ahLst/>
              <a:cxnLst/>
              <a:rect l="l" t="t" r="r" b="b"/>
              <a:pathLst>
                <a:path w="635" h="41" extrusionOk="0">
                  <a:moveTo>
                    <a:pt x="317" y="1"/>
                  </a:moveTo>
                  <a:cubicBezTo>
                    <a:pt x="234" y="9"/>
                    <a:pt x="155" y="9"/>
                    <a:pt x="96" y="9"/>
                  </a:cubicBezTo>
                  <a:cubicBezTo>
                    <a:pt x="38" y="9"/>
                    <a:pt x="0" y="9"/>
                    <a:pt x="0" y="17"/>
                  </a:cubicBezTo>
                  <a:cubicBezTo>
                    <a:pt x="98" y="32"/>
                    <a:pt x="192" y="41"/>
                    <a:pt x="286" y="41"/>
                  </a:cubicBezTo>
                  <a:cubicBezTo>
                    <a:pt x="401" y="41"/>
                    <a:pt x="515" y="28"/>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0"/>
            <p:cNvSpPr/>
            <p:nvPr/>
          </p:nvSpPr>
          <p:spPr>
            <a:xfrm>
              <a:off x="5667110" y="4392707"/>
              <a:ext cx="2179" cy="3782"/>
            </a:xfrm>
            <a:custGeom>
              <a:avLst/>
              <a:gdLst/>
              <a:ahLst/>
              <a:cxnLst/>
              <a:rect l="l" t="t" r="r" b="b"/>
              <a:pathLst>
                <a:path w="68" h="118" extrusionOk="0">
                  <a:moveTo>
                    <a:pt x="68" y="1"/>
                  </a:moveTo>
                  <a:cubicBezTo>
                    <a:pt x="68" y="1"/>
                    <a:pt x="34" y="17"/>
                    <a:pt x="18" y="51"/>
                  </a:cubicBezTo>
                  <a:cubicBezTo>
                    <a:pt x="1" y="84"/>
                    <a:pt x="1" y="118"/>
                    <a:pt x="18" y="118"/>
                  </a:cubicBezTo>
                  <a:cubicBezTo>
                    <a:pt x="18" y="118"/>
                    <a:pt x="34" y="101"/>
                    <a:pt x="34" y="68"/>
                  </a:cubicBezTo>
                  <a:cubicBezTo>
                    <a:pt x="51" y="34"/>
                    <a:pt x="6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0"/>
            <p:cNvSpPr/>
            <p:nvPr/>
          </p:nvSpPr>
          <p:spPr>
            <a:xfrm>
              <a:off x="5671405" y="4386297"/>
              <a:ext cx="3237" cy="2692"/>
            </a:xfrm>
            <a:custGeom>
              <a:avLst/>
              <a:gdLst/>
              <a:ahLst/>
              <a:cxnLst/>
              <a:rect l="l" t="t" r="r" b="b"/>
              <a:pathLst>
                <a:path w="101" h="84" extrusionOk="0">
                  <a:moveTo>
                    <a:pt x="84" y="0"/>
                  </a:moveTo>
                  <a:cubicBezTo>
                    <a:pt x="84" y="0"/>
                    <a:pt x="67" y="17"/>
                    <a:pt x="34" y="34"/>
                  </a:cubicBezTo>
                  <a:cubicBezTo>
                    <a:pt x="17" y="67"/>
                    <a:pt x="0" y="84"/>
                    <a:pt x="17" y="84"/>
                  </a:cubicBezTo>
                  <a:cubicBezTo>
                    <a:pt x="17" y="84"/>
                    <a:pt x="34" y="84"/>
                    <a:pt x="67" y="50"/>
                  </a:cubicBezTo>
                  <a:cubicBezTo>
                    <a:pt x="84" y="34"/>
                    <a:pt x="101"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0"/>
            <p:cNvSpPr/>
            <p:nvPr/>
          </p:nvSpPr>
          <p:spPr>
            <a:xfrm>
              <a:off x="5677302" y="4383060"/>
              <a:ext cx="4295" cy="1859"/>
            </a:xfrm>
            <a:custGeom>
              <a:avLst/>
              <a:gdLst/>
              <a:ahLst/>
              <a:cxnLst/>
              <a:rect l="l" t="t" r="r" b="b"/>
              <a:pathLst>
                <a:path w="134" h="58" extrusionOk="0">
                  <a:moveTo>
                    <a:pt x="67" y="1"/>
                  </a:moveTo>
                  <a:cubicBezTo>
                    <a:pt x="17" y="18"/>
                    <a:pt x="0" y="51"/>
                    <a:pt x="17" y="51"/>
                  </a:cubicBezTo>
                  <a:cubicBezTo>
                    <a:pt x="17" y="56"/>
                    <a:pt x="18" y="58"/>
                    <a:pt x="21" y="58"/>
                  </a:cubicBezTo>
                  <a:cubicBezTo>
                    <a:pt x="28" y="58"/>
                    <a:pt x="43" y="46"/>
                    <a:pt x="67" y="34"/>
                  </a:cubicBezTo>
                  <a:cubicBezTo>
                    <a:pt x="101" y="18"/>
                    <a:pt x="134" y="18"/>
                    <a:pt x="134" y="18"/>
                  </a:cubicBezTo>
                  <a:cubicBezTo>
                    <a:pt x="134" y="1"/>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0"/>
            <p:cNvSpPr/>
            <p:nvPr/>
          </p:nvSpPr>
          <p:spPr>
            <a:xfrm>
              <a:off x="5684802" y="4382002"/>
              <a:ext cx="2179" cy="1090"/>
            </a:xfrm>
            <a:custGeom>
              <a:avLst/>
              <a:gdLst/>
              <a:ahLst/>
              <a:cxnLst/>
              <a:rect l="l" t="t" r="r" b="b"/>
              <a:pathLst>
                <a:path w="68" h="34" extrusionOk="0">
                  <a:moveTo>
                    <a:pt x="17" y="1"/>
                  </a:moveTo>
                  <a:cubicBezTo>
                    <a:pt x="0" y="17"/>
                    <a:pt x="0" y="17"/>
                    <a:pt x="0" y="34"/>
                  </a:cubicBezTo>
                  <a:lnTo>
                    <a:pt x="34" y="34"/>
                  </a:lnTo>
                  <a:cubicBezTo>
                    <a:pt x="50" y="17"/>
                    <a:pt x="6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0"/>
            <p:cNvSpPr/>
            <p:nvPr/>
          </p:nvSpPr>
          <p:spPr>
            <a:xfrm>
              <a:off x="5497373" y="3325731"/>
              <a:ext cx="319186" cy="322647"/>
            </a:xfrm>
            <a:custGeom>
              <a:avLst/>
              <a:gdLst/>
              <a:ahLst/>
              <a:cxnLst/>
              <a:rect l="l" t="t" r="r" b="b"/>
              <a:pathLst>
                <a:path w="9959" h="10067" extrusionOk="0">
                  <a:moveTo>
                    <a:pt x="6885" y="0"/>
                  </a:moveTo>
                  <a:cubicBezTo>
                    <a:pt x="6813" y="0"/>
                    <a:pt x="6740" y="3"/>
                    <a:pt x="6667" y="8"/>
                  </a:cubicBezTo>
                  <a:lnTo>
                    <a:pt x="4294" y="159"/>
                  </a:lnTo>
                  <a:cubicBezTo>
                    <a:pt x="4294" y="159"/>
                    <a:pt x="4170" y="133"/>
                    <a:pt x="3962" y="133"/>
                  </a:cubicBezTo>
                  <a:cubicBezTo>
                    <a:pt x="3364" y="133"/>
                    <a:pt x="2076" y="345"/>
                    <a:pt x="1120" y="1997"/>
                  </a:cubicBezTo>
                  <a:lnTo>
                    <a:pt x="0" y="4085"/>
                  </a:lnTo>
                  <a:lnTo>
                    <a:pt x="2406" y="5439"/>
                  </a:lnTo>
                  <a:lnTo>
                    <a:pt x="2573" y="5255"/>
                  </a:lnTo>
                  <a:lnTo>
                    <a:pt x="2740" y="5589"/>
                  </a:lnTo>
                  <a:lnTo>
                    <a:pt x="2590" y="10067"/>
                  </a:lnTo>
                  <a:lnTo>
                    <a:pt x="9106" y="8830"/>
                  </a:lnTo>
                  <a:lnTo>
                    <a:pt x="8572" y="8079"/>
                  </a:lnTo>
                  <a:cubicBezTo>
                    <a:pt x="8054" y="7360"/>
                    <a:pt x="8171" y="6374"/>
                    <a:pt x="8371" y="5522"/>
                  </a:cubicBezTo>
                  <a:lnTo>
                    <a:pt x="8455" y="5238"/>
                  </a:lnTo>
                  <a:lnTo>
                    <a:pt x="9825" y="5255"/>
                  </a:lnTo>
                  <a:cubicBezTo>
                    <a:pt x="9825" y="5255"/>
                    <a:pt x="9959" y="4486"/>
                    <a:pt x="9825" y="2765"/>
                  </a:cubicBezTo>
                  <a:cubicBezTo>
                    <a:pt x="9825" y="2732"/>
                    <a:pt x="9825" y="2715"/>
                    <a:pt x="9825" y="2682"/>
                  </a:cubicBezTo>
                  <a:cubicBezTo>
                    <a:pt x="9681" y="1151"/>
                    <a:pt x="8396" y="0"/>
                    <a:pt x="6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0"/>
            <p:cNvSpPr/>
            <p:nvPr/>
          </p:nvSpPr>
          <p:spPr>
            <a:xfrm>
              <a:off x="5574998" y="3433098"/>
              <a:ext cx="15031" cy="71760"/>
            </a:xfrm>
            <a:custGeom>
              <a:avLst/>
              <a:gdLst/>
              <a:ahLst/>
              <a:cxnLst/>
              <a:rect l="l" t="t" r="r" b="b"/>
              <a:pathLst>
                <a:path w="469" h="2239" extrusionOk="0">
                  <a:moveTo>
                    <a:pt x="469" y="0"/>
                  </a:moveTo>
                  <a:lnTo>
                    <a:pt x="469" y="0"/>
                  </a:lnTo>
                  <a:cubicBezTo>
                    <a:pt x="419" y="100"/>
                    <a:pt x="369" y="217"/>
                    <a:pt x="335" y="317"/>
                  </a:cubicBezTo>
                  <a:cubicBezTo>
                    <a:pt x="268" y="535"/>
                    <a:pt x="168" y="802"/>
                    <a:pt x="68" y="1120"/>
                  </a:cubicBezTo>
                  <a:cubicBezTo>
                    <a:pt x="18" y="1270"/>
                    <a:pt x="1" y="1420"/>
                    <a:pt x="18" y="1587"/>
                  </a:cubicBezTo>
                  <a:cubicBezTo>
                    <a:pt x="34" y="1704"/>
                    <a:pt x="84" y="1838"/>
                    <a:pt x="135" y="1955"/>
                  </a:cubicBezTo>
                  <a:cubicBezTo>
                    <a:pt x="185" y="2055"/>
                    <a:pt x="252" y="2155"/>
                    <a:pt x="318" y="2239"/>
                  </a:cubicBezTo>
                  <a:cubicBezTo>
                    <a:pt x="285" y="2139"/>
                    <a:pt x="235" y="2038"/>
                    <a:pt x="185" y="1922"/>
                  </a:cubicBezTo>
                  <a:cubicBezTo>
                    <a:pt x="68" y="1688"/>
                    <a:pt x="51" y="1404"/>
                    <a:pt x="135" y="1136"/>
                  </a:cubicBezTo>
                  <a:cubicBezTo>
                    <a:pt x="235" y="835"/>
                    <a:pt x="318" y="568"/>
                    <a:pt x="385" y="334"/>
                  </a:cubicBezTo>
                  <a:cubicBezTo>
                    <a:pt x="435" y="234"/>
                    <a:pt x="452" y="117"/>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0"/>
            <p:cNvSpPr/>
            <p:nvPr/>
          </p:nvSpPr>
          <p:spPr>
            <a:xfrm>
              <a:off x="5725505" y="3419701"/>
              <a:ext cx="86759" cy="73266"/>
            </a:xfrm>
            <a:custGeom>
              <a:avLst/>
              <a:gdLst/>
              <a:ahLst/>
              <a:cxnLst/>
              <a:rect l="l" t="t" r="r" b="b"/>
              <a:pathLst>
                <a:path w="2707" h="2286" extrusionOk="0">
                  <a:moveTo>
                    <a:pt x="134" y="0"/>
                  </a:moveTo>
                  <a:cubicBezTo>
                    <a:pt x="117" y="50"/>
                    <a:pt x="100" y="101"/>
                    <a:pt x="100" y="151"/>
                  </a:cubicBezTo>
                  <a:cubicBezTo>
                    <a:pt x="84" y="251"/>
                    <a:pt x="84" y="401"/>
                    <a:pt x="67" y="585"/>
                  </a:cubicBezTo>
                  <a:cubicBezTo>
                    <a:pt x="50" y="953"/>
                    <a:pt x="50" y="1471"/>
                    <a:pt x="0" y="2039"/>
                  </a:cubicBezTo>
                  <a:lnTo>
                    <a:pt x="0" y="2072"/>
                  </a:lnTo>
                  <a:lnTo>
                    <a:pt x="33" y="2089"/>
                  </a:lnTo>
                  <a:lnTo>
                    <a:pt x="351" y="2106"/>
                  </a:lnTo>
                  <a:cubicBezTo>
                    <a:pt x="1003" y="2172"/>
                    <a:pt x="1587" y="2206"/>
                    <a:pt x="2022" y="2239"/>
                  </a:cubicBezTo>
                  <a:lnTo>
                    <a:pt x="2523" y="2273"/>
                  </a:lnTo>
                  <a:cubicBezTo>
                    <a:pt x="2556" y="2281"/>
                    <a:pt x="2586" y="2285"/>
                    <a:pt x="2615" y="2285"/>
                  </a:cubicBezTo>
                  <a:cubicBezTo>
                    <a:pt x="2644" y="2285"/>
                    <a:pt x="2673" y="2281"/>
                    <a:pt x="2707" y="2273"/>
                  </a:cubicBezTo>
                  <a:cubicBezTo>
                    <a:pt x="2640" y="2256"/>
                    <a:pt x="2590" y="2256"/>
                    <a:pt x="2523" y="2239"/>
                  </a:cubicBezTo>
                  <a:lnTo>
                    <a:pt x="2022" y="2189"/>
                  </a:lnTo>
                  <a:cubicBezTo>
                    <a:pt x="1587" y="2156"/>
                    <a:pt x="1003" y="2089"/>
                    <a:pt x="351" y="2039"/>
                  </a:cubicBezTo>
                  <a:lnTo>
                    <a:pt x="86" y="2009"/>
                  </a:lnTo>
                  <a:lnTo>
                    <a:pt x="86" y="2009"/>
                  </a:lnTo>
                  <a:cubicBezTo>
                    <a:pt x="116" y="1443"/>
                    <a:pt x="101" y="943"/>
                    <a:pt x="117" y="585"/>
                  </a:cubicBezTo>
                  <a:cubicBezTo>
                    <a:pt x="117" y="418"/>
                    <a:pt x="117" y="268"/>
                    <a:pt x="134" y="151"/>
                  </a:cubicBezTo>
                  <a:cubicBezTo>
                    <a:pt x="134" y="101"/>
                    <a:pt x="134" y="5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0"/>
            <p:cNvSpPr/>
            <p:nvPr/>
          </p:nvSpPr>
          <p:spPr>
            <a:xfrm>
              <a:off x="5547179" y="3411657"/>
              <a:ext cx="6987" cy="7147"/>
            </a:xfrm>
            <a:custGeom>
              <a:avLst/>
              <a:gdLst/>
              <a:ahLst/>
              <a:cxnLst/>
              <a:rect l="l" t="t" r="r" b="b"/>
              <a:pathLst>
                <a:path w="218" h="223" extrusionOk="0">
                  <a:moveTo>
                    <a:pt x="17" y="1"/>
                  </a:moveTo>
                  <a:cubicBezTo>
                    <a:pt x="0" y="17"/>
                    <a:pt x="34" y="84"/>
                    <a:pt x="84" y="134"/>
                  </a:cubicBezTo>
                  <a:cubicBezTo>
                    <a:pt x="125" y="190"/>
                    <a:pt x="167" y="222"/>
                    <a:pt x="189" y="222"/>
                  </a:cubicBezTo>
                  <a:cubicBezTo>
                    <a:pt x="194" y="222"/>
                    <a:pt x="198" y="221"/>
                    <a:pt x="201" y="218"/>
                  </a:cubicBezTo>
                  <a:cubicBezTo>
                    <a:pt x="217" y="201"/>
                    <a:pt x="184" y="151"/>
                    <a:pt x="134" y="84"/>
                  </a:cubicBezTo>
                  <a:cubicBezTo>
                    <a:pt x="84" y="34"/>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0"/>
            <p:cNvSpPr/>
            <p:nvPr/>
          </p:nvSpPr>
          <p:spPr>
            <a:xfrm>
              <a:off x="5599645" y="3399349"/>
              <a:ext cx="9134" cy="10320"/>
            </a:xfrm>
            <a:custGeom>
              <a:avLst/>
              <a:gdLst/>
              <a:ahLst/>
              <a:cxnLst/>
              <a:rect l="l" t="t" r="r" b="b"/>
              <a:pathLst>
                <a:path w="285" h="322" extrusionOk="0">
                  <a:moveTo>
                    <a:pt x="268" y="0"/>
                  </a:moveTo>
                  <a:cubicBezTo>
                    <a:pt x="251" y="0"/>
                    <a:pt x="184" y="67"/>
                    <a:pt x="118" y="151"/>
                  </a:cubicBezTo>
                  <a:cubicBezTo>
                    <a:pt x="51" y="234"/>
                    <a:pt x="1" y="301"/>
                    <a:pt x="17" y="318"/>
                  </a:cubicBezTo>
                  <a:cubicBezTo>
                    <a:pt x="17" y="320"/>
                    <a:pt x="19" y="321"/>
                    <a:pt x="21" y="321"/>
                  </a:cubicBezTo>
                  <a:cubicBezTo>
                    <a:pt x="39" y="321"/>
                    <a:pt x="112" y="274"/>
                    <a:pt x="184" y="201"/>
                  </a:cubicBezTo>
                  <a:cubicBezTo>
                    <a:pt x="251" y="101"/>
                    <a:pt x="285" y="17"/>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0"/>
            <p:cNvSpPr/>
            <p:nvPr/>
          </p:nvSpPr>
          <p:spPr>
            <a:xfrm>
              <a:off x="5589998" y="3377940"/>
              <a:ext cx="4872" cy="6570"/>
            </a:xfrm>
            <a:custGeom>
              <a:avLst/>
              <a:gdLst/>
              <a:ahLst/>
              <a:cxnLst/>
              <a:rect l="l" t="t" r="r" b="b"/>
              <a:pathLst>
                <a:path w="152" h="205" extrusionOk="0">
                  <a:moveTo>
                    <a:pt x="18" y="0"/>
                  </a:moveTo>
                  <a:cubicBezTo>
                    <a:pt x="1" y="17"/>
                    <a:pt x="18" y="67"/>
                    <a:pt x="51" y="117"/>
                  </a:cubicBezTo>
                  <a:cubicBezTo>
                    <a:pt x="79" y="172"/>
                    <a:pt x="106" y="205"/>
                    <a:pt x="124" y="205"/>
                  </a:cubicBezTo>
                  <a:cubicBezTo>
                    <a:pt x="128" y="205"/>
                    <a:pt x="132" y="203"/>
                    <a:pt x="134" y="201"/>
                  </a:cubicBezTo>
                  <a:cubicBezTo>
                    <a:pt x="151" y="184"/>
                    <a:pt x="134" y="134"/>
                    <a:pt x="101" y="84"/>
                  </a:cubicBezTo>
                  <a:cubicBezTo>
                    <a:pt x="68" y="33"/>
                    <a:pt x="3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0"/>
            <p:cNvSpPr/>
            <p:nvPr/>
          </p:nvSpPr>
          <p:spPr>
            <a:xfrm>
              <a:off x="5607145" y="3460789"/>
              <a:ext cx="6987" cy="7788"/>
            </a:xfrm>
            <a:custGeom>
              <a:avLst/>
              <a:gdLst/>
              <a:ahLst/>
              <a:cxnLst/>
              <a:rect l="l" t="t" r="r" b="b"/>
              <a:pathLst>
                <a:path w="218" h="243" extrusionOk="0">
                  <a:moveTo>
                    <a:pt x="23" y="1"/>
                  </a:moveTo>
                  <a:cubicBezTo>
                    <a:pt x="19" y="1"/>
                    <a:pt x="17" y="2"/>
                    <a:pt x="17" y="5"/>
                  </a:cubicBezTo>
                  <a:cubicBezTo>
                    <a:pt x="0" y="22"/>
                    <a:pt x="34" y="72"/>
                    <a:pt x="84" y="139"/>
                  </a:cubicBezTo>
                  <a:cubicBezTo>
                    <a:pt x="128" y="197"/>
                    <a:pt x="171" y="242"/>
                    <a:pt x="193" y="242"/>
                  </a:cubicBezTo>
                  <a:cubicBezTo>
                    <a:pt x="196" y="242"/>
                    <a:pt x="199" y="241"/>
                    <a:pt x="201" y="239"/>
                  </a:cubicBezTo>
                  <a:cubicBezTo>
                    <a:pt x="218" y="239"/>
                    <a:pt x="201" y="155"/>
                    <a:pt x="151" y="88"/>
                  </a:cubicBezTo>
                  <a:cubicBezTo>
                    <a:pt x="95" y="33"/>
                    <a:pt x="40"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0"/>
            <p:cNvSpPr/>
            <p:nvPr/>
          </p:nvSpPr>
          <p:spPr>
            <a:xfrm>
              <a:off x="5684257" y="3441559"/>
              <a:ext cx="8589" cy="10929"/>
            </a:xfrm>
            <a:custGeom>
              <a:avLst/>
              <a:gdLst/>
              <a:ahLst/>
              <a:cxnLst/>
              <a:rect l="l" t="t" r="r" b="b"/>
              <a:pathLst>
                <a:path w="268" h="341" extrusionOk="0">
                  <a:moveTo>
                    <a:pt x="244" y="1"/>
                  </a:moveTo>
                  <a:cubicBezTo>
                    <a:pt x="221" y="1"/>
                    <a:pt x="161" y="64"/>
                    <a:pt x="101" y="154"/>
                  </a:cubicBezTo>
                  <a:cubicBezTo>
                    <a:pt x="34" y="237"/>
                    <a:pt x="1" y="321"/>
                    <a:pt x="17" y="338"/>
                  </a:cubicBezTo>
                  <a:cubicBezTo>
                    <a:pt x="19" y="339"/>
                    <a:pt x="21" y="340"/>
                    <a:pt x="24" y="340"/>
                  </a:cubicBezTo>
                  <a:cubicBezTo>
                    <a:pt x="48" y="340"/>
                    <a:pt x="108" y="277"/>
                    <a:pt x="168" y="187"/>
                  </a:cubicBezTo>
                  <a:cubicBezTo>
                    <a:pt x="234" y="87"/>
                    <a:pt x="268" y="3"/>
                    <a:pt x="251" y="3"/>
                  </a:cubicBezTo>
                  <a:cubicBezTo>
                    <a:pt x="249" y="2"/>
                    <a:pt x="247"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0"/>
            <p:cNvSpPr/>
            <p:nvPr/>
          </p:nvSpPr>
          <p:spPr>
            <a:xfrm>
              <a:off x="5652656" y="3413259"/>
              <a:ext cx="8077" cy="10737"/>
            </a:xfrm>
            <a:custGeom>
              <a:avLst/>
              <a:gdLst/>
              <a:ahLst/>
              <a:cxnLst/>
              <a:rect l="l" t="t" r="r" b="b"/>
              <a:pathLst>
                <a:path w="252" h="335" extrusionOk="0">
                  <a:moveTo>
                    <a:pt x="17" y="1"/>
                  </a:moveTo>
                  <a:cubicBezTo>
                    <a:pt x="1" y="18"/>
                    <a:pt x="34" y="101"/>
                    <a:pt x="101" y="185"/>
                  </a:cubicBezTo>
                  <a:cubicBezTo>
                    <a:pt x="151" y="285"/>
                    <a:pt x="218" y="335"/>
                    <a:pt x="235" y="335"/>
                  </a:cubicBezTo>
                  <a:cubicBezTo>
                    <a:pt x="251" y="318"/>
                    <a:pt x="218" y="235"/>
                    <a:pt x="151" y="151"/>
                  </a:cubicBezTo>
                  <a:cubicBezTo>
                    <a:pt x="101" y="51"/>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0"/>
            <p:cNvSpPr/>
            <p:nvPr/>
          </p:nvSpPr>
          <p:spPr>
            <a:xfrm>
              <a:off x="5644098" y="3506332"/>
              <a:ext cx="10192" cy="8301"/>
            </a:xfrm>
            <a:custGeom>
              <a:avLst/>
              <a:gdLst/>
              <a:ahLst/>
              <a:cxnLst/>
              <a:rect l="l" t="t" r="r" b="b"/>
              <a:pathLst>
                <a:path w="318" h="259" extrusionOk="0">
                  <a:moveTo>
                    <a:pt x="292" y="1"/>
                  </a:moveTo>
                  <a:cubicBezTo>
                    <a:pt x="267" y="1"/>
                    <a:pt x="207" y="46"/>
                    <a:pt x="134" y="104"/>
                  </a:cubicBezTo>
                  <a:cubicBezTo>
                    <a:pt x="50" y="171"/>
                    <a:pt x="0" y="255"/>
                    <a:pt x="0" y="255"/>
                  </a:cubicBezTo>
                  <a:cubicBezTo>
                    <a:pt x="3" y="258"/>
                    <a:pt x="8" y="259"/>
                    <a:pt x="15" y="259"/>
                  </a:cubicBezTo>
                  <a:cubicBezTo>
                    <a:pt x="46" y="259"/>
                    <a:pt x="115" y="227"/>
                    <a:pt x="184" y="171"/>
                  </a:cubicBezTo>
                  <a:cubicBezTo>
                    <a:pt x="268" y="88"/>
                    <a:pt x="318" y="21"/>
                    <a:pt x="301" y="4"/>
                  </a:cubicBezTo>
                  <a:cubicBezTo>
                    <a:pt x="299" y="2"/>
                    <a:pt x="296"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0"/>
            <p:cNvSpPr/>
            <p:nvPr/>
          </p:nvSpPr>
          <p:spPr>
            <a:xfrm>
              <a:off x="5599100" y="3534761"/>
              <a:ext cx="10737" cy="12948"/>
            </a:xfrm>
            <a:custGeom>
              <a:avLst/>
              <a:gdLst/>
              <a:ahLst/>
              <a:cxnLst/>
              <a:rect l="l" t="t" r="r" b="b"/>
              <a:pathLst>
                <a:path w="335" h="404" extrusionOk="0">
                  <a:moveTo>
                    <a:pt x="25" y="0"/>
                  </a:moveTo>
                  <a:cubicBezTo>
                    <a:pt x="22" y="0"/>
                    <a:pt x="19" y="1"/>
                    <a:pt x="18" y="3"/>
                  </a:cubicBezTo>
                  <a:cubicBezTo>
                    <a:pt x="1" y="19"/>
                    <a:pt x="68" y="103"/>
                    <a:pt x="151" y="203"/>
                  </a:cubicBezTo>
                  <a:cubicBezTo>
                    <a:pt x="235" y="320"/>
                    <a:pt x="285" y="404"/>
                    <a:pt x="302" y="404"/>
                  </a:cubicBezTo>
                  <a:cubicBezTo>
                    <a:pt x="335" y="387"/>
                    <a:pt x="302" y="287"/>
                    <a:pt x="218" y="170"/>
                  </a:cubicBezTo>
                  <a:cubicBezTo>
                    <a:pt x="143" y="65"/>
                    <a:pt x="5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0"/>
            <p:cNvSpPr/>
            <p:nvPr/>
          </p:nvSpPr>
          <p:spPr>
            <a:xfrm>
              <a:off x="5689609" y="3527678"/>
              <a:ext cx="8589" cy="7179"/>
            </a:xfrm>
            <a:custGeom>
              <a:avLst/>
              <a:gdLst/>
              <a:ahLst/>
              <a:cxnLst/>
              <a:rect l="l" t="t" r="r" b="b"/>
              <a:pathLst>
                <a:path w="268" h="224" extrusionOk="0">
                  <a:moveTo>
                    <a:pt x="251" y="0"/>
                  </a:moveTo>
                  <a:cubicBezTo>
                    <a:pt x="220" y="0"/>
                    <a:pt x="151" y="19"/>
                    <a:pt x="101" y="57"/>
                  </a:cubicBezTo>
                  <a:cubicBezTo>
                    <a:pt x="17" y="123"/>
                    <a:pt x="1" y="207"/>
                    <a:pt x="17" y="224"/>
                  </a:cubicBezTo>
                  <a:cubicBezTo>
                    <a:pt x="34" y="224"/>
                    <a:pt x="67" y="174"/>
                    <a:pt x="134" y="123"/>
                  </a:cubicBezTo>
                  <a:cubicBezTo>
                    <a:pt x="201" y="57"/>
                    <a:pt x="268" y="23"/>
                    <a:pt x="268" y="6"/>
                  </a:cubicBezTo>
                  <a:cubicBezTo>
                    <a:pt x="268" y="2"/>
                    <a:pt x="26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0"/>
            <p:cNvSpPr/>
            <p:nvPr/>
          </p:nvSpPr>
          <p:spPr>
            <a:xfrm>
              <a:off x="5688552" y="3482776"/>
              <a:ext cx="10737" cy="11442"/>
            </a:xfrm>
            <a:custGeom>
              <a:avLst/>
              <a:gdLst/>
              <a:ahLst/>
              <a:cxnLst/>
              <a:rect l="l" t="t" r="r" b="b"/>
              <a:pathLst>
                <a:path w="335" h="357" extrusionOk="0">
                  <a:moveTo>
                    <a:pt x="27" y="1"/>
                  </a:moveTo>
                  <a:cubicBezTo>
                    <a:pt x="22" y="1"/>
                    <a:pt x="19" y="2"/>
                    <a:pt x="17" y="4"/>
                  </a:cubicBezTo>
                  <a:cubicBezTo>
                    <a:pt x="0" y="21"/>
                    <a:pt x="84" y="87"/>
                    <a:pt x="167" y="188"/>
                  </a:cubicBezTo>
                  <a:cubicBezTo>
                    <a:pt x="244" y="279"/>
                    <a:pt x="292" y="357"/>
                    <a:pt x="325" y="357"/>
                  </a:cubicBezTo>
                  <a:cubicBezTo>
                    <a:pt x="328" y="357"/>
                    <a:pt x="331" y="356"/>
                    <a:pt x="334" y="355"/>
                  </a:cubicBezTo>
                  <a:lnTo>
                    <a:pt x="318" y="355"/>
                  </a:lnTo>
                  <a:cubicBezTo>
                    <a:pt x="334" y="355"/>
                    <a:pt x="301" y="238"/>
                    <a:pt x="217" y="138"/>
                  </a:cubicBezTo>
                  <a:cubicBezTo>
                    <a:pt x="144" y="50"/>
                    <a:pt x="59"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0"/>
            <p:cNvSpPr/>
            <p:nvPr/>
          </p:nvSpPr>
          <p:spPr>
            <a:xfrm>
              <a:off x="5648906" y="3551427"/>
              <a:ext cx="3782" cy="11346"/>
            </a:xfrm>
            <a:custGeom>
              <a:avLst/>
              <a:gdLst/>
              <a:ahLst/>
              <a:cxnLst/>
              <a:rect l="l" t="t" r="r" b="b"/>
              <a:pathLst>
                <a:path w="118" h="354" extrusionOk="0">
                  <a:moveTo>
                    <a:pt x="17" y="1"/>
                  </a:moveTo>
                  <a:cubicBezTo>
                    <a:pt x="1" y="1"/>
                    <a:pt x="1" y="84"/>
                    <a:pt x="17" y="184"/>
                  </a:cubicBezTo>
                  <a:cubicBezTo>
                    <a:pt x="33" y="276"/>
                    <a:pt x="62" y="354"/>
                    <a:pt x="80" y="354"/>
                  </a:cubicBezTo>
                  <a:cubicBezTo>
                    <a:pt x="81" y="354"/>
                    <a:pt x="83" y="353"/>
                    <a:pt x="84" y="351"/>
                  </a:cubicBezTo>
                  <a:cubicBezTo>
                    <a:pt x="118" y="351"/>
                    <a:pt x="101" y="268"/>
                    <a:pt x="84" y="168"/>
                  </a:cubicBezTo>
                  <a:cubicBezTo>
                    <a:pt x="68" y="67"/>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0"/>
            <p:cNvSpPr/>
            <p:nvPr/>
          </p:nvSpPr>
          <p:spPr>
            <a:xfrm>
              <a:off x="5530577" y="3452264"/>
              <a:ext cx="8045" cy="7724"/>
            </a:xfrm>
            <a:custGeom>
              <a:avLst/>
              <a:gdLst/>
              <a:ahLst/>
              <a:cxnLst/>
              <a:rect l="l" t="t" r="r" b="b"/>
              <a:pathLst>
                <a:path w="251" h="241" extrusionOk="0">
                  <a:moveTo>
                    <a:pt x="25" y="0"/>
                  </a:moveTo>
                  <a:cubicBezTo>
                    <a:pt x="22" y="0"/>
                    <a:pt x="19" y="1"/>
                    <a:pt x="17" y="4"/>
                  </a:cubicBezTo>
                  <a:cubicBezTo>
                    <a:pt x="0" y="20"/>
                    <a:pt x="34" y="87"/>
                    <a:pt x="100" y="154"/>
                  </a:cubicBezTo>
                  <a:cubicBezTo>
                    <a:pt x="158" y="197"/>
                    <a:pt x="216" y="241"/>
                    <a:pt x="241" y="241"/>
                  </a:cubicBezTo>
                  <a:cubicBezTo>
                    <a:pt x="245" y="241"/>
                    <a:pt x="249" y="240"/>
                    <a:pt x="251" y="237"/>
                  </a:cubicBezTo>
                  <a:cubicBezTo>
                    <a:pt x="251" y="221"/>
                    <a:pt x="217" y="154"/>
                    <a:pt x="151" y="87"/>
                  </a:cubicBezTo>
                  <a:cubicBezTo>
                    <a:pt x="93" y="44"/>
                    <a:pt x="4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0"/>
            <p:cNvSpPr/>
            <p:nvPr/>
          </p:nvSpPr>
          <p:spPr>
            <a:xfrm>
              <a:off x="5615702" y="3347332"/>
              <a:ext cx="5384" cy="10352"/>
            </a:xfrm>
            <a:custGeom>
              <a:avLst/>
              <a:gdLst/>
              <a:ahLst/>
              <a:cxnLst/>
              <a:rect l="l" t="t" r="r" b="b"/>
              <a:pathLst>
                <a:path w="168" h="323" extrusionOk="0">
                  <a:moveTo>
                    <a:pt x="145" y="0"/>
                  </a:moveTo>
                  <a:cubicBezTo>
                    <a:pt x="124" y="0"/>
                    <a:pt x="81" y="63"/>
                    <a:pt x="51" y="153"/>
                  </a:cubicBezTo>
                  <a:cubicBezTo>
                    <a:pt x="18" y="237"/>
                    <a:pt x="1" y="320"/>
                    <a:pt x="34" y="320"/>
                  </a:cubicBezTo>
                  <a:cubicBezTo>
                    <a:pt x="36" y="322"/>
                    <a:pt x="38" y="323"/>
                    <a:pt x="40" y="323"/>
                  </a:cubicBezTo>
                  <a:cubicBezTo>
                    <a:pt x="58" y="323"/>
                    <a:pt x="88" y="260"/>
                    <a:pt x="118" y="170"/>
                  </a:cubicBezTo>
                  <a:cubicBezTo>
                    <a:pt x="151" y="86"/>
                    <a:pt x="168" y="3"/>
                    <a:pt x="151" y="3"/>
                  </a:cubicBezTo>
                  <a:cubicBezTo>
                    <a:pt x="149" y="1"/>
                    <a:pt x="147"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0"/>
            <p:cNvSpPr/>
            <p:nvPr/>
          </p:nvSpPr>
          <p:spPr>
            <a:xfrm>
              <a:off x="5573396" y="3442713"/>
              <a:ext cx="3269" cy="11282"/>
            </a:xfrm>
            <a:custGeom>
              <a:avLst/>
              <a:gdLst/>
              <a:ahLst/>
              <a:cxnLst/>
              <a:rect l="l" t="t" r="r" b="b"/>
              <a:pathLst>
                <a:path w="102" h="352" extrusionOk="0">
                  <a:moveTo>
                    <a:pt x="18" y="1"/>
                  </a:moveTo>
                  <a:cubicBezTo>
                    <a:pt x="1" y="17"/>
                    <a:pt x="1" y="84"/>
                    <a:pt x="18" y="185"/>
                  </a:cubicBezTo>
                  <a:cubicBezTo>
                    <a:pt x="34" y="285"/>
                    <a:pt x="68" y="352"/>
                    <a:pt x="84" y="352"/>
                  </a:cubicBezTo>
                  <a:cubicBezTo>
                    <a:pt x="101" y="352"/>
                    <a:pt x="101" y="268"/>
                    <a:pt x="84" y="168"/>
                  </a:cubicBezTo>
                  <a:cubicBezTo>
                    <a:pt x="68" y="84"/>
                    <a:pt x="5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0"/>
            <p:cNvSpPr/>
            <p:nvPr/>
          </p:nvSpPr>
          <p:spPr>
            <a:xfrm>
              <a:off x="5690154" y="3395920"/>
              <a:ext cx="13397" cy="4070"/>
            </a:xfrm>
            <a:custGeom>
              <a:avLst/>
              <a:gdLst/>
              <a:ahLst/>
              <a:cxnLst/>
              <a:rect l="l" t="t" r="r" b="b"/>
              <a:pathLst>
                <a:path w="418" h="127" extrusionOk="0">
                  <a:moveTo>
                    <a:pt x="27" y="1"/>
                  </a:moveTo>
                  <a:cubicBezTo>
                    <a:pt x="14" y="1"/>
                    <a:pt x="5" y="3"/>
                    <a:pt x="0" y="7"/>
                  </a:cubicBezTo>
                  <a:cubicBezTo>
                    <a:pt x="0" y="24"/>
                    <a:pt x="84" y="74"/>
                    <a:pt x="201" y="107"/>
                  </a:cubicBezTo>
                  <a:cubicBezTo>
                    <a:pt x="250" y="122"/>
                    <a:pt x="297" y="127"/>
                    <a:pt x="334" y="127"/>
                  </a:cubicBezTo>
                  <a:cubicBezTo>
                    <a:pt x="385" y="127"/>
                    <a:pt x="418" y="117"/>
                    <a:pt x="418" y="107"/>
                  </a:cubicBezTo>
                  <a:cubicBezTo>
                    <a:pt x="418" y="91"/>
                    <a:pt x="318" y="74"/>
                    <a:pt x="218" y="41"/>
                  </a:cubicBezTo>
                  <a:cubicBezTo>
                    <a:pt x="132" y="16"/>
                    <a:pt x="6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0"/>
            <p:cNvSpPr/>
            <p:nvPr/>
          </p:nvSpPr>
          <p:spPr>
            <a:xfrm>
              <a:off x="5745312" y="3379543"/>
              <a:ext cx="6442" cy="14487"/>
            </a:xfrm>
            <a:custGeom>
              <a:avLst/>
              <a:gdLst/>
              <a:ahLst/>
              <a:cxnLst/>
              <a:rect l="l" t="t" r="r" b="b"/>
              <a:pathLst>
                <a:path w="201" h="452" extrusionOk="0">
                  <a:moveTo>
                    <a:pt x="184" y="0"/>
                  </a:moveTo>
                  <a:cubicBezTo>
                    <a:pt x="167" y="0"/>
                    <a:pt x="134" y="100"/>
                    <a:pt x="84" y="217"/>
                  </a:cubicBezTo>
                  <a:cubicBezTo>
                    <a:pt x="50" y="334"/>
                    <a:pt x="0" y="435"/>
                    <a:pt x="17" y="451"/>
                  </a:cubicBezTo>
                  <a:cubicBezTo>
                    <a:pt x="34" y="451"/>
                    <a:pt x="117" y="368"/>
                    <a:pt x="151" y="251"/>
                  </a:cubicBezTo>
                  <a:cubicBezTo>
                    <a:pt x="201" y="117"/>
                    <a:pt x="20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0"/>
            <p:cNvSpPr/>
            <p:nvPr/>
          </p:nvSpPr>
          <p:spPr>
            <a:xfrm>
              <a:off x="5743710" y="3440918"/>
              <a:ext cx="8045" cy="7820"/>
            </a:xfrm>
            <a:custGeom>
              <a:avLst/>
              <a:gdLst/>
              <a:ahLst/>
              <a:cxnLst/>
              <a:rect l="l" t="t" r="r" b="b"/>
              <a:pathLst>
                <a:path w="251" h="244" extrusionOk="0">
                  <a:moveTo>
                    <a:pt x="22" y="1"/>
                  </a:moveTo>
                  <a:cubicBezTo>
                    <a:pt x="12" y="1"/>
                    <a:pt x="4" y="3"/>
                    <a:pt x="0" y="7"/>
                  </a:cubicBezTo>
                  <a:cubicBezTo>
                    <a:pt x="0" y="23"/>
                    <a:pt x="50" y="73"/>
                    <a:pt x="117" y="124"/>
                  </a:cubicBezTo>
                  <a:cubicBezTo>
                    <a:pt x="162" y="183"/>
                    <a:pt x="207" y="243"/>
                    <a:pt x="228" y="243"/>
                  </a:cubicBezTo>
                  <a:cubicBezTo>
                    <a:pt x="230" y="243"/>
                    <a:pt x="232" y="242"/>
                    <a:pt x="234" y="241"/>
                  </a:cubicBezTo>
                  <a:cubicBezTo>
                    <a:pt x="251" y="241"/>
                    <a:pt x="234" y="157"/>
                    <a:pt x="167" y="73"/>
                  </a:cubicBezTo>
                  <a:cubicBezTo>
                    <a:pt x="116" y="22"/>
                    <a:pt x="5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0"/>
            <p:cNvSpPr/>
            <p:nvPr/>
          </p:nvSpPr>
          <p:spPr>
            <a:xfrm>
              <a:off x="5743261" y="3476846"/>
              <a:ext cx="11185" cy="2564"/>
            </a:xfrm>
            <a:custGeom>
              <a:avLst/>
              <a:gdLst/>
              <a:ahLst/>
              <a:cxnLst/>
              <a:rect l="l" t="t" r="r" b="b"/>
              <a:pathLst>
                <a:path w="349" h="80" extrusionOk="0">
                  <a:moveTo>
                    <a:pt x="126" y="1"/>
                  </a:moveTo>
                  <a:cubicBezTo>
                    <a:pt x="53" y="1"/>
                    <a:pt x="1" y="25"/>
                    <a:pt x="14" y="39"/>
                  </a:cubicBezTo>
                  <a:cubicBezTo>
                    <a:pt x="14" y="55"/>
                    <a:pt x="81" y="55"/>
                    <a:pt x="165" y="72"/>
                  </a:cubicBezTo>
                  <a:cubicBezTo>
                    <a:pt x="220" y="72"/>
                    <a:pt x="276" y="79"/>
                    <a:pt x="307" y="79"/>
                  </a:cubicBezTo>
                  <a:cubicBezTo>
                    <a:pt x="322" y="79"/>
                    <a:pt x="332" y="78"/>
                    <a:pt x="332" y="72"/>
                  </a:cubicBezTo>
                  <a:cubicBezTo>
                    <a:pt x="348" y="55"/>
                    <a:pt x="265" y="5"/>
                    <a:pt x="181" y="5"/>
                  </a:cubicBezTo>
                  <a:cubicBezTo>
                    <a:pt x="162" y="2"/>
                    <a:pt x="144"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0"/>
            <p:cNvSpPr/>
            <p:nvPr/>
          </p:nvSpPr>
          <p:spPr>
            <a:xfrm>
              <a:off x="5786528" y="3467904"/>
              <a:ext cx="7019" cy="10833"/>
            </a:xfrm>
            <a:custGeom>
              <a:avLst/>
              <a:gdLst/>
              <a:ahLst/>
              <a:cxnLst/>
              <a:rect l="l" t="t" r="r" b="b"/>
              <a:pathLst>
                <a:path w="219" h="338" extrusionOk="0">
                  <a:moveTo>
                    <a:pt x="185" y="0"/>
                  </a:moveTo>
                  <a:cubicBezTo>
                    <a:pt x="168" y="0"/>
                    <a:pt x="151" y="84"/>
                    <a:pt x="101" y="167"/>
                  </a:cubicBezTo>
                  <a:cubicBezTo>
                    <a:pt x="51" y="251"/>
                    <a:pt x="1" y="318"/>
                    <a:pt x="1" y="334"/>
                  </a:cubicBezTo>
                  <a:cubicBezTo>
                    <a:pt x="3" y="336"/>
                    <a:pt x="6" y="337"/>
                    <a:pt x="10" y="337"/>
                  </a:cubicBezTo>
                  <a:cubicBezTo>
                    <a:pt x="38" y="337"/>
                    <a:pt x="110" y="288"/>
                    <a:pt x="168" y="201"/>
                  </a:cubicBezTo>
                  <a:cubicBezTo>
                    <a:pt x="218" y="100"/>
                    <a:pt x="201"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0"/>
            <p:cNvSpPr/>
            <p:nvPr/>
          </p:nvSpPr>
          <p:spPr>
            <a:xfrm>
              <a:off x="5781176" y="3413195"/>
              <a:ext cx="12371" cy="12435"/>
            </a:xfrm>
            <a:custGeom>
              <a:avLst/>
              <a:gdLst/>
              <a:ahLst/>
              <a:cxnLst/>
              <a:rect l="l" t="t" r="r" b="b"/>
              <a:pathLst>
                <a:path w="386" h="388" extrusionOk="0">
                  <a:moveTo>
                    <a:pt x="361" y="0"/>
                  </a:moveTo>
                  <a:cubicBezTo>
                    <a:pt x="334" y="0"/>
                    <a:pt x="258" y="65"/>
                    <a:pt x="168" y="170"/>
                  </a:cubicBezTo>
                  <a:cubicBezTo>
                    <a:pt x="68" y="270"/>
                    <a:pt x="1" y="370"/>
                    <a:pt x="17" y="387"/>
                  </a:cubicBezTo>
                  <a:cubicBezTo>
                    <a:pt x="34" y="387"/>
                    <a:pt x="118" y="320"/>
                    <a:pt x="218" y="220"/>
                  </a:cubicBezTo>
                  <a:cubicBezTo>
                    <a:pt x="318" y="103"/>
                    <a:pt x="385" y="20"/>
                    <a:pt x="368" y="3"/>
                  </a:cubicBezTo>
                  <a:cubicBezTo>
                    <a:pt x="367" y="1"/>
                    <a:pt x="364"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0"/>
            <p:cNvSpPr/>
            <p:nvPr/>
          </p:nvSpPr>
          <p:spPr>
            <a:xfrm>
              <a:off x="5468432" y="3486109"/>
              <a:ext cx="343832" cy="178358"/>
            </a:xfrm>
            <a:custGeom>
              <a:avLst/>
              <a:gdLst/>
              <a:ahLst/>
              <a:cxnLst/>
              <a:rect l="l" t="t" r="r" b="b"/>
              <a:pathLst>
                <a:path w="10728" h="5565" extrusionOk="0">
                  <a:moveTo>
                    <a:pt x="8071" y="0"/>
                  </a:moveTo>
                  <a:cubicBezTo>
                    <a:pt x="8071" y="0"/>
                    <a:pt x="8054" y="2373"/>
                    <a:pt x="7737" y="2523"/>
                  </a:cubicBezTo>
                  <a:cubicBezTo>
                    <a:pt x="5999" y="3342"/>
                    <a:pt x="3877" y="3459"/>
                    <a:pt x="3109" y="3476"/>
                  </a:cubicBezTo>
                  <a:cubicBezTo>
                    <a:pt x="3008" y="3425"/>
                    <a:pt x="2908" y="3359"/>
                    <a:pt x="2775" y="3275"/>
                  </a:cubicBezTo>
                  <a:cubicBezTo>
                    <a:pt x="2674" y="3208"/>
                    <a:pt x="2574" y="3125"/>
                    <a:pt x="2491" y="3008"/>
                  </a:cubicBezTo>
                  <a:cubicBezTo>
                    <a:pt x="2390" y="2891"/>
                    <a:pt x="2290" y="2757"/>
                    <a:pt x="2223" y="2607"/>
                  </a:cubicBezTo>
                  <a:cubicBezTo>
                    <a:pt x="2205" y="2536"/>
                    <a:pt x="2145" y="2498"/>
                    <a:pt x="2083" y="2498"/>
                  </a:cubicBezTo>
                  <a:cubicBezTo>
                    <a:pt x="2028" y="2498"/>
                    <a:pt x="1970" y="2527"/>
                    <a:pt x="1939" y="2590"/>
                  </a:cubicBezTo>
                  <a:cubicBezTo>
                    <a:pt x="1906" y="2724"/>
                    <a:pt x="2023" y="3108"/>
                    <a:pt x="2357" y="3459"/>
                  </a:cubicBezTo>
                  <a:cubicBezTo>
                    <a:pt x="2553" y="3664"/>
                    <a:pt x="2376" y="3715"/>
                    <a:pt x="2141" y="3715"/>
                  </a:cubicBezTo>
                  <a:cubicBezTo>
                    <a:pt x="1976" y="3715"/>
                    <a:pt x="1782" y="3690"/>
                    <a:pt x="1672" y="3676"/>
                  </a:cubicBezTo>
                  <a:cubicBezTo>
                    <a:pt x="1490" y="3655"/>
                    <a:pt x="1082" y="3626"/>
                    <a:pt x="790" y="3626"/>
                  </a:cubicBezTo>
                  <a:cubicBezTo>
                    <a:pt x="626" y="3626"/>
                    <a:pt x="499" y="3635"/>
                    <a:pt x="469" y="3659"/>
                  </a:cubicBezTo>
                  <a:cubicBezTo>
                    <a:pt x="352" y="3776"/>
                    <a:pt x="452" y="3910"/>
                    <a:pt x="736" y="3943"/>
                  </a:cubicBezTo>
                  <a:cubicBezTo>
                    <a:pt x="1003" y="3960"/>
                    <a:pt x="1822" y="4094"/>
                    <a:pt x="1789" y="4244"/>
                  </a:cubicBezTo>
                  <a:cubicBezTo>
                    <a:pt x="1784" y="4282"/>
                    <a:pt x="1667" y="4296"/>
                    <a:pt x="1503" y="4296"/>
                  </a:cubicBezTo>
                  <a:cubicBezTo>
                    <a:pt x="1093" y="4296"/>
                    <a:pt x="385" y="4211"/>
                    <a:pt x="385" y="4211"/>
                  </a:cubicBezTo>
                  <a:cubicBezTo>
                    <a:pt x="385" y="4211"/>
                    <a:pt x="307" y="4188"/>
                    <a:pt x="227" y="4188"/>
                  </a:cubicBezTo>
                  <a:cubicBezTo>
                    <a:pt x="156" y="4188"/>
                    <a:pt x="84" y="4206"/>
                    <a:pt x="68" y="4278"/>
                  </a:cubicBezTo>
                  <a:cubicBezTo>
                    <a:pt x="1" y="4578"/>
                    <a:pt x="1488" y="4662"/>
                    <a:pt x="1638" y="4662"/>
                  </a:cubicBezTo>
                  <a:cubicBezTo>
                    <a:pt x="1734" y="4662"/>
                    <a:pt x="1723" y="4813"/>
                    <a:pt x="1621" y="4813"/>
                  </a:cubicBezTo>
                  <a:cubicBezTo>
                    <a:pt x="1616" y="4813"/>
                    <a:pt x="1611" y="4813"/>
                    <a:pt x="1605" y="4812"/>
                  </a:cubicBezTo>
                  <a:cubicBezTo>
                    <a:pt x="1548" y="4812"/>
                    <a:pt x="1108" y="4747"/>
                    <a:pt x="730" y="4747"/>
                  </a:cubicBezTo>
                  <a:cubicBezTo>
                    <a:pt x="446" y="4747"/>
                    <a:pt x="197" y="4784"/>
                    <a:pt x="168" y="4912"/>
                  </a:cubicBezTo>
                  <a:cubicBezTo>
                    <a:pt x="118" y="5146"/>
                    <a:pt x="1388" y="4979"/>
                    <a:pt x="1622" y="5163"/>
                  </a:cubicBezTo>
                  <a:cubicBezTo>
                    <a:pt x="1872" y="5364"/>
                    <a:pt x="653" y="5197"/>
                    <a:pt x="619" y="5414"/>
                  </a:cubicBezTo>
                  <a:cubicBezTo>
                    <a:pt x="602" y="5497"/>
                    <a:pt x="602" y="5564"/>
                    <a:pt x="1321" y="5564"/>
                  </a:cubicBezTo>
                  <a:cubicBezTo>
                    <a:pt x="1839" y="5531"/>
                    <a:pt x="2340" y="5481"/>
                    <a:pt x="2858" y="5397"/>
                  </a:cubicBezTo>
                  <a:cubicBezTo>
                    <a:pt x="2858" y="5397"/>
                    <a:pt x="3272" y="5425"/>
                    <a:pt x="3908" y="5425"/>
                  </a:cubicBezTo>
                  <a:cubicBezTo>
                    <a:pt x="5942" y="5425"/>
                    <a:pt x="10247" y="5134"/>
                    <a:pt x="10527" y="2690"/>
                  </a:cubicBezTo>
                  <a:cubicBezTo>
                    <a:pt x="10628" y="1872"/>
                    <a:pt x="10694" y="1053"/>
                    <a:pt x="10728" y="234"/>
                  </a:cubicBezTo>
                  <a:lnTo>
                    <a:pt x="807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0"/>
            <p:cNvSpPr/>
            <p:nvPr/>
          </p:nvSpPr>
          <p:spPr>
            <a:xfrm>
              <a:off x="5607145" y="3161923"/>
              <a:ext cx="111951" cy="217171"/>
            </a:xfrm>
            <a:custGeom>
              <a:avLst/>
              <a:gdLst/>
              <a:ahLst/>
              <a:cxnLst/>
              <a:rect l="l" t="t" r="r" b="b"/>
              <a:pathLst>
                <a:path w="3493" h="6776" extrusionOk="0">
                  <a:moveTo>
                    <a:pt x="1187" y="0"/>
                  </a:moveTo>
                  <a:cubicBezTo>
                    <a:pt x="600" y="0"/>
                    <a:pt x="99" y="464"/>
                    <a:pt x="67" y="1059"/>
                  </a:cubicBezTo>
                  <a:cubicBezTo>
                    <a:pt x="0" y="1761"/>
                    <a:pt x="0" y="2463"/>
                    <a:pt x="84" y="3164"/>
                  </a:cubicBezTo>
                  <a:cubicBezTo>
                    <a:pt x="251" y="4234"/>
                    <a:pt x="1053" y="4367"/>
                    <a:pt x="1053" y="4367"/>
                  </a:cubicBezTo>
                  <a:cubicBezTo>
                    <a:pt x="1053" y="4367"/>
                    <a:pt x="1070" y="5036"/>
                    <a:pt x="1070" y="5654"/>
                  </a:cubicBezTo>
                  <a:cubicBezTo>
                    <a:pt x="1103" y="6289"/>
                    <a:pt x="1621" y="6773"/>
                    <a:pt x="2239" y="6773"/>
                  </a:cubicBezTo>
                  <a:cubicBezTo>
                    <a:pt x="2260" y="6775"/>
                    <a:pt x="2281" y="6775"/>
                    <a:pt x="2302" y="6775"/>
                  </a:cubicBezTo>
                  <a:cubicBezTo>
                    <a:pt x="2893" y="6775"/>
                    <a:pt x="3393" y="6318"/>
                    <a:pt x="3409" y="5721"/>
                  </a:cubicBezTo>
                  <a:lnTo>
                    <a:pt x="3476" y="591"/>
                  </a:lnTo>
                  <a:lnTo>
                    <a:pt x="3493" y="240"/>
                  </a:lnTo>
                  <a:lnTo>
                    <a:pt x="1304" y="7"/>
                  </a:lnTo>
                  <a:cubicBezTo>
                    <a:pt x="1264" y="2"/>
                    <a:pt x="1225" y="0"/>
                    <a:pt x="118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0"/>
            <p:cNvSpPr/>
            <p:nvPr/>
          </p:nvSpPr>
          <p:spPr>
            <a:xfrm>
              <a:off x="5616792" y="3212915"/>
              <a:ext cx="8589" cy="8237"/>
            </a:xfrm>
            <a:custGeom>
              <a:avLst/>
              <a:gdLst/>
              <a:ahLst/>
              <a:cxnLst/>
              <a:rect l="l" t="t" r="r" b="b"/>
              <a:pathLst>
                <a:path w="268" h="257" extrusionOk="0">
                  <a:moveTo>
                    <a:pt x="113" y="0"/>
                  </a:moveTo>
                  <a:cubicBezTo>
                    <a:pt x="54" y="0"/>
                    <a:pt x="0" y="60"/>
                    <a:pt x="0" y="120"/>
                  </a:cubicBezTo>
                  <a:cubicBezTo>
                    <a:pt x="0" y="187"/>
                    <a:pt x="67" y="253"/>
                    <a:pt x="134" y="253"/>
                  </a:cubicBezTo>
                  <a:cubicBezTo>
                    <a:pt x="141" y="255"/>
                    <a:pt x="148" y="256"/>
                    <a:pt x="155" y="256"/>
                  </a:cubicBezTo>
                  <a:cubicBezTo>
                    <a:pt x="214" y="256"/>
                    <a:pt x="268" y="196"/>
                    <a:pt x="268" y="136"/>
                  </a:cubicBezTo>
                  <a:cubicBezTo>
                    <a:pt x="268" y="53"/>
                    <a:pt x="217" y="3"/>
                    <a:pt x="134" y="3"/>
                  </a:cubicBezTo>
                  <a:cubicBezTo>
                    <a:pt x="127" y="1"/>
                    <a:pt x="12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0"/>
            <p:cNvSpPr/>
            <p:nvPr/>
          </p:nvSpPr>
          <p:spPr>
            <a:xfrm>
              <a:off x="5615189" y="3205479"/>
              <a:ext cx="17692" cy="4936"/>
            </a:xfrm>
            <a:custGeom>
              <a:avLst/>
              <a:gdLst/>
              <a:ahLst/>
              <a:cxnLst/>
              <a:rect l="l" t="t" r="r" b="b"/>
              <a:pathLst>
                <a:path w="552" h="154" extrusionOk="0">
                  <a:moveTo>
                    <a:pt x="267" y="1"/>
                  </a:moveTo>
                  <a:cubicBezTo>
                    <a:pt x="184" y="1"/>
                    <a:pt x="117" y="34"/>
                    <a:pt x="50" y="84"/>
                  </a:cubicBezTo>
                  <a:cubicBezTo>
                    <a:pt x="0" y="118"/>
                    <a:pt x="0" y="151"/>
                    <a:pt x="0" y="151"/>
                  </a:cubicBezTo>
                  <a:cubicBezTo>
                    <a:pt x="2" y="153"/>
                    <a:pt x="4" y="154"/>
                    <a:pt x="7" y="154"/>
                  </a:cubicBezTo>
                  <a:cubicBezTo>
                    <a:pt x="33" y="154"/>
                    <a:pt x="112" y="99"/>
                    <a:pt x="227" y="99"/>
                  </a:cubicBezTo>
                  <a:cubicBezTo>
                    <a:pt x="240" y="99"/>
                    <a:pt x="254" y="100"/>
                    <a:pt x="267" y="101"/>
                  </a:cubicBezTo>
                  <a:cubicBezTo>
                    <a:pt x="401" y="101"/>
                    <a:pt x="495" y="154"/>
                    <a:pt x="526" y="154"/>
                  </a:cubicBezTo>
                  <a:cubicBezTo>
                    <a:pt x="530" y="154"/>
                    <a:pt x="533" y="153"/>
                    <a:pt x="535" y="151"/>
                  </a:cubicBezTo>
                  <a:cubicBezTo>
                    <a:pt x="551" y="135"/>
                    <a:pt x="535" y="101"/>
                    <a:pt x="485" y="68"/>
                  </a:cubicBezTo>
                  <a:cubicBezTo>
                    <a:pt x="418" y="34"/>
                    <a:pt x="351"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0"/>
            <p:cNvSpPr/>
            <p:nvPr/>
          </p:nvSpPr>
          <p:spPr>
            <a:xfrm>
              <a:off x="5661245" y="3212915"/>
              <a:ext cx="9134" cy="8237"/>
            </a:xfrm>
            <a:custGeom>
              <a:avLst/>
              <a:gdLst/>
              <a:ahLst/>
              <a:cxnLst/>
              <a:rect l="l" t="t" r="r" b="b"/>
              <a:pathLst>
                <a:path w="285" h="257" extrusionOk="0">
                  <a:moveTo>
                    <a:pt x="125" y="0"/>
                  </a:moveTo>
                  <a:cubicBezTo>
                    <a:pt x="53" y="0"/>
                    <a:pt x="0" y="60"/>
                    <a:pt x="0" y="120"/>
                  </a:cubicBezTo>
                  <a:cubicBezTo>
                    <a:pt x="0" y="187"/>
                    <a:pt x="67" y="253"/>
                    <a:pt x="134" y="253"/>
                  </a:cubicBezTo>
                  <a:cubicBezTo>
                    <a:pt x="141" y="255"/>
                    <a:pt x="148" y="256"/>
                    <a:pt x="155" y="256"/>
                  </a:cubicBezTo>
                  <a:cubicBezTo>
                    <a:pt x="214" y="256"/>
                    <a:pt x="269" y="196"/>
                    <a:pt x="284" y="136"/>
                  </a:cubicBezTo>
                  <a:cubicBezTo>
                    <a:pt x="284" y="53"/>
                    <a:pt x="217" y="3"/>
                    <a:pt x="150" y="3"/>
                  </a:cubicBezTo>
                  <a:cubicBezTo>
                    <a:pt x="142" y="1"/>
                    <a:pt x="133" y="0"/>
                    <a:pt x="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0"/>
            <p:cNvSpPr/>
            <p:nvPr/>
          </p:nvSpPr>
          <p:spPr>
            <a:xfrm>
              <a:off x="5661245" y="3206569"/>
              <a:ext cx="17692" cy="4904"/>
            </a:xfrm>
            <a:custGeom>
              <a:avLst/>
              <a:gdLst/>
              <a:ahLst/>
              <a:cxnLst/>
              <a:rect l="l" t="t" r="r" b="b"/>
              <a:pathLst>
                <a:path w="552" h="153" extrusionOk="0">
                  <a:moveTo>
                    <a:pt x="267" y="0"/>
                  </a:moveTo>
                  <a:cubicBezTo>
                    <a:pt x="201" y="0"/>
                    <a:pt x="117" y="17"/>
                    <a:pt x="67" y="67"/>
                  </a:cubicBezTo>
                  <a:cubicBezTo>
                    <a:pt x="17" y="101"/>
                    <a:pt x="0" y="134"/>
                    <a:pt x="0" y="151"/>
                  </a:cubicBezTo>
                  <a:cubicBezTo>
                    <a:pt x="2" y="152"/>
                    <a:pt x="4" y="153"/>
                    <a:pt x="7" y="153"/>
                  </a:cubicBezTo>
                  <a:cubicBezTo>
                    <a:pt x="38" y="153"/>
                    <a:pt x="146" y="84"/>
                    <a:pt x="267" y="84"/>
                  </a:cubicBezTo>
                  <a:cubicBezTo>
                    <a:pt x="393" y="84"/>
                    <a:pt x="495" y="142"/>
                    <a:pt x="535" y="142"/>
                  </a:cubicBezTo>
                  <a:cubicBezTo>
                    <a:pt x="543" y="142"/>
                    <a:pt x="549" y="140"/>
                    <a:pt x="551" y="134"/>
                  </a:cubicBezTo>
                  <a:cubicBezTo>
                    <a:pt x="551" y="134"/>
                    <a:pt x="535" y="101"/>
                    <a:pt x="485" y="67"/>
                  </a:cubicBezTo>
                  <a:cubicBezTo>
                    <a:pt x="418" y="17"/>
                    <a:pt x="351"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0"/>
            <p:cNvSpPr/>
            <p:nvPr/>
          </p:nvSpPr>
          <p:spPr>
            <a:xfrm>
              <a:off x="5632304" y="3207114"/>
              <a:ext cx="14487" cy="39101"/>
            </a:xfrm>
            <a:custGeom>
              <a:avLst/>
              <a:gdLst/>
              <a:ahLst/>
              <a:cxnLst/>
              <a:rect l="l" t="t" r="r" b="b"/>
              <a:pathLst>
                <a:path w="452" h="1220" extrusionOk="0">
                  <a:moveTo>
                    <a:pt x="452" y="0"/>
                  </a:moveTo>
                  <a:cubicBezTo>
                    <a:pt x="318" y="234"/>
                    <a:pt x="218" y="468"/>
                    <a:pt x="134" y="719"/>
                  </a:cubicBezTo>
                  <a:cubicBezTo>
                    <a:pt x="101" y="819"/>
                    <a:pt x="68" y="919"/>
                    <a:pt x="34" y="1003"/>
                  </a:cubicBezTo>
                  <a:cubicBezTo>
                    <a:pt x="1" y="1053"/>
                    <a:pt x="1" y="1103"/>
                    <a:pt x="17" y="1153"/>
                  </a:cubicBezTo>
                  <a:cubicBezTo>
                    <a:pt x="17" y="1170"/>
                    <a:pt x="51" y="1203"/>
                    <a:pt x="68" y="1203"/>
                  </a:cubicBezTo>
                  <a:cubicBezTo>
                    <a:pt x="84" y="1203"/>
                    <a:pt x="118" y="1220"/>
                    <a:pt x="134" y="1220"/>
                  </a:cubicBezTo>
                  <a:lnTo>
                    <a:pt x="385" y="1220"/>
                  </a:lnTo>
                  <a:cubicBezTo>
                    <a:pt x="302" y="1186"/>
                    <a:pt x="218" y="1170"/>
                    <a:pt x="134" y="1170"/>
                  </a:cubicBezTo>
                  <a:cubicBezTo>
                    <a:pt x="101" y="1170"/>
                    <a:pt x="68" y="1170"/>
                    <a:pt x="68" y="1136"/>
                  </a:cubicBezTo>
                  <a:cubicBezTo>
                    <a:pt x="51" y="1103"/>
                    <a:pt x="68" y="1053"/>
                    <a:pt x="84" y="1019"/>
                  </a:cubicBezTo>
                  <a:cubicBezTo>
                    <a:pt x="118" y="936"/>
                    <a:pt x="151" y="835"/>
                    <a:pt x="201" y="735"/>
                  </a:cubicBezTo>
                  <a:cubicBezTo>
                    <a:pt x="302" y="501"/>
                    <a:pt x="385" y="251"/>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0"/>
            <p:cNvSpPr/>
            <p:nvPr/>
          </p:nvSpPr>
          <p:spPr>
            <a:xfrm>
              <a:off x="5640893" y="3289578"/>
              <a:ext cx="46088" cy="20672"/>
            </a:xfrm>
            <a:custGeom>
              <a:avLst/>
              <a:gdLst/>
              <a:ahLst/>
              <a:cxnLst/>
              <a:rect l="l" t="t" r="r" b="b"/>
              <a:pathLst>
                <a:path w="1438" h="645" extrusionOk="0">
                  <a:moveTo>
                    <a:pt x="1437" y="0"/>
                  </a:moveTo>
                  <a:lnTo>
                    <a:pt x="1437" y="0"/>
                  </a:lnTo>
                  <a:cubicBezTo>
                    <a:pt x="1003" y="251"/>
                    <a:pt x="501" y="384"/>
                    <a:pt x="0" y="384"/>
                  </a:cubicBezTo>
                  <a:lnTo>
                    <a:pt x="17" y="635"/>
                  </a:lnTo>
                  <a:cubicBezTo>
                    <a:pt x="85" y="641"/>
                    <a:pt x="150" y="644"/>
                    <a:pt x="213" y="644"/>
                  </a:cubicBezTo>
                  <a:cubicBezTo>
                    <a:pt x="1129" y="644"/>
                    <a:pt x="1437" y="0"/>
                    <a:pt x="1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0"/>
            <p:cNvSpPr/>
            <p:nvPr/>
          </p:nvSpPr>
          <p:spPr>
            <a:xfrm>
              <a:off x="5645701" y="3254131"/>
              <a:ext cx="15031" cy="10512"/>
            </a:xfrm>
            <a:custGeom>
              <a:avLst/>
              <a:gdLst/>
              <a:ahLst/>
              <a:cxnLst/>
              <a:rect l="l" t="t" r="r" b="b"/>
              <a:pathLst>
                <a:path w="469" h="328" extrusionOk="0">
                  <a:moveTo>
                    <a:pt x="218" y="0"/>
                  </a:moveTo>
                  <a:cubicBezTo>
                    <a:pt x="146" y="0"/>
                    <a:pt x="75" y="46"/>
                    <a:pt x="17" y="104"/>
                  </a:cubicBezTo>
                  <a:cubicBezTo>
                    <a:pt x="0" y="120"/>
                    <a:pt x="0" y="137"/>
                    <a:pt x="17" y="154"/>
                  </a:cubicBezTo>
                  <a:cubicBezTo>
                    <a:pt x="34" y="170"/>
                    <a:pt x="34" y="187"/>
                    <a:pt x="51" y="204"/>
                  </a:cubicBezTo>
                  <a:cubicBezTo>
                    <a:pt x="117" y="254"/>
                    <a:pt x="168" y="287"/>
                    <a:pt x="251" y="321"/>
                  </a:cubicBezTo>
                  <a:cubicBezTo>
                    <a:pt x="268" y="325"/>
                    <a:pt x="285" y="327"/>
                    <a:pt x="301" y="327"/>
                  </a:cubicBezTo>
                  <a:cubicBezTo>
                    <a:pt x="350" y="327"/>
                    <a:pt x="397" y="308"/>
                    <a:pt x="435" y="271"/>
                  </a:cubicBezTo>
                  <a:cubicBezTo>
                    <a:pt x="468" y="221"/>
                    <a:pt x="468" y="137"/>
                    <a:pt x="418" y="87"/>
                  </a:cubicBezTo>
                  <a:cubicBezTo>
                    <a:pt x="385" y="37"/>
                    <a:pt x="318" y="3"/>
                    <a:pt x="251" y="3"/>
                  </a:cubicBezTo>
                  <a:cubicBezTo>
                    <a:pt x="240" y="1"/>
                    <a:pt x="229" y="0"/>
                    <a:pt x="21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0"/>
            <p:cNvSpPr/>
            <p:nvPr/>
          </p:nvSpPr>
          <p:spPr>
            <a:xfrm>
              <a:off x="5643009" y="3249420"/>
              <a:ext cx="16121" cy="13397"/>
            </a:xfrm>
            <a:custGeom>
              <a:avLst/>
              <a:gdLst/>
              <a:ahLst/>
              <a:cxnLst/>
              <a:rect l="l" t="t" r="r" b="b"/>
              <a:pathLst>
                <a:path w="503" h="418" extrusionOk="0">
                  <a:moveTo>
                    <a:pt x="469" y="0"/>
                  </a:moveTo>
                  <a:cubicBezTo>
                    <a:pt x="452" y="0"/>
                    <a:pt x="452" y="150"/>
                    <a:pt x="318" y="267"/>
                  </a:cubicBezTo>
                  <a:cubicBezTo>
                    <a:pt x="185" y="384"/>
                    <a:pt x="1" y="368"/>
                    <a:pt x="1" y="384"/>
                  </a:cubicBezTo>
                  <a:cubicBezTo>
                    <a:pt x="1" y="401"/>
                    <a:pt x="51" y="418"/>
                    <a:pt x="118" y="418"/>
                  </a:cubicBezTo>
                  <a:cubicBezTo>
                    <a:pt x="218" y="418"/>
                    <a:pt x="302" y="384"/>
                    <a:pt x="369" y="334"/>
                  </a:cubicBezTo>
                  <a:cubicBezTo>
                    <a:pt x="435" y="267"/>
                    <a:pt x="485" y="184"/>
                    <a:pt x="502" y="100"/>
                  </a:cubicBezTo>
                  <a:cubicBezTo>
                    <a:pt x="502" y="33"/>
                    <a:pt x="485" y="0"/>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0"/>
            <p:cNvSpPr/>
            <p:nvPr/>
          </p:nvSpPr>
          <p:spPr>
            <a:xfrm>
              <a:off x="5660155" y="3189198"/>
              <a:ext cx="21986" cy="6506"/>
            </a:xfrm>
            <a:custGeom>
              <a:avLst/>
              <a:gdLst/>
              <a:ahLst/>
              <a:cxnLst/>
              <a:rect l="l" t="t" r="r" b="b"/>
              <a:pathLst>
                <a:path w="686" h="203" extrusionOk="0">
                  <a:moveTo>
                    <a:pt x="303" y="1"/>
                  </a:moveTo>
                  <a:cubicBezTo>
                    <a:pt x="231" y="1"/>
                    <a:pt x="158" y="14"/>
                    <a:pt x="84" y="41"/>
                  </a:cubicBezTo>
                  <a:cubicBezTo>
                    <a:pt x="34" y="58"/>
                    <a:pt x="1" y="91"/>
                    <a:pt x="1" y="108"/>
                  </a:cubicBezTo>
                  <a:cubicBezTo>
                    <a:pt x="17" y="158"/>
                    <a:pt x="168" y="125"/>
                    <a:pt x="335" y="158"/>
                  </a:cubicBezTo>
                  <a:cubicBezTo>
                    <a:pt x="462" y="171"/>
                    <a:pt x="579" y="203"/>
                    <a:pt x="635" y="203"/>
                  </a:cubicBezTo>
                  <a:cubicBezTo>
                    <a:pt x="653" y="203"/>
                    <a:pt x="665" y="199"/>
                    <a:pt x="669" y="191"/>
                  </a:cubicBezTo>
                  <a:cubicBezTo>
                    <a:pt x="686" y="175"/>
                    <a:pt x="652" y="125"/>
                    <a:pt x="602" y="91"/>
                  </a:cubicBezTo>
                  <a:cubicBezTo>
                    <a:pt x="512" y="31"/>
                    <a:pt x="410"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0"/>
            <p:cNvSpPr/>
            <p:nvPr/>
          </p:nvSpPr>
          <p:spPr>
            <a:xfrm>
              <a:off x="5616792" y="3191697"/>
              <a:ext cx="16634" cy="5705"/>
            </a:xfrm>
            <a:custGeom>
              <a:avLst/>
              <a:gdLst/>
              <a:ahLst/>
              <a:cxnLst/>
              <a:rect l="l" t="t" r="r" b="b"/>
              <a:pathLst>
                <a:path w="519" h="178" extrusionOk="0">
                  <a:moveTo>
                    <a:pt x="251" y="1"/>
                  </a:moveTo>
                  <a:cubicBezTo>
                    <a:pt x="180" y="1"/>
                    <a:pt x="109" y="22"/>
                    <a:pt x="50" y="63"/>
                  </a:cubicBezTo>
                  <a:cubicBezTo>
                    <a:pt x="0" y="113"/>
                    <a:pt x="0" y="147"/>
                    <a:pt x="0" y="164"/>
                  </a:cubicBezTo>
                  <a:cubicBezTo>
                    <a:pt x="11" y="174"/>
                    <a:pt x="27" y="178"/>
                    <a:pt x="49" y="178"/>
                  </a:cubicBezTo>
                  <a:cubicBezTo>
                    <a:pt x="97" y="178"/>
                    <a:pt x="170" y="158"/>
                    <a:pt x="251" y="147"/>
                  </a:cubicBezTo>
                  <a:cubicBezTo>
                    <a:pt x="329" y="147"/>
                    <a:pt x="407" y="162"/>
                    <a:pt x="455" y="162"/>
                  </a:cubicBezTo>
                  <a:cubicBezTo>
                    <a:pt x="479" y="162"/>
                    <a:pt x="496" y="158"/>
                    <a:pt x="501" y="147"/>
                  </a:cubicBezTo>
                  <a:cubicBezTo>
                    <a:pt x="518" y="130"/>
                    <a:pt x="501" y="97"/>
                    <a:pt x="451" y="63"/>
                  </a:cubicBezTo>
                  <a:cubicBezTo>
                    <a:pt x="393" y="22"/>
                    <a:pt x="32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0"/>
            <p:cNvSpPr/>
            <p:nvPr/>
          </p:nvSpPr>
          <p:spPr>
            <a:xfrm>
              <a:off x="4400110" y="3704145"/>
              <a:ext cx="695645" cy="718657"/>
            </a:xfrm>
            <a:custGeom>
              <a:avLst/>
              <a:gdLst/>
              <a:ahLst/>
              <a:cxnLst/>
              <a:rect l="l" t="t" r="r" b="b"/>
              <a:pathLst>
                <a:path w="21705" h="22423" extrusionOk="0">
                  <a:moveTo>
                    <a:pt x="7979" y="0"/>
                  </a:moveTo>
                  <a:cubicBezTo>
                    <a:pt x="6028" y="0"/>
                    <a:pt x="4142" y="1034"/>
                    <a:pt x="2858" y="2537"/>
                  </a:cubicBezTo>
                  <a:cubicBezTo>
                    <a:pt x="1471" y="4141"/>
                    <a:pt x="702" y="6230"/>
                    <a:pt x="351" y="8352"/>
                  </a:cubicBezTo>
                  <a:cubicBezTo>
                    <a:pt x="0" y="10457"/>
                    <a:pt x="17" y="12629"/>
                    <a:pt x="50" y="14768"/>
                  </a:cubicBezTo>
                  <a:cubicBezTo>
                    <a:pt x="67" y="16088"/>
                    <a:pt x="84" y="17408"/>
                    <a:pt x="101" y="18728"/>
                  </a:cubicBezTo>
                  <a:cubicBezTo>
                    <a:pt x="101" y="19279"/>
                    <a:pt x="117" y="19847"/>
                    <a:pt x="385" y="20315"/>
                  </a:cubicBezTo>
                  <a:cubicBezTo>
                    <a:pt x="802" y="21000"/>
                    <a:pt x="1638" y="21251"/>
                    <a:pt x="2406" y="21418"/>
                  </a:cubicBezTo>
                  <a:cubicBezTo>
                    <a:pt x="5456" y="22087"/>
                    <a:pt x="8563" y="22422"/>
                    <a:pt x="11671" y="22422"/>
                  </a:cubicBezTo>
                  <a:cubicBezTo>
                    <a:pt x="14386" y="22422"/>
                    <a:pt x="17103" y="22166"/>
                    <a:pt x="19783" y="21652"/>
                  </a:cubicBezTo>
                  <a:cubicBezTo>
                    <a:pt x="20218" y="21568"/>
                    <a:pt x="20686" y="21468"/>
                    <a:pt x="21036" y="21151"/>
                  </a:cubicBezTo>
                  <a:cubicBezTo>
                    <a:pt x="21488" y="20716"/>
                    <a:pt x="21571" y="20014"/>
                    <a:pt x="21588" y="19379"/>
                  </a:cubicBezTo>
                  <a:cubicBezTo>
                    <a:pt x="21705" y="16706"/>
                    <a:pt x="20853" y="14150"/>
                    <a:pt x="20485" y="11510"/>
                  </a:cubicBezTo>
                  <a:cubicBezTo>
                    <a:pt x="19716" y="5795"/>
                    <a:pt x="8371" y="14"/>
                    <a:pt x="8371" y="14"/>
                  </a:cubicBezTo>
                  <a:cubicBezTo>
                    <a:pt x="8240" y="5"/>
                    <a:pt x="8109" y="0"/>
                    <a:pt x="79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0"/>
            <p:cNvSpPr/>
            <p:nvPr/>
          </p:nvSpPr>
          <p:spPr>
            <a:xfrm>
              <a:off x="4912589" y="3695491"/>
              <a:ext cx="161211" cy="138296"/>
            </a:xfrm>
            <a:custGeom>
              <a:avLst/>
              <a:gdLst/>
              <a:ahLst/>
              <a:cxnLst/>
              <a:rect l="l" t="t" r="r" b="b"/>
              <a:pathLst>
                <a:path w="5030" h="4315" extrusionOk="0">
                  <a:moveTo>
                    <a:pt x="1421" y="0"/>
                  </a:moveTo>
                  <a:lnTo>
                    <a:pt x="0" y="1454"/>
                  </a:lnTo>
                  <a:cubicBezTo>
                    <a:pt x="0" y="1454"/>
                    <a:pt x="1237" y="4211"/>
                    <a:pt x="2323" y="4278"/>
                  </a:cubicBezTo>
                  <a:cubicBezTo>
                    <a:pt x="2691" y="4305"/>
                    <a:pt x="3093" y="4315"/>
                    <a:pt x="3467" y="4315"/>
                  </a:cubicBezTo>
                  <a:cubicBezTo>
                    <a:pt x="4215" y="4315"/>
                    <a:pt x="4846" y="4278"/>
                    <a:pt x="4846" y="4278"/>
                  </a:cubicBezTo>
                  <a:lnTo>
                    <a:pt x="5030" y="2473"/>
                  </a:lnTo>
                  <a:cubicBezTo>
                    <a:pt x="5030" y="2473"/>
                    <a:pt x="3058" y="2122"/>
                    <a:pt x="2858" y="1905"/>
                  </a:cubicBezTo>
                  <a:cubicBezTo>
                    <a:pt x="2674" y="1704"/>
                    <a:pt x="1421" y="0"/>
                    <a:pt x="14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0"/>
            <p:cNvSpPr/>
            <p:nvPr/>
          </p:nvSpPr>
          <p:spPr>
            <a:xfrm>
              <a:off x="4922236" y="4386297"/>
              <a:ext cx="138712" cy="59998"/>
            </a:xfrm>
            <a:custGeom>
              <a:avLst/>
              <a:gdLst/>
              <a:ahLst/>
              <a:cxnLst/>
              <a:rect l="l" t="t" r="r" b="b"/>
              <a:pathLst>
                <a:path w="4328" h="1872" extrusionOk="0">
                  <a:moveTo>
                    <a:pt x="2289" y="0"/>
                  </a:moveTo>
                  <a:lnTo>
                    <a:pt x="0" y="100"/>
                  </a:lnTo>
                  <a:lnTo>
                    <a:pt x="67" y="1872"/>
                  </a:lnTo>
                  <a:lnTo>
                    <a:pt x="217" y="1872"/>
                  </a:lnTo>
                  <a:cubicBezTo>
                    <a:pt x="852" y="1872"/>
                    <a:pt x="3442" y="1855"/>
                    <a:pt x="3860" y="1704"/>
                  </a:cubicBezTo>
                  <a:cubicBezTo>
                    <a:pt x="4328" y="1554"/>
                    <a:pt x="2356" y="1203"/>
                    <a:pt x="2356" y="1203"/>
                  </a:cubicBezTo>
                  <a:lnTo>
                    <a:pt x="228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0"/>
            <p:cNvSpPr/>
            <p:nvPr/>
          </p:nvSpPr>
          <p:spPr>
            <a:xfrm>
              <a:off x="4923839" y="4424757"/>
              <a:ext cx="27339" cy="20480"/>
            </a:xfrm>
            <a:custGeom>
              <a:avLst/>
              <a:gdLst/>
              <a:ahLst/>
              <a:cxnLst/>
              <a:rect l="l" t="t" r="r" b="b"/>
              <a:pathLst>
                <a:path w="853" h="639" extrusionOk="0">
                  <a:moveTo>
                    <a:pt x="70" y="0"/>
                  </a:moveTo>
                  <a:cubicBezTo>
                    <a:pt x="47" y="0"/>
                    <a:pt x="23" y="1"/>
                    <a:pt x="0" y="3"/>
                  </a:cubicBezTo>
                  <a:lnTo>
                    <a:pt x="17" y="638"/>
                  </a:lnTo>
                  <a:lnTo>
                    <a:pt x="852" y="621"/>
                  </a:lnTo>
                  <a:cubicBezTo>
                    <a:pt x="802" y="421"/>
                    <a:pt x="702" y="254"/>
                    <a:pt x="535" y="154"/>
                  </a:cubicBezTo>
                  <a:cubicBezTo>
                    <a:pt x="403" y="51"/>
                    <a:pt x="233" y="0"/>
                    <a:pt x="7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0"/>
            <p:cNvSpPr/>
            <p:nvPr/>
          </p:nvSpPr>
          <p:spPr>
            <a:xfrm>
              <a:off x="4924383" y="4431263"/>
              <a:ext cx="126405" cy="15416"/>
            </a:xfrm>
            <a:custGeom>
              <a:avLst/>
              <a:gdLst/>
              <a:ahLst/>
              <a:cxnLst/>
              <a:rect l="l" t="t" r="r" b="b"/>
              <a:pathLst>
                <a:path w="3944" h="481" extrusionOk="0">
                  <a:moveTo>
                    <a:pt x="3241" y="1"/>
                  </a:moveTo>
                  <a:cubicBezTo>
                    <a:pt x="3108" y="17"/>
                    <a:pt x="3058" y="301"/>
                    <a:pt x="3058" y="301"/>
                  </a:cubicBezTo>
                  <a:lnTo>
                    <a:pt x="0" y="418"/>
                  </a:lnTo>
                  <a:lnTo>
                    <a:pt x="0" y="469"/>
                  </a:lnTo>
                  <a:cubicBezTo>
                    <a:pt x="191" y="477"/>
                    <a:pt x="420" y="480"/>
                    <a:pt x="671" y="480"/>
                  </a:cubicBezTo>
                  <a:cubicBezTo>
                    <a:pt x="1954" y="480"/>
                    <a:pt x="3790" y="383"/>
                    <a:pt x="3860" y="285"/>
                  </a:cubicBezTo>
                  <a:cubicBezTo>
                    <a:pt x="3943" y="168"/>
                    <a:pt x="3241" y="1"/>
                    <a:pt x="32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0"/>
            <p:cNvSpPr/>
            <p:nvPr/>
          </p:nvSpPr>
          <p:spPr>
            <a:xfrm>
              <a:off x="4928646" y="4439308"/>
              <a:ext cx="118393" cy="5384"/>
            </a:xfrm>
            <a:custGeom>
              <a:avLst/>
              <a:gdLst/>
              <a:ahLst/>
              <a:cxnLst/>
              <a:rect l="l" t="t" r="r" b="b"/>
              <a:pathLst>
                <a:path w="3694" h="168" extrusionOk="0">
                  <a:moveTo>
                    <a:pt x="3576" y="0"/>
                  </a:moveTo>
                  <a:lnTo>
                    <a:pt x="3159" y="34"/>
                  </a:lnTo>
                  <a:cubicBezTo>
                    <a:pt x="2808" y="50"/>
                    <a:pt x="2323" y="84"/>
                    <a:pt x="1789" y="101"/>
                  </a:cubicBezTo>
                  <a:cubicBezTo>
                    <a:pt x="1254" y="134"/>
                    <a:pt x="769" y="134"/>
                    <a:pt x="418" y="151"/>
                  </a:cubicBezTo>
                  <a:lnTo>
                    <a:pt x="1" y="167"/>
                  </a:lnTo>
                  <a:lnTo>
                    <a:pt x="418" y="167"/>
                  </a:lnTo>
                  <a:cubicBezTo>
                    <a:pt x="769" y="167"/>
                    <a:pt x="1254" y="151"/>
                    <a:pt x="1789" y="134"/>
                  </a:cubicBezTo>
                  <a:cubicBezTo>
                    <a:pt x="2323" y="101"/>
                    <a:pt x="2808" y="67"/>
                    <a:pt x="3159" y="50"/>
                  </a:cubicBezTo>
                  <a:lnTo>
                    <a:pt x="3576" y="17"/>
                  </a:lnTo>
                  <a:lnTo>
                    <a:pt x="3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0"/>
            <p:cNvSpPr/>
            <p:nvPr/>
          </p:nvSpPr>
          <p:spPr>
            <a:xfrm>
              <a:off x="5021815" y="4430206"/>
              <a:ext cx="7019" cy="11794"/>
            </a:xfrm>
            <a:custGeom>
              <a:avLst/>
              <a:gdLst/>
              <a:ahLst/>
              <a:cxnLst/>
              <a:rect l="l" t="t" r="r" b="b"/>
              <a:pathLst>
                <a:path w="219" h="368" extrusionOk="0">
                  <a:moveTo>
                    <a:pt x="218" y="0"/>
                  </a:moveTo>
                  <a:cubicBezTo>
                    <a:pt x="151" y="34"/>
                    <a:pt x="101" y="84"/>
                    <a:pt x="68" y="167"/>
                  </a:cubicBezTo>
                  <a:cubicBezTo>
                    <a:pt x="18" y="218"/>
                    <a:pt x="1" y="301"/>
                    <a:pt x="18" y="368"/>
                  </a:cubicBezTo>
                  <a:cubicBezTo>
                    <a:pt x="34" y="301"/>
                    <a:pt x="51" y="234"/>
                    <a:pt x="85" y="167"/>
                  </a:cubicBezTo>
                  <a:cubicBezTo>
                    <a:pt x="135" y="117"/>
                    <a:pt x="168" y="5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0"/>
            <p:cNvSpPr/>
            <p:nvPr/>
          </p:nvSpPr>
          <p:spPr>
            <a:xfrm>
              <a:off x="4999861" y="4425911"/>
              <a:ext cx="4327" cy="6474"/>
            </a:xfrm>
            <a:custGeom>
              <a:avLst/>
              <a:gdLst/>
              <a:ahLst/>
              <a:cxnLst/>
              <a:rect l="l" t="t" r="r" b="b"/>
              <a:pathLst>
                <a:path w="135" h="202" extrusionOk="0">
                  <a:moveTo>
                    <a:pt x="135" y="1"/>
                  </a:moveTo>
                  <a:cubicBezTo>
                    <a:pt x="118" y="1"/>
                    <a:pt x="84" y="34"/>
                    <a:pt x="51" y="101"/>
                  </a:cubicBezTo>
                  <a:cubicBezTo>
                    <a:pt x="34" y="151"/>
                    <a:pt x="1" y="201"/>
                    <a:pt x="18" y="201"/>
                  </a:cubicBezTo>
                  <a:cubicBezTo>
                    <a:pt x="18" y="201"/>
                    <a:pt x="51" y="168"/>
                    <a:pt x="84" y="101"/>
                  </a:cubicBezTo>
                  <a:cubicBezTo>
                    <a:pt x="118" y="51"/>
                    <a:pt x="135"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0"/>
            <p:cNvSpPr/>
            <p:nvPr/>
          </p:nvSpPr>
          <p:spPr>
            <a:xfrm>
              <a:off x="4993996" y="4425238"/>
              <a:ext cx="4840" cy="4455"/>
            </a:xfrm>
            <a:custGeom>
              <a:avLst/>
              <a:gdLst/>
              <a:ahLst/>
              <a:cxnLst/>
              <a:rect l="l" t="t" r="r" b="b"/>
              <a:pathLst>
                <a:path w="151" h="139" extrusionOk="0">
                  <a:moveTo>
                    <a:pt x="140" y="0"/>
                  </a:moveTo>
                  <a:cubicBezTo>
                    <a:pt x="122" y="0"/>
                    <a:pt x="94" y="28"/>
                    <a:pt x="67" y="55"/>
                  </a:cubicBezTo>
                  <a:cubicBezTo>
                    <a:pt x="34" y="88"/>
                    <a:pt x="0" y="122"/>
                    <a:pt x="0" y="139"/>
                  </a:cubicBezTo>
                  <a:cubicBezTo>
                    <a:pt x="17" y="139"/>
                    <a:pt x="50" y="105"/>
                    <a:pt x="84" y="72"/>
                  </a:cubicBezTo>
                  <a:cubicBezTo>
                    <a:pt x="117" y="38"/>
                    <a:pt x="151" y="5"/>
                    <a:pt x="151" y="5"/>
                  </a:cubicBezTo>
                  <a:cubicBezTo>
                    <a:pt x="147" y="2"/>
                    <a:pt x="144"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0"/>
            <p:cNvSpPr/>
            <p:nvPr/>
          </p:nvSpPr>
          <p:spPr>
            <a:xfrm>
              <a:off x="4990246" y="4422161"/>
              <a:ext cx="7532" cy="1122"/>
            </a:xfrm>
            <a:custGeom>
              <a:avLst/>
              <a:gdLst/>
              <a:ahLst/>
              <a:cxnLst/>
              <a:rect l="l" t="t" r="r" b="b"/>
              <a:pathLst>
                <a:path w="235" h="35" extrusionOk="0">
                  <a:moveTo>
                    <a:pt x="117" y="1"/>
                  </a:moveTo>
                  <a:cubicBezTo>
                    <a:pt x="84" y="1"/>
                    <a:pt x="34" y="1"/>
                    <a:pt x="0" y="17"/>
                  </a:cubicBezTo>
                  <a:cubicBezTo>
                    <a:pt x="34" y="34"/>
                    <a:pt x="84" y="34"/>
                    <a:pt x="117" y="34"/>
                  </a:cubicBezTo>
                  <a:cubicBezTo>
                    <a:pt x="151" y="34"/>
                    <a:pt x="201" y="17"/>
                    <a:pt x="234" y="17"/>
                  </a:cubicBezTo>
                  <a:cubicBezTo>
                    <a:pt x="201" y="1"/>
                    <a:pt x="1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0"/>
            <p:cNvSpPr/>
            <p:nvPr/>
          </p:nvSpPr>
          <p:spPr>
            <a:xfrm>
              <a:off x="4988644" y="4417898"/>
              <a:ext cx="8589" cy="1090"/>
            </a:xfrm>
            <a:custGeom>
              <a:avLst/>
              <a:gdLst/>
              <a:ahLst/>
              <a:cxnLst/>
              <a:rect l="l" t="t" r="r" b="b"/>
              <a:pathLst>
                <a:path w="268" h="34" extrusionOk="0">
                  <a:moveTo>
                    <a:pt x="0" y="0"/>
                  </a:moveTo>
                  <a:cubicBezTo>
                    <a:pt x="33" y="33"/>
                    <a:pt x="84" y="33"/>
                    <a:pt x="134" y="33"/>
                  </a:cubicBezTo>
                  <a:cubicBezTo>
                    <a:pt x="184" y="33"/>
                    <a:pt x="234" y="33"/>
                    <a:pt x="267" y="17"/>
                  </a:cubicBezTo>
                  <a:cubicBezTo>
                    <a:pt x="234" y="0"/>
                    <a:pt x="18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0"/>
            <p:cNvSpPr/>
            <p:nvPr/>
          </p:nvSpPr>
          <p:spPr>
            <a:xfrm>
              <a:off x="5002553" y="4418764"/>
              <a:ext cx="13942" cy="8269"/>
            </a:xfrm>
            <a:custGeom>
              <a:avLst/>
              <a:gdLst/>
              <a:ahLst/>
              <a:cxnLst/>
              <a:rect l="l" t="t" r="r" b="b"/>
              <a:pathLst>
                <a:path w="435" h="258" extrusionOk="0">
                  <a:moveTo>
                    <a:pt x="278" y="29"/>
                  </a:moveTo>
                  <a:cubicBezTo>
                    <a:pt x="312" y="29"/>
                    <a:pt x="346" y="37"/>
                    <a:pt x="385" y="57"/>
                  </a:cubicBezTo>
                  <a:cubicBezTo>
                    <a:pt x="401" y="57"/>
                    <a:pt x="401" y="90"/>
                    <a:pt x="368" y="107"/>
                  </a:cubicBezTo>
                  <a:cubicBezTo>
                    <a:pt x="351" y="123"/>
                    <a:pt x="318" y="140"/>
                    <a:pt x="285" y="140"/>
                  </a:cubicBezTo>
                  <a:cubicBezTo>
                    <a:pt x="251" y="174"/>
                    <a:pt x="201" y="190"/>
                    <a:pt x="134" y="190"/>
                  </a:cubicBezTo>
                  <a:cubicBezTo>
                    <a:pt x="91" y="199"/>
                    <a:pt x="56" y="208"/>
                    <a:pt x="33" y="214"/>
                  </a:cubicBezTo>
                  <a:lnTo>
                    <a:pt x="33" y="214"/>
                  </a:lnTo>
                  <a:cubicBezTo>
                    <a:pt x="46" y="184"/>
                    <a:pt x="61" y="158"/>
                    <a:pt x="84" y="123"/>
                  </a:cubicBezTo>
                  <a:cubicBezTo>
                    <a:pt x="117" y="90"/>
                    <a:pt x="151" y="57"/>
                    <a:pt x="201" y="40"/>
                  </a:cubicBezTo>
                  <a:cubicBezTo>
                    <a:pt x="229" y="33"/>
                    <a:pt x="253" y="29"/>
                    <a:pt x="278" y="29"/>
                  </a:cubicBezTo>
                  <a:close/>
                  <a:moveTo>
                    <a:pt x="290" y="1"/>
                  </a:moveTo>
                  <a:cubicBezTo>
                    <a:pt x="202" y="1"/>
                    <a:pt x="114" y="42"/>
                    <a:pt x="67" y="123"/>
                  </a:cubicBezTo>
                  <a:cubicBezTo>
                    <a:pt x="52" y="155"/>
                    <a:pt x="36" y="186"/>
                    <a:pt x="20" y="218"/>
                  </a:cubicBezTo>
                  <a:lnTo>
                    <a:pt x="20" y="218"/>
                  </a:lnTo>
                  <a:cubicBezTo>
                    <a:pt x="7" y="221"/>
                    <a:pt x="0" y="224"/>
                    <a:pt x="0" y="224"/>
                  </a:cubicBezTo>
                  <a:cubicBezTo>
                    <a:pt x="6" y="224"/>
                    <a:pt x="12" y="224"/>
                    <a:pt x="17" y="224"/>
                  </a:cubicBezTo>
                  <a:lnTo>
                    <a:pt x="17" y="224"/>
                  </a:lnTo>
                  <a:cubicBezTo>
                    <a:pt x="17" y="224"/>
                    <a:pt x="17" y="224"/>
                    <a:pt x="17" y="224"/>
                  </a:cubicBezTo>
                  <a:cubicBezTo>
                    <a:pt x="17" y="240"/>
                    <a:pt x="17" y="257"/>
                    <a:pt x="17" y="257"/>
                  </a:cubicBezTo>
                  <a:cubicBezTo>
                    <a:pt x="21" y="245"/>
                    <a:pt x="25" y="234"/>
                    <a:pt x="29" y="224"/>
                  </a:cubicBezTo>
                  <a:lnTo>
                    <a:pt x="29" y="224"/>
                  </a:lnTo>
                  <a:cubicBezTo>
                    <a:pt x="70" y="223"/>
                    <a:pt x="110" y="220"/>
                    <a:pt x="151" y="207"/>
                  </a:cubicBezTo>
                  <a:cubicBezTo>
                    <a:pt x="201" y="207"/>
                    <a:pt x="251" y="190"/>
                    <a:pt x="301" y="174"/>
                  </a:cubicBezTo>
                  <a:cubicBezTo>
                    <a:pt x="335" y="157"/>
                    <a:pt x="368" y="140"/>
                    <a:pt x="385" y="123"/>
                  </a:cubicBezTo>
                  <a:cubicBezTo>
                    <a:pt x="401" y="123"/>
                    <a:pt x="418" y="107"/>
                    <a:pt x="418" y="90"/>
                  </a:cubicBezTo>
                  <a:cubicBezTo>
                    <a:pt x="435" y="57"/>
                    <a:pt x="418" y="40"/>
                    <a:pt x="401" y="23"/>
                  </a:cubicBezTo>
                  <a:cubicBezTo>
                    <a:pt x="366" y="8"/>
                    <a:pt x="328"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0"/>
            <p:cNvSpPr/>
            <p:nvPr/>
          </p:nvSpPr>
          <p:spPr>
            <a:xfrm>
              <a:off x="4997201" y="4417354"/>
              <a:ext cx="7532" cy="8589"/>
            </a:xfrm>
            <a:custGeom>
              <a:avLst/>
              <a:gdLst/>
              <a:ahLst/>
              <a:cxnLst/>
              <a:rect l="l" t="t" r="r" b="b"/>
              <a:pathLst>
                <a:path w="235" h="268" extrusionOk="0">
                  <a:moveTo>
                    <a:pt x="51" y="0"/>
                  </a:moveTo>
                  <a:cubicBezTo>
                    <a:pt x="17" y="0"/>
                    <a:pt x="0" y="34"/>
                    <a:pt x="0" y="67"/>
                  </a:cubicBezTo>
                  <a:cubicBezTo>
                    <a:pt x="17" y="84"/>
                    <a:pt x="17" y="117"/>
                    <a:pt x="34" y="134"/>
                  </a:cubicBezTo>
                  <a:cubicBezTo>
                    <a:pt x="51" y="167"/>
                    <a:pt x="84" y="184"/>
                    <a:pt x="101" y="218"/>
                  </a:cubicBezTo>
                  <a:cubicBezTo>
                    <a:pt x="134" y="234"/>
                    <a:pt x="167" y="251"/>
                    <a:pt x="201" y="268"/>
                  </a:cubicBezTo>
                  <a:cubicBezTo>
                    <a:pt x="201" y="268"/>
                    <a:pt x="167" y="251"/>
                    <a:pt x="117" y="201"/>
                  </a:cubicBezTo>
                  <a:cubicBezTo>
                    <a:pt x="101" y="167"/>
                    <a:pt x="67" y="151"/>
                    <a:pt x="51" y="117"/>
                  </a:cubicBezTo>
                  <a:cubicBezTo>
                    <a:pt x="34" y="84"/>
                    <a:pt x="17" y="34"/>
                    <a:pt x="51" y="17"/>
                  </a:cubicBezTo>
                  <a:cubicBezTo>
                    <a:pt x="84" y="17"/>
                    <a:pt x="134" y="50"/>
                    <a:pt x="151" y="84"/>
                  </a:cubicBezTo>
                  <a:cubicBezTo>
                    <a:pt x="167" y="101"/>
                    <a:pt x="184" y="134"/>
                    <a:pt x="201" y="167"/>
                  </a:cubicBezTo>
                  <a:cubicBezTo>
                    <a:pt x="201" y="201"/>
                    <a:pt x="201" y="234"/>
                    <a:pt x="201" y="268"/>
                  </a:cubicBezTo>
                  <a:cubicBezTo>
                    <a:pt x="218" y="234"/>
                    <a:pt x="234" y="201"/>
                    <a:pt x="218" y="167"/>
                  </a:cubicBezTo>
                  <a:cubicBezTo>
                    <a:pt x="218" y="134"/>
                    <a:pt x="201" y="101"/>
                    <a:pt x="167" y="67"/>
                  </a:cubicBezTo>
                  <a:cubicBezTo>
                    <a:pt x="151"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0"/>
            <p:cNvSpPr/>
            <p:nvPr/>
          </p:nvSpPr>
          <p:spPr>
            <a:xfrm>
              <a:off x="4923839" y="4424084"/>
              <a:ext cx="27339" cy="20063"/>
            </a:xfrm>
            <a:custGeom>
              <a:avLst/>
              <a:gdLst/>
              <a:ahLst/>
              <a:cxnLst/>
              <a:rect l="l" t="t" r="r" b="b"/>
              <a:pathLst>
                <a:path w="853" h="626" extrusionOk="0">
                  <a:moveTo>
                    <a:pt x="138" y="0"/>
                  </a:moveTo>
                  <a:cubicBezTo>
                    <a:pt x="110" y="0"/>
                    <a:pt x="84" y="8"/>
                    <a:pt x="50" y="8"/>
                  </a:cubicBezTo>
                  <a:cubicBezTo>
                    <a:pt x="34" y="8"/>
                    <a:pt x="17" y="8"/>
                    <a:pt x="0" y="24"/>
                  </a:cubicBezTo>
                  <a:cubicBezTo>
                    <a:pt x="0" y="24"/>
                    <a:pt x="30" y="17"/>
                    <a:pt x="84" y="17"/>
                  </a:cubicBezTo>
                  <a:cubicBezTo>
                    <a:pt x="112" y="17"/>
                    <a:pt x="145" y="19"/>
                    <a:pt x="184" y="24"/>
                  </a:cubicBezTo>
                  <a:cubicBezTo>
                    <a:pt x="318" y="24"/>
                    <a:pt x="435" y="74"/>
                    <a:pt x="552" y="158"/>
                  </a:cubicBezTo>
                  <a:cubicBezTo>
                    <a:pt x="669" y="225"/>
                    <a:pt x="752" y="342"/>
                    <a:pt x="802" y="459"/>
                  </a:cubicBezTo>
                  <a:cubicBezTo>
                    <a:pt x="836" y="559"/>
                    <a:pt x="836" y="626"/>
                    <a:pt x="852" y="626"/>
                  </a:cubicBezTo>
                  <a:cubicBezTo>
                    <a:pt x="852" y="609"/>
                    <a:pt x="852" y="592"/>
                    <a:pt x="852" y="576"/>
                  </a:cubicBezTo>
                  <a:cubicBezTo>
                    <a:pt x="836" y="542"/>
                    <a:pt x="836" y="492"/>
                    <a:pt x="819" y="459"/>
                  </a:cubicBezTo>
                  <a:cubicBezTo>
                    <a:pt x="769" y="325"/>
                    <a:pt x="685" y="208"/>
                    <a:pt x="568" y="124"/>
                  </a:cubicBezTo>
                  <a:cubicBezTo>
                    <a:pt x="451" y="58"/>
                    <a:pt x="318" y="8"/>
                    <a:pt x="184" y="8"/>
                  </a:cubicBezTo>
                  <a:cubicBezTo>
                    <a:pt x="167" y="2"/>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0"/>
            <p:cNvSpPr/>
            <p:nvPr/>
          </p:nvSpPr>
          <p:spPr>
            <a:xfrm>
              <a:off x="4930249" y="4394310"/>
              <a:ext cx="1122" cy="29486"/>
            </a:xfrm>
            <a:custGeom>
              <a:avLst/>
              <a:gdLst/>
              <a:ahLst/>
              <a:cxnLst/>
              <a:rect l="l" t="t" r="r" b="b"/>
              <a:pathLst>
                <a:path w="35" h="920" extrusionOk="0">
                  <a:moveTo>
                    <a:pt x="1" y="1"/>
                  </a:moveTo>
                  <a:cubicBezTo>
                    <a:pt x="1" y="302"/>
                    <a:pt x="1" y="619"/>
                    <a:pt x="34" y="920"/>
                  </a:cubicBezTo>
                  <a:cubicBezTo>
                    <a:pt x="34" y="619"/>
                    <a:pt x="34" y="30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0"/>
            <p:cNvSpPr/>
            <p:nvPr/>
          </p:nvSpPr>
          <p:spPr>
            <a:xfrm>
              <a:off x="4960247" y="4436103"/>
              <a:ext cx="21441" cy="1635"/>
            </a:xfrm>
            <a:custGeom>
              <a:avLst/>
              <a:gdLst/>
              <a:ahLst/>
              <a:cxnLst/>
              <a:rect l="l" t="t" r="r" b="b"/>
              <a:pathLst>
                <a:path w="669" h="51" extrusionOk="0">
                  <a:moveTo>
                    <a:pt x="669" y="0"/>
                  </a:moveTo>
                  <a:cubicBezTo>
                    <a:pt x="669" y="0"/>
                    <a:pt x="518" y="17"/>
                    <a:pt x="335" y="17"/>
                  </a:cubicBezTo>
                  <a:cubicBezTo>
                    <a:pt x="151" y="17"/>
                    <a:pt x="1" y="17"/>
                    <a:pt x="1" y="34"/>
                  </a:cubicBezTo>
                  <a:cubicBezTo>
                    <a:pt x="77" y="45"/>
                    <a:pt x="157" y="51"/>
                    <a:pt x="236" y="51"/>
                  </a:cubicBezTo>
                  <a:cubicBezTo>
                    <a:pt x="381" y="51"/>
                    <a:pt x="529" y="32"/>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0"/>
            <p:cNvSpPr/>
            <p:nvPr/>
          </p:nvSpPr>
          <p:spPr>
            <a:xfrm>
              <a:off x="4945793" y="4437705"/>
              <a:ext cx="2179" cy="3782"/>
            </a:xfrm>
            <a:custGeom>
              <a:avLst/>
              <a:gdLst/>
              <a:ahLst/>
              <a:cxnLst/>
              <a:rect l="l" t="t" r="r" b="b"/>
              <a:pathLst>
                <a:path w="68" h="118" extrusionOk="0">
                  <a:moveTo>
                    <a:pt x="0" y="0"/>
                  </a:moveTo>
                  <a:lnTo>
                    <a:pt x="0" y="0"/>
                  </a:lnTo>
                  <a:cubicBezTo>
                    <a:pt x="0" y="0"/>
                    <a:pt x="17" y="34"/>
                    <a:pt x="34" y="67"/>
                  </a:cubicBezTo>
                  <a:cubicBezTo>
                    <a:pt x="51" y="100"/>
                    <a:pt x="51" y="117"/>
                    <a:pt x="67" y="117"/>
                  </a:cubicBezTo>
                  <a:cubicBezTo>
                    <a:pt x="67" y="117"/>
                    <a:pt x="67" y="84"/>
                    <a:pt x="51" y="50"/>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0"/>
            <p:cNvSpPr/>
            <p:nvPr/>
          </p:nvSpPr>
          <p:spPr>
            <a:xfrm>
              <a:off x="4939896" y="4431071"/>
              <a:ext cx="3237" cy="2917"/>
            </a:xfrm>
            <a:custGeom>
              <a:avLst/>
              <a:gdLst/>
              <a:ahLst/>
              <a:cxnLst/>
              <a:rect l="l" t="t" r="r" b="b"/>
              <a:pathLst>
                <a:path w="101" h="91" extrusionOk="0">
                  <a:moveTo>
                    <a:pt x="7" y="0"/>
                  </a:moveTo>
                  <a:cubicBezTo>
                    <a:pt x="3" y="0"/>
                    <a:pt x="1" y="2"/>
                    <a:pt x="1" y="7"/>
                  </a:cubicBezTo>
                  <a:cubicBezTo>
                    <a:pt x="1" y="7"/>
                    <a:pt x="17" y="40"/>
                    <a:pt x="34" y="57"/>
                  </a:cubicBezTo>
                  <a:cubicBezTo>
                    <a:pt x="67" y="74"/>
                    <a:pt x="84" y="90"/>
                    <a:pt x="101" y="90"/>
                  </a:cubicBezTo>
                  <a:cubicBezTo>
                    <a:pt x="101" y="74"/>
                    <a:pt x="84" y="57"/>
                    <a:pt x="51" y="40"/>
                  </a:cubicBezTo>
                  <a:cubicBezTo>
                    <a:pt x="38" y="16"/>
                    <a:pt x="17"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0"/>
            <p:cNvSpPr/>
            <p:nvPr/>
          </p:nvSpPr>
          <p:spPr>
            <a:xfrm>
              <a:off x="4931851" y="4427834"/>
              <a:ext cx="4872" cy="1859"/>
            </a:xfrm>
            <a:custGeom>
              <a:avLst/>
              <a:gdLst/>
              <a:ahLst/>
              <a:cxnLst/>
              <a:rect l="l" t="t" r="r" b="b"/>
              <a:pathLst>
                <a:path w="152" h="58" extrusionOk="0">
                  <a:moveTo>
                    <a:pt x="45" y="1"/>
                  </a:moveTo>
                  <a:cubicBezTo>
                    <a:pt x="18" y="1"/>
                    <a:pt x="1" y="12"/>
                    <a:pt x="1" y="24"/>
                  </a:cubicBezTo>
                  <a:cubicBezTo>
                    <a:pt x="18" y="24"/>
                    <a:pt x="34" y="24"/>
                    <a:pt x="68" y="41"/>
                  </a:cubicBezTo>
                  <a:cubicBezTo>
                    <a:pt x="101" y="41"/>
                    <a:pt x="135" y="58"/>
                    <a:pt x="135" y="58"/>
                  </a:cubicBezTo>
                  <a:cubicBezTo>
                    <a:pt x="151" y="58"/>
                    <a:pt x="118" y="24"/>
                    <a:pt x="84" y="7"/>
                  </a:cubicBezTo>
                  <a:cubicBezTo>
                    <a:pt x="70" y="3"/>
                    <a:pt x="5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0"/>
            <p:cNvSpPr/>
            <p:nvPr/>
          </p:nvSpPr>
          <p:spPr>
            <a:xfrm>
              <a:off x="4926499" y="4427001"/>
              <a:ext cx="2179" cy="1090"/>
            </a:xfrm>
            <a:custGeom>
              <a:avLst/>
              <a:gdLst/>
              <a:ahLst/>
              <a:cxnLst/>
              <a:rect l="l" t="t" r="r" b="b"/>
              <a:pathLst>
                <a:path w="68" h="34" extrusionOk="0">
                  <a:moveTo>
                    <a:pt x="34" y="0"/>
                  </a:moveTo>
                  <a:cubicBezTo>
                    <a:pt x="18" y="0"/>
                    <a:pt x="1" y="0"/>
                    <a:pt x="1" y="17"/>
                  </a:cubicBezTo>
                  <a:cubicBezTo>
                    <a:pt x="1" y="17"/>
                    <a:pt x="18" y="33"/>
                    <a:pt x="34" y="33"/>
                  </a:cubicBezTo>
                  <a:lnTo>
                    <a:pt x="68" y="33"/>
                  </a:lnTo>
                  <a:cubicBezTo>
                    <a:pt x="68" y="33"/>
                    <a:pt x="68"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0"/>
            <p:cNvSpPr/>
            <p:nvPr/>
          </p:nvSpPr>
          <p:spPr>
            <a:xfrm>
              <a:off x="5075916" y="4171017"/>
              <a:ext cx="136565" cy="85702"/>
            </a:xfrm>
            <a:custGeom>
              <a:avLst/>
              <a:gdLst/>
              <a:ahLst/>
              <a:cxnLst/>
              <a:rect l="l" t="t" r="r" b="b"/>
              <a:pathLst>
                <a:path w="4261" h="2674" extrusionOk="0">
                  <a:moveTo>
                    <a:pt x="2006" y="0"/>
                  </a:moveTo>
                  <a:lnTo>
                    <a:pt x="1" y="1120"/>
                  </a:lnTo>
                  <a:lnTo>
                    <a:pt x="886" y="2674"/>
                  </a:lnTo>
                  <a:lnTo>
                    <a:pt x="1003" y="2607"/>
                  </a:lnTo>
                  <a:cubicBezTo>
                    <a:pt x="1571" y="2323"/>
                    <a:pt x="3877" y="1153"/>
                    <a:pt x="4178" y="836"/>
                  </a:cubicBezTo>
                  <a:cubicBezTo>
                    <a:pt x="4260" y="753"/>
                    <a:pt x="4217" y="721"/>
                    <a:pt x="4102" y="721"/>
                  </a:cubicBezTo>
                  <a:cubicBezTo>
                    <a:pt x="3729" y="721"/>
                    <a:pt x="2607" y="1053"/>
                    <a:pt x="2607" y="1053"/>
                  </a:cubicBezTo>
                  <a:lnTo>
                    <a:pt x="200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0"/>
            <p:cNvSpPr/>
            <p:nvPr/>
          </p:nvSpPr>
          <p:spPr>
            <a:xfrm>
              <a:off x="5093575" y="4233867"/>
              <a:ext cx="33236" cy="21794"/>
            </a:xfrm>
            <a:custGeom>
              <a:avLst/>
              <a:gdLst/>
              <a:ahLst/>
              <a:cxnLst/>
              <a:rect l="l" t="t" r="r" b="b"/>
              <a:pathLst>
                <a:path w="1037" h="680" extrusionOk="0">
                  <a:moveTo>
                    <a:pt x="429" y="1"/>
                  </a:moveTo>
                  <a:cubicBezTo>
                    <a:pt x="276" y="1"/>
                    <a:pt x="133" y="49"/>
                    <a:pt x="1" y="128"/>
                  </a:cubicBezTo>
                  <a:lnTo>
                    <a:pt x="318" y="679"/>
                  </a:lnTo>
                  <a:lnTo>
                    <a:pt x="1037" y="278"/>
                  </a:lnTo>
                  <a:cubicBezTo>
                    <a:pt x="920" y="128"/>
                    <a:pt x="736" y="44"/>
                    <a:pt x="552" y="11"/>
                  </a:cubicBezTo>
                  <a:cubicBezTo>
                    <a:pt x="510" y="4"/>
                    <a:pt x="469" y="1"/>
                    <a:pt x="4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0"/>
            <p:cNvSpPr/>
            <p:nvPr/>
          </p:nvSpPr>
          <p:spPr>
            <a:xfrm>
              <a:off x="5103222" y="4193997"/>
              <a:ext cx="108361" cy="62722"/>
            </a:xfrm>
            <a:custGeom>
              <a:avLst/>
              <a:gdLst/>
              <a:ahLst/>
              <a:cxnLst/>
              <a:rect l="l" t="t" r="r" b="b"/>
              <a:pathLst>
                <a:path w="3381" h="1957" extrusionOk="0">
                  <a:moveTo>
                    <a:pt x="3251" y="0"/>
                  </a:moveTo>
                  <a:cubicBezTo>
                    <a:pt x="3057" y="0"/>
                    <a:pt x="2707" y="85"/>
                    <a:pt x="2707" y="85"/>
                  </a:cubicBezTo>
                  <a:cubicBezTo>
                    <a:pt x="2591" y="152"/>
                    <a:pt x="2674" y="436"/>
                    <a:pt x="2674" y="436"/>
                  </a:cubicBezTo>
                  <a:lnTo>
                    <a:pt x="1" y="1907"/>
                  </a:lnTo>
                  <a:lnTo>
                    <a:pt x="34" y="1957"/>
                  </a:lnTo>
                  <a:cubicBezTo>
                    <a:pt x="1087" y="1472"/>
                    <a:pt x="3359" y="202"/>
                    <a:pt x="3376" y="52"/>
                  </a:cubicBezTo>
                  <a:cubicBezTo>
                    <a:pt x="3381" y="14"/>
                    <a:pt x="3328" y="0"/>
                    <a:pt x="325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0"/>
            <p:cNvSpPr/>
            <p:nvPr/>
          </p:nvSpPr>
          <p:spPr>
            <a:xfrm>
              <a:off x="5102165" y="4194606"/>
              <a:ext cx="108746" cy="61055"/>
            </a:xfrm>
            <a:custGeom>
              <a:avLst/>
              <a:gdLst/>
              <a:ahLst/>
              <a:cxnLst/>
              <a:rect l="l" t="t" r="r" b="b"/>
              <a:pathLst>
                <a:path w="3393" h="1905" extrusionOk="0">
                  <a:moveTo>
                    <a:pt x="3392" y="1"/>
                  </a:moveTo>
                  <a:lnTo>
                    <a:pt x="3392" y="1"/>
                  </a:lnTo>
                  <a:cubicBezTo>
                    <a:pt x="3391" y="16"/>
                    <a:pt x="3375" y="16"/>
                    <a:pt x="3359" y="16"/>
                  </a:cubicBezTo>
                  <a:lnTo>
                    <a:pt x="3258" y="83"/>
                  </a:lnTo>
                  <a:lnTo>
                    <a:pt x="2908" y="284"/>
                  </a:lnTo>
                  <a:cubicBezTo>
                    <a:pt x="2607" y="467"/>
                    <a:pt x="2189" y="718"/>
                    <a:pt x="1721" y="969"/>
                  </a:cubicBezTo>
                  <a:cubicBezTo>
                    <a:pt x="1253" y="1236"/>
                    <a:pt x="819" y="1470"/>
                    <a:pt x="502" y="1637"/>
                  </a:cubicBezTo>
                  <a:lnTo>
                    <a:pt x="134" y="1821"/>
                  </a:lnTo>
                  <a:lnTo>
                    <a:pt x="34" y="1888"/>
                  </a:lnTo>
                  <a:cubicBezTo>
                    <a:pt x="34" y="1888"/>
                    <a:pt x="17" y="1888"/>
                    <a:pt x="0" y="1904"/>
                  </a:cubicBezTo>
                  <a:cubicBezTo>
                    <a:pt x="17" y="1904"/>
                    <a:pt x="34" y="1888"/>
                    <a:pt x="50" y="1888"/>
                  </a:cubicBezTo>
                  <a:lnTo>
                    <a:pt x="151" y="1837"/>
                  </a:lnTo>
                  <a:lnTo>
                    <a:pt x="518" y="1654"/>
                  </a:lnTo>
                  <a:cubicBezTo>
                    <a:pt x="836" y="1487"/>
                    <a:pt x="1253" y="1269"/>
                    <a:pt x="1721" y="1002"/>
                  </a:cubicBezTo>
                  <a:cubicBezTo>
                    <a:pt x="2189" y="735"/>
                    <a:pt x="2607" y="484"/>
                    <a:pt x="2908" y="300"/>
                  </a:cubicBezTo>
                  <a:lnTo>
                    <a:pt x="3275" y="83"/>
                  </a:lnTo>
                  <a:lnTo>
                    <a:pt x="3359" y="33"/>
                  </a:lnTo>
                  <a:cubicBezTo>
                    <a:pt x="3375" y="17"/>
                    <a:pt x="3391" y="16"/>
                    <a:pt x="3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0"/>
            <p:cNvSpPr/>
            <p:nvPr/>
          </p:nvSpPr>
          <p:spPr>
            <a:xfrm>
              <a:off x="5186777" y="4195632"/>
              <a:ext cx="3237" cy="13429"/>
            </a:xfrm>
            <a:custGeom>
              <a:avLst/>
              <a:gdLst/>
              <a:ahLst/>
              <a:cxnLst/>
              <a:rect l="l" t="t" r="r" b="b"/>
              <a:pathLst>
                <a:path w="101" h="419" extrusionOk="0">
                  <a:moveTo>
                    <a:pt x="100" y="1"/>
                  </a:moveTo>
                  <a:lnTo>
                    <a:pt x="100" y="1"/>
                  </a:lnTo>
                  <a:cubicBezTo>
                    <a:pt x="17" y="118"/>
                    <a:pt x="0" y="285"/>
                    <a:pt x="84" y="419"/>
                  </a:cubicBezTo>
                  <a:cubicBezTo>
                    <a:pt x="34" y="285"/>
                    <a:pt x="50" y="135"/>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0"/>
            <p:cNvSpPr/>
            <p:nvPr/>
          </p:nvSpPr>
          <p:spPr>
            <a:xfrm>
              <a:off x="5158381" y="4204638"/>
              <a:ext cx="2179" cy="5513"/>
            </a:xfrm>
            <a:custGeom>
              <a:avLst/>
              <a:gdLst/>
              <a:ahLst/>
              <a:cxnLst/>
              <a:rect l="l" t="t" r="r" b="b"/>
              <a:pathLst>
                <a:path w="68" h="172" extrusionOk="0">
                  <a:moveTo>
                    <a:pt x="61" y="1"/>
                  </a:moveTo>
                  <a:cubicBezTo>
                    <a:pt x="46" y="1"/>
                    <a:pt x="32" y="44"/>
                    <a:pt x="17" y="88"/>
                  </a:cubicBezTo>
                  <a:cubicBezTo>
                    <a:pt x="1" y="138"/>
                    <a:pt x="1" y="171"/>
                    <a:pt x="1" y="171"/>
                  </a:cubicBezTo>
                  <a:cubicBezTo>
                    <a:pt x="17" y="171"/>
                    <a:pt x="34" y="138"/>
                    <a:pt x="51" y="88"/>
                  </a:cubicBezTo>
                  <a:cubicBezTo>
                    <a:pt x="68" y="37"/>
                    <a:pt x="68" y="4"/>
                    <a:pt x="68" y="4"/>
                  </a:cubicBezTo>
                  <a:cubicBezTo>
                    <a:pt x="65" y="2"/>
                    <a:pt x="6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0"/>
            <p:cNvSpPr/>
            <p:nvPr/>
          </p:nvSpPr>
          <p:spPr>
            <a:xfrm>
              <a:off x="5151971" y="4202619"/>
              <a:ext cx="6987" cy="3782"/>
            </a:xfrm>
            <a:custGeom>
              <a:avLst/>
              <a:gdLst/>
              <a:ahLst/>
              <a:cxnLst/>
              <a:rect l="l" t="t" r="r" b="b"/>
              <a:pathLst>
                <a:path w="218" h="118" extrusionOk="0">
                  <a:moveTo>
                    <a:pt x="201" y="0"/>
                  </a:moveTo>
                  <a:cubicBezTo>
                    <a:pt x="167" y="0"/>
                    <a:pt x="134" y="17"/>
                    <a:pt x="100" y="34"/>
                  </a:cubicBezTo>
                  <a:cubicBezTo>
                    <a:pt x="34" y="67"/>
                    <a:pt x="0" y="100"/>
                    <a:pt x="0" y="117"/>
                  </a:cubicBezTo>
                  <a:cubicBezTo>
                    <a:pt x="34" y="100"/>
                    <a:pt x="67" y="84"/>
                    <a:pt x="100" y="67"/>
                  </a:cubicBezTo>
                  <a:cubicBezTo>
                    <a:pt x="167" y="34"/>
                    <a:pt x="21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0"/>
            <p:cNvSpPr/>
            <p:nvPr/>
          </p:nvSpPr>
          <p:spPr>
            <a:xfrm>
              <a:off x="5148221" y="4198869"/>
              <a:ext cx="8045" cy="3782"/>
            </a:xfrm>
            <a:custGeom>
              <a:avLst/>
              <a:gdLst/>
              <a:ahLst/>
              <a:cxnLst/>
              <a:rect l="l" t="t" r="r" b="b"/>
              <a:pathLst>
                <a:path w="251" h="118" extrusionOk="0">
                  <a:moveTo>
                    <a:pt x="251" y="0"/>
                  </a:moveTo>
                  <a:cubicBezTo>
                    <a:pt x="201" y="17"/>
                    <a:pt x="167" y="34"/>
                    <a:pt x="134" y="67"/>
                  </a:cubicBezTo>
                  <a:cubicBezTo>
                    <a:pt x="84" y="67"/>
                    <a:pt x="50" y="100"/>
                    <a:pt x="0" y="117"/>
                  </a:cubicBezTo>
                  <a:cubicBezTo>
                    <a:pt x="100" y="117"/>
                    <a:pt x="184" y="6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0"/>
            <p:cNvSpPr/>
            <p:nvPr/>
          </p:nvSpPr>
          <p:spPr>
            <a:xfrm>
              <a:off x="5164278" y="4191914"/>
              <a:ext cx="10192" cy="12339"/>
            </a:xfrm>
            <a:custGeom>
              <a:avLst/>
              <a:gdLst/>
              <a:ahLst/>
              <a:cxnLst/>
              <a:rect l="l" t="t" r="r" b="b"/>
              <a:pathLst>
                <a:path w="318" h="385" extrusionOk="0">
                  <a:moveTo>
                    <a:pt x="268" y="33"/>
                  </a:moveTo>
                  <a:cubicBezTo>
                    <a:pt x="301" y="33"/>
                    <a:pt x="301" y="67"/>
                    <a:pt x="285" y="84"/>
                  </a:cubicBezTo>
                  <a:cubicBezTo>
                    <a:pt x="268" y="117"/>
                    <a:pt x="251" y="134"/>
                    <a:pt x="234" y="167"/>
                  </a:cubicBezTo>
                  <a:cubicBezTo>
                    <a:pt x="201" y="201"/>
                    <a:pt x="151" y="234"/>
                    <a:pt x="117" y="267"/>
                  </a:cubicBezTo>
                  <a:cubicBezTo>
                    <a:pt x="84" y="301"/>
                    <a:pt x="55" y="322"/>
                    <a:pt x="34" y="334"/>
                  </a:cubicBezTo>
                  <a:lnTo>
                    <a:pt x="34" y="334"/>
                  </a:lnTo>
                  <a:cubicBezTo>
                    <a:pt x="34" y="301"/>
                    <a:pt x="34" y="267"/>
                    <a:pt x="34" y="234"/>
                  </a:cubicBezTo>
                  <a:cubicBezTo>
                    <a:pt x="51" y="184"/>
                    <a:pt x="67" y="150"/>
                    <a:pt x="101" y="100"/>
                  </a:cubicBezTo>
                  <a:cubicBezTo>
                    <a:pt x="151" y="67"/>
                    <a:pt x="201" y="33"/>
                    <a:pt x="268" y="33"/>
                  </a:cubicBezTo>
                  <a:close/>
                  <a:moveTo>
                    <a:pt x="268" y="0"/>
                  </a:moveTo>
                  <a:cubicBezTo>
                    <a:pt x="134" y="17"/>
                    <a:pt x="34" y="117"/>
                    <a:pt x="17" y="234"/>
                  </a:cubicBezTo>
                  <a:cubicBezTo>
                    <a:pt x="17" y="265"/>
                    <a:pt x="17" y="310"/>
                    <a:pt x="17" y="343"/>
                  </a:cubicBezTo>
                  <a:lnTo>
                    <a:pt x="17" y="343"/>
                  </a:lnTo>
                  <a:cubicBezTo>
                    <a:pt x="7" y="349"/>
                    <a:pt x="0" y="351"/>
                    <a:pt x="0" y="351"/>
                  </a:cubicBezTo>
                  <a:cubicBezTo>
                    <a:pt x="6" y="349"/>
                    <a:pt x="12" y="347"/>
                    <a:pt x="17" y="345"/>
                  </a:cubicBezTo>
                  <a:lnTo>
                    <a:pt x="17" y="345"/>
                  </a:lnTo>
                  <a:cubicBezTo>
                    <a:pt x="17" y="347"/>
                    <a:pt x="17" y="349"/>
                    <a:pt x="17" y="351"/>
                  </a:cubicBezTo>
                  <a:cubicBezTo>
                    <a:pt x="34" y="368"/>
                    <a:pt x="34" y="384"/>
                    <a:pt x="34" y="384"/>
                  </a:cubicBezTo>
                  <a:cubicBezTo>
                    <a:pt x="34" y="369"/>
                    <a:pt x="34" y="354"/>
                    <a:pt x="34" y="339"/>
                  </a:cubicBezTo>
                  <a:lnTo>
                    <a:pt x="34" y="339"/>
                  </a:lnTo>
                  <a:cubicBezTo>
                    <a:pt x="67" y="325"/>
                    <a:pt x="96" y="310"/>
                    <a:pt x="134" y="284"/>
                  </a:cubicBezTo>
                  <a:cubicBezTo>
                    <a:pt x="168" y="251"/>
                    <a:pt x="218" y="217"/>
                    <a:pt x="251" y="184"/>
                  </a:cubicBezTo>
                  <a:cubicBezTo>
                    <a:pt x="268" y="150"/>
                    <a:pt x="285" y="134"/>
                    <a:pt x="301" y="100"/>
                  </a:cubicBezTo>
                  <a:cubicBezTo>
                    <a:pt x="318" y="84"/>
                    <a:pt x="318" y="67"/>
                    <a:pt x="318" y="50"/>
                  </a:cubicBezTo>
                  <a:cubicBezTo>
                    <a:pt x="318" y="17"/>
                    <a:pt x="285" y="17"/>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0"/>
            <p:cNvSpPr/>
            <p:nvPr/>
          </p:nvSpPr>
          <p:spPr>
            <a:xfrm>
              <a:off x="5156233" y="4196914"/>
              <a:ext cx="9134" cy="6250"/>
            </a:xfrm>
            <a:custGeom>
              <a:avLst/>
              <a:gdLst/>
              <a:ahLst/>
              <a:cxnLst/>
              <a:rect l="l" t="t" r="r" b="b"/>
              <a:pathLst>
                <a:path w="285" h="195" extrusionOk="0">
                  <a:moveTo>
                    <a:pt x="80" y="0"/>
                  </a:moveTo>
                  <a:cubicBezTo>
                    <a:pt x="59" y="0"/>
                    <a:pt x="38" y="4"/>
                    <a:pt x="18" y="11"/>
                  </a:cubicBezTo>
                  <a:cubicBezTo>
                    <a:pt x="1" y="28"/>
                    <a:pt x="1" y="78"/>
                    <a:pt x="18" y="95"/>
                  </a:cubicBezTo>
                  <a:cubicBezTo>
                    <a:pt x="34" y="111"/>
                    <a:pt x="51" y="128"/>
                    <a:pt x="68" y="145"/>
                  </a:cubicBezTo>
                  <a:cubicBezTo>
                    <a:pt x="101" y="161"/>
                    <a:pt x="135" y="178"/>
                    <a:pt x="168" y="178"/>
                  </a:cubicBezTo>
                  <a:cubicBezTo>
                    <a:pt x="201" y="195"/>
                    <a:pt x="235" y="195"/>
                    <a:pt x="285" y="195"/>
                  </a:cubicBezTo>
                  <a:cubicBezTo>
                    <a:pt x="285" y="195"/>
                    <a:pt x="235" y="178"/>
                    <a:pt x="185" y="161"/>
                  </a:cubicBezTo>
                  <a:cubicBezTo>
                    <a:pt x="151" y="145"/>
                    <a:pt x="118" y="128"/>
                    <a:pt x="84" y="111"/>
                  </a:cubicBezTo>
                  <a:cubicBezTo>
                    <a:pt x="51" y="95"/>
                    <a:pt x="18" y="61"/>
                    <a:pt x="34" y="28"/>
                  </a:cubicBezTo>
                  <a:cubicBezTo>
                    <a:pt x="84" y="28"/>
                    <a:pt x="118" y="28"/>
                    <a:pt x="151" y="45"/>
                  </a:cubicBezTo>
                  <a:cubicBezTo>
                    <a:pt x="185" y="61"/>
                    <a:pt x="218" y="78"/>
                    <a:pt x="235" y="111"/>
                  </a:cubicBezTo>
                  <a:cubicBezTo>
                    <a:pt x="251" y="128"/>
                    <a:pt x="268" y="161"/>
                    <a:pt x="285" y="195"/>
                  </a:cubicBezTo>
                  <a:cubicBezTo>
                    <a:pt x="285" y="161"/>
                    <a:pt x="285" y="111"/>
                    <a:pt x="251" y="95"/>
                  </a:cubicBezTo>
                  <a:cubicBezTo>
                    <a:pt x="235" y="61"/>
                    <a:pt x="201" y="45"/>
                    <a:pt x="168" y="28"/>
                  </a:cubicBezTo>
                  <a:cubicBezTo>
                    <a:pt x="139" y="8"/>
                    <a:pt x="109"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0"/>
            <p:cNvSpPr/>
            <p:nvPr/>
          </p:nvSpPr>
          <p:spPr>
            <a:xfrm>
              <a:off x="5093575" y="4232361"/>
              <a:ext cx="33236" cy="10448"/>
            </a:xfrm>
            <a:custGeom>
              <a:avLst/>
              <a:gdLst/>
              <a:ahLst/>
              <a:cxnLst/>
              <a:rect l="l" t="t" r="r" b="b"/>
              <a:pathLst>
                <a:path w="1037" h="326" extrusionOk="0">
                  <a:moveTo>
                    <a:pt x="453" y="0"/>
                  </a:moveTo>
                  <a:cubicBezTo>
                    <a:pt x="350" y="0"/>
                    <a:pt x="246" y="24"/>
                    <a:pt x="151" y="75"/>
                  </a:cubicBezTo>
                  <a:cubicBezTo>
                    <a:pt x="101" y="91"/>
                    <a:pt x="68" y="108"/>
                    <a:pt x="34" y="125"/>
                  </a:cubicBezTo>
                  <a:cubicBezTo>
                    <a:pt x="18" y="142"/>
                    <a:pt x="1" y="158"/>
                    <a:pt x="1" y="158"/>
                  </a:cubicBezTo>
                  <a:cubicBezTo>
                    <a:pt x="18" y="158"/>
                    <a:pt x="68" y="125"/>
                    <a:pt x="151" y="91"/>
                  </a:cubicBezTo>
                  <a:cubicBezTo>
                    <a:pt x="248" y="49"/>
                    <a:pt x="348" y="28"/>
                    <a:pt x="445" y="28"/>
                  </a:cubicBezTo>
                  <a:cubicBezTo>
                    <a:pt x="616" y="28"/>
                    <a:pt x="782" y="91"/>
                    <a:pt x="920" y="208"/>
                  </a:cubicBezTo>
                  <a:cubicBezTo>
                    <a:pt x="987" y="275"/>
                    <a:pt x="1037" y="325"/>
                    <a:pt x="1037" y="325"/>
                  </a:cubicBezTo>
                  <a:cubicBezTo>
                    <a:pt x="1020" y="309"/>
                    <a:pt x="1020" y="292"/>
                    <a:pt x="1003" y="275"/>
                  </a:cubicBezTo>
                  <a:cubicBezTo>
                    <a:pt x="987" y="242"/>
                    <a:pt x="953" y="225"/>
                    <a:pt x="920" y="192"/>
                  </a:cubicBezTo>
                  <a:cubicBezTo>
                    <a:pt x="795" y="67"/>
                    <a:pt x="624"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0"/>
            <p:cNvSpPr/>
            <p:nvPr/>
          </p:nvSpPr>
          <p:spPr>
            <a:xfrm>
              <a:off x="5085563" y="4207426"/>
              <a:ext cx="14487" cy="26281"/>
            </a:xfrm>
            <a:custGeom>
              <a:avLst/>
              <a:gdLst/>
              <a:ahLst/>
              <a:cxnLst/>
              <a:rect l="l" t="t" r="r" b="b"/>
              <a:pathLst>
                <a:path w="452" h="820" extrusionOk="0">
                  <a:moveTo>
                    <a:pt x="0" y="1"/>
                  </a:moveTo>
                  <a:lnTo>
                    <a:pt x="0" y="1"/>
                  </a:lnTo>
                  <a:cubicBezTo>
                    <a:pt x="134" y="285"/>
                    <a:pt x="284" y="552"/>
                    <a:pt x="451" y="819"/>
                  </a:cubicBezTo>
                  <a:cubicBezTo>
                    <a:pt x="385" y="669"/>
                    <a:pt x="318" y="535"/>
                    <a:pt x="234" y="402"/>
                  </a:cubicBezTo>
                  <a:cubicBezTo>
                    <a:pt x="167" y="268"/>
                    <a:pt x="8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0"/>
            <p:cNvSpPr/>
            <p:nvPr/>
          </p:nvSpPr>
          <p:spPr>
            <a:xfrm>
              <a:off x="5131619" y="4221881"/>
              <a:ext cx="18781" cy="10737"/>
            </a:xfrm>
            <a:custGeom>
              <a:avLst/>
              <a:gdLst/>
              <a:ahLst/>
              <a:cxnLst/>
              <a:rect l="l" t="t" r="r" b="b"/>
              <a:pathLst>
                <a:path w="586" h="335" extrusionOk="0">
                  <a:moveTo>
                    <a:pt x="585" y="1"/>
                  </a:moveTo>
                  <a:cubicBezTo>
                    <a:pt x="585" y="1"/>
                    <a:pt x="451" y="84"/>
                    <a:pt x="284" y="168"/>
                  </a:cubicBezTo>
                  <a:cubicBezTo>
                    <a:pt x="134" y="251"/>
                    <a:pt x="0" y="318"/>
                    <a:pt x="0" y="335"/>
                  </a:cubicBezTo>
                  <a:cubicBezTo>
                    <a:pt x="217" y="251"/>
                    <a:pt x="401" y="15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0"/>
            <p:cNvSpPr/>
            <p:nvPr/>
          </p:nvSpPr>
          <p:spPr>
            <a:xfrm>
              <a:off x="5118767" y="4239220"/>
              <a:ext cx="4295" cy="3045"/>
            </a:xfrm>
            <a:custGeom>
              <a:avLst/>
              <a:gdLst/>
              <a:ahLst/>
              <a:cxnLst/>
              <a:rect l="l" t="t" r="r" b="b"/>
              <a:pathLst>
                <a:path w="134" h="95" extrusionOk="0">
                  <a:moveTo>
                    <a:pt x="21" y="0"/>
                  </a:moveTo>
                  <a:cubicBezTo>
                    <a:pt x="9" y="0"/>
                    <a:pt x="0" y="4"/>
                    <a:pt x="0" y="11"/>
                  </a:cubicBezTo>
                  <a:cubicBezTo>
                    <a:pt x="0" y="11"/>
                    <a:pt x="34" y="28"/>
                    <a:pt x="67" y="44"/>
                  </a:cubicBezTo>
                  <a:cubicBezTo>
                    <a:pt x="100" y="78"/>
                    <a:pt x="117" y="95"/>
                    <a:pt x="117" y="95"/>
                  </a:cubicBezTo>
                  <a:cubicBezTo>
                    <a:pt x="134" y="78"/>
                    <a:pt x="117" y="44"/>
                    <a:pt x="84" y="28"/>
                  </a:cubicBezTo>
                  <a:cubicBezTo>
                    <a:pt x="64" y="8"/>
                    <a:pt x="39"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0"/>
            <p:cNvSpPr/>
            <p:nvPr/>
          </p:nvSpPr>
          <p:spPr>
            <a:xfrm>
              <a:off x="5110722" y="4235951"/>
              <a:ext cx="4327" cy="1506"/>
            </a:xfrm>
            <a:custGeom>
              <a:avLst/>
              <a:gdLst/>
              <a:ahLst/>
              <a:cxnLst/>
              <a:rect l="l" t="t" r="r" b="b"/>
              <a:pathLst>
                <a:path w="135" h="47" extrusionOk="0">
                  <a:moveTo>
                    <a:pt x="22" y="0"/>
                  </a:moveTo>
                  <a:cubicBezTo>
                    <a:pt x="9" y="0"/>
                    <a:pt x="1" y="4"/>
                    <a:pt x="1" y="13"/>
                  </a:cubicBezTo>
                  <a:cubicBezTo>
                    <a:pt x="1" y="13"/>
                    <a:pt x="34" y="30"/>
                    <a:pt x="67" y="30"/>
                  </a:cubicBezTo>
                  <a:cubicBezTo>
                    <a:pt x="101" y="46"/>
                    <a:pt x="118" y="46"/>
                    <a:pt x="118" y="46"/>
                  </a:cubicBezTo>
                  <a:cubicBezTo>
                    <a:pt x="134" y="30"/>
                    <a:pt x="101" y="13"/>
                    <a:pt x="67" y="13"/>
                  </a:cubicBezTo>
                  <a:cubicBezTo>
                    <a:pt x="51" y="4"/>
                    <a:pt x="34"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0"/>
            <p:cNvSpPr/>
            <p:nvPr/>
          </p:nvSpPr>
          <p:spPr>
            <a:xfrm>
              <a:off x="5102678" y="4235822"/>
              <a:ext cx="4327" cy="1635"/>
            </a:xfrm>
            <a:custGeom>
              <a:avLst/>
              <a:gdLst/>
              <a:ahLst/>
              <a:cxnLst/>
              <a:rect l="l" t="t" r="r" b="b"/>
              <a:pathLst>
                <a:path w="135" h="51" extrusionOk="0">
                  <a:moveTo>
                    <a:pt x="68" y="0"/>
                  </a:moveTo>
                  <a:cubicBezTo>
                    <a:pt x="18" y="17"/>
                    <a:pt x="1" y="34"/>
                    <a:pt x="1" y="50"/>
                  </a:cubicBezTo>
                  <a:cubicBezTo>
                    <a:pt x="1" y="50"/>
                    <a:pt x="34" y="34"/>
                    <a:pt x="68" y="34"/>
                  </a:cubicBezTo>
                  <a:cubicBezTo>
                    <a:pt x="85" y="25"/>
                    <a:pt x="101" y="25"/>
                    <a:pt x="114" y="25"/>
                  </a:cubicBezTo>
                  <a:cubicBezTo>
                    <a:pt x="126" y="25"/>
                    <a:pt x="135" y="25"/>
                    <a:pt x="135" y="17"/>
                  </a:cubicBezTo>
                  <a:cubicBezTo>
                    <a:pt x="135"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0"/>
            <p:cNvSpPr/>
            <p:nvPr/>
          </p:nvSpPr>
          <p:spPr>
            <a:xfrm>
              <a:off x="5097325" y="4237938"/>
              <a:ext cx="2179" cy="1122"/>
            </a:xfrm>
            <a:custGeom>
              <a:avLst/>
              <a:gdLst/>
              <a:ahLst/>
              <a:cxnLst/>
              <a:rect l="l" t="t" r="r" b="b"/>
              <a:pathLst>
                <a:path w="68" h="35" extrusionOk="0">
                  <a:moveTo>
                    <a:pt x="34" y="1"/>
                  </a:moveTo>
                  <a:cubicBezTo>
                    <a:pt x="1" y="18"/>
                    <a:pt x="1" y="18"/>
                    <a:pt x="1" y="18"/>
                  </a:cubicBezTo>
                  <a:cubicBezTo>
                    <a:pt x="1" y="34"/>
                    <a:pt x="18" y="34"/>
                    <a:pt x="34" y="34"/>
                  </a:cubicBezTo>
                  <a:cubicBezTo>
                    <a:pt x="51" y="34"/>
                    <a:pt x="68" y="18"/>
                    <a:pt x="68" y="18"/>
                  </a:cubicBezTo>
                  <a:cubicBezTo>
                    <a:pt x="68" y="1"/>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0"/>
            <p:cNvSpPr/>
            <p:nvPr/>
          </p:nvSpPr>
          <p:spPr>
            <a:xfrm>
              <a:off x="4674810" y="3848114"/>
              <a:ext cx="203550" cy="40191"/>
            </a:xfrm>
            <a:custGeom>
              <a:avLst/>
              <a:gdLst/>
              <a:ahLst/>
              <a:cxnLst/>
              <a:rect l="l" t="t" r="r" b="b"/>
              <a:pathLst>
                <a:path w="6351" h="1254" extrusionOk="0">
                  <a:moveTo>
                    <a:pt x="6267" y="0"/>
                  </a:moveTo>
                  <a:lnTo>
                    <a:pt x="218" y="518"/>
                  </a:lnTo>
                  <a:lnTo>
                    <a:pt x="1" y="1253"/>
                  </a:lnTo>
                  <a:lnTo>
                    <a:pt x="6350" y="284"/>
                  </a:lnTo>
                  <a:lnTo>
                    <a:pt x="6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0"/>
            <p:cNvSpPr/>
            <p:nvPr/>
          </p:nvSpPr>
          <p:spPr>
            <a:xfrm>
              <a:off x="4682855" y="3377139"/>
              <a:ext cx="242074" cy="230215"/>
            </a:xfrm>
            <a:custGeom>
              <a:avLst/>
              <a:gdLst/>
              <a:ahLst/>
              <a:cxnLst/>
              <a:rect l="l" t="t" r="r" b="b"/>
              <a:pathLst>
                <a:path w="7553" h="7183" extrusionOk="0">
                  <a:moveTo>
                    <a:pt x="3260" y="1"/>
                  </a:moveTo>
                  <a:cubicBezTo>
                    <a:pt x="2639" y="1"/>
                    <a:pt x="2045" y="325"/>
                    <a:pt x="1721" y="877"/>
                  </a:cubicBezTo>
                  <a:cubicBezTo>
                    <a:pt x="1454" y="1345"/>
                    <a:pt x="1437" y="1913"/>
                    <a:pt x="1170" y="2398"/>
                  </a:cubicBezTo>
                  <a:cubicBezTo>
                    <a:pt x="936" y="2698"/>
                    <a:pt x="702" y="2999"/>
                    <a:pt x="435" y="3283"/>
                  </a:cubicBezTo>
                  <a:cubicBezTo>
                    <a:pt x="201" y="3567"/>
                    <a:pt x="0" y="3952"/>
                    <a:pt x="101" y="4336"/>
                  </a:cubicBezTo>
                  <a:cubicBezTo>
                    <a:pt x="184" y="4670"/>
                    <a:pt x="518" y="4971"/>
                    <a:pt x="485" y="5322"/>
                  </a:cubicBezTo>
                  <a:cubicBezTo>
                    <a:pt x="452" y="5656"/>
                    <a:pt x="101" y="5890"/>
                    <a:pt x="67" y="6224"/>
                  </a:cubicBezTo>
                  <a:cubicBezTo>
                    <a:pt x="0" y="6625"/>
                    <a:pt x="401" y="6959"/>
                    <a:pt x="802" y="6993"/>
                  </a:cubicBezTo>
                  <a:cubicBezTo>
                    <a:pt x="835" y="6995"/>
                    <a:pt x="867" y="6996"/>
                    <a:pt x="899" y="6996"/>
                  </a:cubicBezTo>
                  <a:cubicBezTo>
                    <a:pt x="1265" y="6996"/>
                    <a:pt x="1616" y="6829"/>
                    <a:pt x="1939" y="6675"/>
                  </a:cubicBezTo>
                  <a:cubicBezTo>
                    <a:pt x="2274" y="6507"/>
                    <a:pt x="2624" y="6353"/>
                    <a:pt x="2988" y="6353"/>
                  </a:cubicBezTo>
                  <a:cubicBezTo>
                    <a:pt x="3022" y="6353"/>
                    <a:pt x="3057" y="6355"/>
                    <a:pt x="3092" y="6358"/>
                  </a:cubicBezTo>
                  <a:cubicBezTo>
                    <a:pt x="3543" y="6408"/>
                    <a:pt x="3927" y="6742"/>
                    <a:pt x="4328" y="6942"/>
                  </a:cubicBezTo>
                  <a:cubicBezTo>
                    <a:pt x="4676" y="7103"/>
                    <a:pt x="5046" y="7183"/>
                    <a:pt x="5413" y="7183"/>
                  </a:cubicBezTo>
                  <a:cubicBezTo>
                    <a:pt x="5997" y="7183"/>
                    <a:pt x="6573" y="6982"/>
                    <a:pt x="7035" y="6592"/>
                  </a:cubicBezTo>
                  <a:cubicBezTo>
                    <a:pt x="7319" y="6341"/>
                    <a:pt x="7553" y="5973"/>
                    <a:pt x="7452" y="5606"/>
                  </a:cubicBezTo>
                  <a:cubicBezTo>
                    <a:pt x="7352" y="5272"/>
                    <a:pt x="7001" y="5054"/>
                    <a:pt x="6884" y="4720"/>
                  </a:cubicBezTo>
                  <a:cubicBezTo>
                    <a:pt x="6701" y="4236"/>
                    <a:pt x="7085" y="3701"/>
                    <a:pt x="6985" y="3200"/>
                  </a:cubicBezTo>
                  <a:cubicBezTo>
                    <a:pt x="6851" y="2515"/>
                    <a:pt x="5965" y="2247"/>
                    <a:pt x="5615" y="1646"/>
                  </a:cubicBezTo>
                  <a:cubicBezTo>
                    <a:pt x="5431" y="1362"/>
                    <a:pt x="5397" y="1011"/>
                    <a:pt x="5247" y="710"/>
                  </a:cubicBezTo>
                  <a:cubicBezTo>
                    <a:pt x="5114" y="485"/>
                    <a:pt x="4866" y="281"/>
                    <a:pt x="4620" y="281"/>
                  </a:cubicBezTo>
                  <a:cubicBezTo>
                    <a:pt x="4555" y="281"/>
                    <a:pt x="4491" y="295"/>
                    <a:pt x="4428" y="326"/>
                  </a:cubicBezTo>
                  <a:lnTo>
                    <a:pt x="3710" y="58"/>
                  </a:lnTo>
                  <a:cubicBezTo>
                    <a:pt x="3561" y="20"/>
                    <a:pt x="3410" y="1"/>
                    <a:pt x="3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0"/>
            <p:cNvSpPr/>
            <p:nvPr/>
          </p:nvSpPr>
          <p:spPr>
            <a:xfrm>
              <a:off x="4743365" y="3381690"/>
              <a:ext cx="110348" cy="202973"/>
            </a:xfrm>
            <a:custGeom>
              <a:avLst/>
              <a:gdLst/>
              <a:ahLst/>
              <a:cxnLst/>
              <a:rect l="l" t="t" r="r" b="b"/>
              <a:pathLst>
                <a:path w="3443" h="6333" extrusionOk="0">
                  <a:moveTo>
                    <a:pt x="1354" y="0"/>
                  </a:moveTo>
                  <a:lnTo>
                    <a:pt x="1" y="1788"/>
                  </a:lnTo>
                  <a:lnTo>
                    <a:pt x="301" y="6333"/>
                  </a:lnTo>
                  <a:lnTo>
                    <a:pt x="2574" y="6182"/>
                  </a:lnTo>
                  <a:cubicBezTo>
                    <a:pt x="2524" y="5764"/>
                    <a:pt x="2507" y="5330"/>
                    <a:pt x="2524" y="4896"/>
                  </a:cubicBezTo>
                  <a:cubicBezTo>
                    <a:pt x="2524" y="4896"/>
                    <a:pt x="3443" y="4712"/>
                    <a:pt x="3409" y="3776"/>
                  </a:cubicBezTo>
                  <a:cubicBezTo>
                    <a:pt x="3376" y="2840"/>
                    <a:pt x="3125" y="685"/>
                    <a:pt x="3125" y="685"/>
                  </a:cubicBezTo>
                  <a:lnTo>
                    <a:pt x="13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0"/>
            <p:cNvSpPr/>
            <p:nvPr/>
          </p:nvSpPr>
          <p:spPr>
            <a:xfrm>
              <a:off x="4836919" y="3450758"/>
              <a:ext cx="8878" cy="5769"/>
            </a:xfrm>
            <a:custGeom>
              <a:avLst/>
              <a:gdLst/>
              <a:ahLst/>
              <a:cxnLst/>
              <a:rect l="l" t="t" r="r" b="b"/>
              <a:pathLst>
                <a:path w="277" h="180" extrusionOk="0">
                  <a:moveTo>
                    <a:pt x="139" y="0"/>
                  </a:moveTo>
                  <a:cubicBezTo>
                    <a:pt x="0" y="13"/>
                    <a:pt x="158" y="179"/>
                    <a:pt x="235" y="179"/>
                  </a:cubicBezTo>
                  <a:cubicBezTo>
                    <a:pt x="260" y="179"/>
                    <a:pt x="277" y="162"/>
                    <a:pt x="273" y="117"/>
                  </a:cubicBezTo>
                  <a:cubicBezTo>
                    <a:pt x="256" y="51"/>
                    <a:pt x="20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0"/>
            <p:cNvSpPr/>
            <p:nvPr/>
          </p:nvSpPr>
          <p:spPr>
            <a:xfrm>
              <a:off x="4830124" y="3446078"/>
              <a:ext cx="15544" cy="4711"/>
            </a:xfrm>
            <a:custGeom>
              <a:avLst/>
              <a:gdLst/>
              <a:ahLst/>
              <a:cxnLst/>
              <a:rect l="l" t="t" r="r" b="b"/>
              <a:pathLst>
                <a:path w="485" h="147" extrusionOk="0">
                  <a:moveTo>
                    <a:pt x="243" y="0"/>
                  </a:moveTo>
                  <a:cubicBezTo>
                    <a:pt x="176" y="0"/>
                    <a:pt x="109" y="21"/>
                    <a:pt x="50" y="63"/>
                  </a:cubicBezTo>
                  <a:cubicBezTo>
                    <a:pt x="17" y="96"/>
                    <a:pt x="0" y="130"/>
                    <a:pt x="17" y="146"/>
                  </a:cubicBezTo>
                  <a:cubicBezTo>
                    <a:pt x="34" y="146"/>
                    <a:pt x="117" y="80"/>
                    <a:pt x="251" y="80"/>
                  </a:cubicBezTo>
                  <a:cubicBezTo>
                    <a:pt x="355" y="80"/>
                    <a:pt x="446" y="132"/>
                    <a:pt x="476" y="132"/>
                  </a:cubicBezTo>
                  <a:cubicBezTo>
                    <a:pt x="480" y="132"/>
                    <a:pt x="483" y="132"/>
                    <a:pt x="485" y="130"/>
                  </a:cubicBezTo>
                  <a:cubicBezTo>
                    <a:pt x="485" y="113"/>
                    <a:pt x="468" y="96"/>
                    <a:pt x="435" y="63"/>
                  </a:cubicBezTo>
                  <a:cubicBezTo>
                    <a:pt x="376" y="21"/>
                    <a:pt x="309"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0"/>
            <p:cNvSpPr/>
            <p:nvPr/>
          </p:nvSpPr>
          <p:spPr>
            <a:xfrm>
              <a:off x="4791921" y="3454507"/>
              <a:ext cx="8910" cy="5737"/>
            </a:xfrm>
            <a:custGeom>
              <a:avLst/>
              <a:gdLst/>
              <a:ahLst/>
              <a:cxnLst/>
              <a:rect l="l" t="t" r="r" b="b"/>
              <a:pathLst>
                <a:path w="278" h="179" extrusionOk="0">
                  <a:moveTo>
                    <a:pt x="140" y="0"/>
                  </a:moveTo>
                  <a:cubicBezTo>
                    <a:pt x="1" y="13"/>
                    <a:pt x="158" y="179"/>
                    <a:pt x="236" y="179"/>
                  </a:cubicBezTo>
                  <a:cubicBezTo>
                    <a:pt x="261" y="179"/>
                    <a:pt x="277" y="162"/>
                    <a:pt x="273" y="117"/>
                  </a:cubicBezTo>
                  <a:cubicBezTo>
                    <a:pt x="257" y="50"/>
                    <a:pt x="207"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0"/>
            <p:cNvSpPr/>
            <p:nvPr/>
          </p:nvSpPr>
          <p:spPr>
            <a:xfrm>
              <a:off x="4785126" y="3450277"/>
              <a:ext cx="15576" cy="4359"/>
            </a:xfrm>
            <a:custGeom>
              <a:avLst/>
              <a:gdLst/>
              <a:ahLst/>
              <a:cxnLst/>
              <a:rect l="l" t="t" r="r" b="b"/>
              <a:pathLst>
                <a:path w="486" h="136" extrusionOk="0">
                  <a:moveTo>
                    <a:pt x="254" y="1"/>
                  </a:moveTo>
                  <a:cubicBezTo>
                    <a:pt x="184" y="1"/>
                    <a:pt x="113" y="21"/>
                    <a:pt x="51" y="66"/>
                  </a:cubicBezTo>
                  <a:cubicBezTo>
                    <a:pt x="18" y="99"/>
                    <a:pt x="1" y="132"/>
                    <a:pt x="18" y="132"/>
                  </a:cubicBezTo>
                  <a:cubicBezTo>
                    <a:pt x="19" y="134"/>
                    <a:pt x="22" y="135"/>
                    <a:pt x="26" y="135"/>
                  </a:cubicBezTo>
                  <a:cubicBezTo>
                    <a:pt x="53" y="135"/>
                    <a:pt x="133" y="82"/>
                    <a:pt x="251" y="82"/>
                  </a:cubicBezTo>
                  <a:cubicBezTo>
                    <a:pt x="265" y="80"/>
                    <a:pt x="278" y="80"/>
                    <a:pt x="290" y="80"/>
                  </a:cubicBezTo>
                  <a:cubicBezTo>
                    <a:pt x="377" y="80"/>
                    <a:pt x="450" y="118"/>
                    <a:pt x="477" y="118"/>
                  </a:cubicBezTo>
                  <a:cubicBezTo>
                    <a:pt x="481" y="118"/>
                    <a:pt x="483" y="118"/>
                    <a:pt x="485" y="116"/>
                  </a:cubicBezTo>
                  <a:cubicBezTo>
                    <a:pt x="485" y="116"/>
                    <a:pt x="469" y="82"/>
                    <a:pt x="435" y="49"/>
                  </a:cubicBezTo>
                  <a:cubicBezTo>
                    <a:pt x="380" y="17"/>
                    <a:pt x="317"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0"/>
            <p:cNvSpPr/>
            <p:nvPr/>
          </p:nvSpPr>
          <p:spPr>
            <a:xfrm>
              <a:off x="4814580" y="3451815"/>
              <a:ext cx="13974" cy="35928"/>
            </a:xfrm>
            <a:custGeom>
              <a:avLst/>
              <a:gdLst/>
              <a:ahLst/>
              <a:cxnLst/>
              <a:rect l="l" t="t" r="r" b="b"/>
              <a:pathLst>
                <a:path w="436" h="1121" extrusionOk="0">
                  <a:moveTo>
                    <a:pt x="1" y="1"/>
                  </a:moveTo>
                  <a:cubicBezTo>
                    <a:pt x="68" y="235"/>
                    <a:pt x="151" y="452"/>
                    <a:pt x="251" y="669"/>
                  </a:cubicBezTo>
                  <a:lnTo>
                    <a:pt x="352" y="937"/>
                  </a:lnTo>
                  <a:cubicBezTo>
                    <a:pt x="385" y="970"/>
                    <a:pt x="385" y="1003"/>
                    <a:pt x="385" y="1037"/>
                  </a:cubicBezTo>
                  <a:cubicBezTo>
                    <a:pt x="385" y="1053"/>
                    <a:pt x="352" y="1070"/>
                    <a:pt x="318" y="1070"/>
                  </a:cubicBezTo>
                  <a:cubicBezTo>
                    <a:pt x="251" y="1087"/>
                    <a:pt x="185" y="1104"/>
                    <a:pt x="118" y="1120"/>
                  </a:cubicBezTo>
                  <a:lnTo>
                    <a:pt x="318" y="1120"/>
                  </a:lnTo>
                  <a:cubicBezTo>
                    <a:pt x="335" y="1104"/>
                    <a:pt x="368" y="1104"/>
                    <a:pt x="385" y="1104"/>
                  </a:cubicBezTo>
                  <a:cubicBezTo>
                    <a:pt x="402" y="1087"/>
                    <a:pt x="418" y="1070"/>
                    <a:pt x="435" y="1053"/>
                  </a:cubicBezTo>
                  <a:cubicBezTo>
                    <a:pt x="435" y="1003"/>
                    <a:pt x="435" y="953"/>
                    <a:pt x="402" y="920"/>
                  </a:cubicBezTo>
                  <a:lnTo>
                    <a:pt x="302" y="652"/>
                  </a:lnTo>
                  <a:cubicBezTo>
                    <a:pt x="218" y="435"/>
                    <a:pt x="11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0"/>
            <p:cNvSpPr/>
            <p:nvPr/>
          </p:nvSpPr>
          <p:spPr>
            <a:xfrm>
              <a:off x="4781921" y="3528928"/>
              <a:ext cx="40191" cy="17628"/>
            </a:xfrm>
            <a:custGeom>
              <a:avLst/>
              <a:gdLst/>
              <a:ahLst/>
              <a:cxnLst/>
              <a:rect l="l" t="t" r="r" b="b"/>
              <a:pathLst>
                <a:path w="1254" h="550" extrusionOk="0">
                  <a:moveTo>
                    <a:pt x="1" y="1"/>
                  </a:moveTo>
                  <a:cubicBezTo>
                    <a:pt x="1" y="1"/>
                    <a:pt x="282" y="550"/>
                    <a:pt x="1038" y="550"/>
                  </a:cubicBezTo>
                  <a:cubicBezTo>
                    <a:pt x="1106" y="550"/>
                    <a:pt x="1178" y="545"/>
                    <a:pt x="1254" y="536"/>
                  </a:cubicBezTo>
                  <a:lnTo>
                    <a:pt x="1254" y="302"/>
                  </a:lnTo>
                  <a:cubicBezTo>
                    <a:pt x="1205" y="305"/>
                    <a:pt x="1155" y="307"/>
                    <a:pt x="1106" y="307"/>
                  </a:cubicBezTo>
                  <a:cubicBezTo>
                    <a:pt x="718" y="307"/>
                    <a:pt x="327" y="19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0"/>
            <p:cNvSpPr/>
            <p:nvPr/>
          </p:nvSpPr>
          <p:spPr>
            <a:xfrm>
              <a:off x="4804965" y="3492711"/>
              <a:ext cx="12884" cy="8942"/>
            </a:xfrm>
            <a:custGeom>
              <a:avLst/>
              <a:gdLst/>
              <a:ahLst/>
              <a:cxnLst/>
              <a:rect l="l" t="t" r="r" b="b"/>
              <a:pathLst>
                <a:path w="402" h="279" extrusionOk="0">
                  <a:moveTo>
                    <a:pt x="165" y="0"/>
                  </a:moveTo>
                  <a:cubicBezTo>
                    <a:pt x="131" y="0"/>
                    <a:pt x="96" y="9"/>
                    <a:pt x="67" y="28"/>
                  </a:cubicBezTo>
                  <a:cubicBezTo>
                    <a:pt x="17" y="45"/>
                    <a:pt x="0" y="112"/>
                    <a:pt x="0" y="162"/>
                  </a:cubicBezTo>
                  <a:cubicBezTo>
                    <a:pt x="17" y="229"/>
                    <a:pt x="84" y="279"/>
                    <a:pt x="150" y="279"/>
                  </a:cubicBezTo>
                  <a:cubicBezTo>
                    <a:pt x="201" y="279"/>
                    <a:pt x="267" y="279"/>
                    <a:pt x="334" y="245"/>
                  </a:cubicBezTo>
                  <a:cubicBezTo>
                    <a:pt x="351" y="245"/>
                    <a:pt x="368" y="245"/>
                    <a:pt x="384" y="229"/>
                  </a:cubicBezTo>
                  <a:cubicBezTo>
                    <a:pt x="401" y="212"/>
                    <a:pt x="401" y="195"/>
                    <a:pt x="401" y="178"/>
                  </a:cubicBezTo>
                  <a:cubicBezTo>
                    <a:pt x="368" y="95"/>
                    <a:pt x="317" y="28"/>
                    <a:pt x="234" y="11"/>
                  </a:cubicBezTo>
                  <a:cubicBezTo>
                    <a:pt x="213" y="4"/>
                    <a:pt x="190" y="0"/>
                    <a:pt x="1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0"/>
            <p:cNvSpPr/>
            <p:nvPr/>
          </p:nvSpPr>
          <p:spPr>
            <a:xfrm>
              <a:off x="4806023" y="3488256"/>
              <a:ext cx="14487" cy="12339"/>
            </a:xfrm>
            <a:custGeom>
              <a:avLst/>
              <a:gdLst/>
              <a:ahLst/>
              <a:cxnLst/>
              <a:rect l="l" t="t" r="r" b="b"/>
              <a:pathLst>
                <a:path w="452" h="385" extrusionOk="0">
                  <a:moveTo>
                    <a:pt x="17" y="0"/>
                  </a:moveTo>
                  <a:cubicBezTo>
                    <a:pt x="17" y="0"/>
                    <a:pt x="0" y="33"/>
                    <a:pt x="17" y="100"/>
                  </a:cubicBezTo>
                  <a:cubicBezTo>
                    <a:pt x="17" y="184"/>
                    <a:pt x="67" y="251"/>
                    <a:pt x="134" y="301"/>
                  </a:cubicBezTo>
                  <a:cubicBezTo>
                    <a:pt x="184" y="351"/>
                    <a:pt x="268" y="384"/>
                    <a:pt x="351" y="384"/>
                  </a:cubicBezTo>
                  <a:cubicBezTo>
                    <a:pt x="418" y="384"/>
                    <a:pt x="452" y="351"/>
                    <a:pt x="452" y="351"/>
                  </a:cubicBezTo>
                  <a:cubicBezTo>
                    <a:pt x="452" y="334"/>
                    <a:pt x="301" y="351"/>
                    <a:pt x="168" y="251"/>
                  </a:cubicBezTo>
                  <a:cubicBezTo>
                    <a:pt x="51" y="150"/>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0"/>
            <p:cNvSpPr/>
            <p:nvPr/>
          </p:nvSpPr>
          <p:spPr>
            <a:xfrm>
              <a:off x="4723558" y="3375793"/>
              <a:ext cx="124258" cy="125860"/>
            </a:xfrm>
            <a:custGeom>
              <a:avLst/>
              <a:gdLst/>
              <a:ahLst/>
              <a:cxnLst/>
              <a:rect l="l" t="t" r="r" b="b"/>
              <a:pathLst>
                <a:path w="3877" h="3927" extrusionOk="0">
                  <a:moveTo>
                    <a:pt x="2423" y="0"/>
                  </a:moveTo>
                  <a:cubicBezTo>
                    <a:pt x="1671" y="17"/>
                    <a:pt x="953" y="368"/>
                    <a:pt x="502" y="986"/>
                  </a:cubicBezTo>
                  <a:cubicBezTo>
                    <a:pt x="117" y="1487"/>
                    <a:pt x="0" y="2139"/>
                    <a:pt x="184" y="2757"/>
                  </a:cubicBezTo>
                  <a:cubicBezTo>
                    <a:pt x="268" y="2958"/>
                    <a:pt x="485" y="3910"/>
                    <a:pt x="719" y="3927"/>
                  </a:cubicBezTo>
                  <a:cubicBezTo>
                    <a:pt x="721" y="3927"/>
                    <a:pt x="723" y="3927"/>
                    <a:pt x="725" y="3927"/>
                  </a:cubicBezTo>
                  <a:cubicBezTo>
                    <a:pt x="971" y="3927"/>
                    <a:pt x="1087" y="2972"/>
                    <a:pt x="1153" y="2740"/>
                  </a:cubicBezTo>
                  <a:cubicBezTo>
                    <a:pt x="1203" y="2506"/>
                    <a:pt x="1187" y="2256"/>
                    <a:pt x="1253" y="2022"/>
                  </a:cubicBezTo>
                  <a:cubicBezTo>
                    <a:pt x="1402" y="2108"/>
                    <a:pt x="1565" y="2150"/>
                    <a:pt x="1727" y="2150"/>
                  </a:cubicBezTo>
                  <a:cubicBezTo>
                    <a:pt x="1912" y="2150"/>
                    <a:pt x="2096" y="2095"/>
                    <a:pt x="2256" y="1989"/>
                  </a:cubicBezTo>
                  <a:cubicBezTo>
                    <a:pt x="2540" y="1805"/>
                    <a:pt x="2791" y="1537"/>
                    <a:pt x="2974" y="1253"/>
                  </a:cubicBezTo>
                  <a:lnTo>
                    <a:pt x="2974" y="1253"/>
                  </a:lnTo>
                  <a:lnTo>
                    <a:pt x="2757" y="1821"/>
                  </a:lnTo>
                  <a:cubicBezTo>
                    <a:pt x="3325" y="1788"/>
                    <a:pt x="3776" y="1337"/>
                    <a:pt x="3810" y="769"/>
                  </a:cubicBezTo>
                  <a:lnTo>
                    <a:pt x="3877" y="936"/>
                  </a:lnTo>
                  <a:cubicBezTo>
                    <a:pt x="3793" y="669"/>
                    <a:pt x="3609" y="418"/>
                    <a:pt x="3375" y="268"/>
                  </a:cubicBezTo>
                  <a:cubicBezTo>
                    <a:pt x="3091" y="84"/>
                    <a:pt x="2757" y="0"/>
                    <a:pt x="2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0"/>
            <p:cNvSpPr/>
            <p:nvPr/>
          </p:nvSpPr>
          <p:spPr>
            <a:xfrm>
              <a:off x="4831727" y="3386497"/>
              <a:ext cx="92144" cy="146212"/>
            </a:xfrm>
            <a:custGeom>
              <a:avLst/>
              <a:gdLst/>
              <a:ahLst/>
              <a:cxnLst/>
              <a:rect l="l" t="t" r="r" b="b"/>
              <a:pathLst>
                <a:path w="2875" h="4562" extrusionOk="0">
                  <a:moveTo>
                    <a:pt x="0" y="0"/>
                  </a:moveTo>
                  <a:lnTo>
                    <a:pt x="0" y="0"/>
                  </a:lnTo>
                  <a:cubicBezTo>
                    <a:pt x="17" y="17"/>
                    <a:pt x="34" y="34"/>
                    <a:pt x="51" y="51"/>
                  </a:cubicBezTo>
                  <a:cubicBezTo>
                    <a:pt x="84" y="101"/>
                    <a:pt x="134" y="134"/>
                    <a:pt x="184" y="184"/>
                  </a:cubicBezTo>
                  <a:cubicBezTo>
                    <a:pt x="268" y="234"/>
                    <a:pt x="368" y="268"/>
                    <a:pt x="452" y="301"/>
                  </a:cubicBezTo>
                  <a:cubicBezTo>
                    <a:pt x="569" y="351"/>
                    <a:pt x="686" y="385"/>
                    <a:pt x="819" y="452"/>
                  </a:cubicBezTo>
                  <a:cubicBezTo>
                    <a:pt x="970" y="502"/>
                    <a:pt x="1087" y="602"/>
                    <a:pt x="1170" y="736"/>
                  </a:cubicBezTo>
                  <a:cubicBezTo>
                    <a:pt x="1270" y="886"/>
                    <a:pt x="1320" y="1053"/>
                    <a:pt x="1304" y="1237"/>
                  </a:cubicBezTo>
                  <a:cubicBezTo>
                    <a:pt x="1270" y="1437"/>
                    <a:pt x="1254" y="1638"/>
                    <a:pt x="1254" y="1838"/>
                  </a:cubicBezTo>
                  <a:cubicBezTo>
                    <a:pt x="1270" y="1955"/>
                    <a:pt x="1320" y="2056"/>
                    <a:pt x="1404" y="2139"/>
                  </a:cubicBezTo>
                  <a:cubicBezTo>
                    <a:pt x="1488" y="2223"/>
                    <a:pt x="1604" y="2256"/>
                    <a:pt x="1721" y="2273"/>
                  </a:cubicBezTo>
                  <a:cubicBezTo>
                    <a:pt x="2139" y="2323"/>
                    <a:pt x="2490" y="2574"/>
                    <a:pt x="2657" y="2958"/>
                  </a:cubicBezTo>
                  <a:cubicBezTo>
                    <a:pt x="2807" y="3259"/>
                    <a:pt x="2807" y="3609"/>
                    <a:pt x="2657" y="3910"/>
                  </a:cubicBezTo>
                  <a:cubicBezTo>
                    <a:pt x="2574" y="4127"/>
                    <a:pt x="2423" y="4294"/>
                    <a:pt x="2239" y="4428"/>
                  </a:cubicBezTo>
                  <a:cubicBezTo>
                    <a:pt x="2106" y="4512"/>
                    <a:pt x="2022" y="4545"/>
                    <a:pt x="2022" y="4562"/>
                  </a:cubicBezTo>
                  <a:cubicBezTo>
                    <a:pt x="2039" y="4545"/>
                    <a:pt x="2056" y="4545"/>
                    <a:pt x="2089" y="4545"/>
                  </a:cubicBezTo>
                  <a:cubicBezTo>
                    <a:pt x="2139" y="4512"/>
                    <a:pt x="2189" y="4478"/>
                    <a:pt x="2256" y="4445"/>
                  </a:cubicBezTo>
                  <a:cubicBezTo>
                    <a:pt x="2457" y="4328"/>
                    <a:pt x="2607" y="4144"/>
                    <a:pt x="2707" y="3944"/>
                  </a:cubicBezTo>
                  <a:cubicBezTo>
                    <a:pt x="2874" y="3626"/>
                    <a:pt x="2874" y="3242"/>
                    <a:pt x="2724" y="2924"/>
                  </a:cubicBezTo>
                  <a:cubicBezTo>
                    <a:pt x="2640" y="2741"/>
                    <a:pt x="2507" y="2574"/>
                    <a:pt x="2340" y="2457"/>
                  </a:cubicBezTo>
                  <a:cubicBezTo>
                    <a:pt x="2173" y="2323"/>
                    <a:pt x="1955" y="2223"/>
                    <a:pt x="1738" y="2206"/>
                  </a:cubicBezTo>
                  <a:cubicBezTo>
                    <a:pt x="1621" y="2189"/>
                    <a:pt x="1538" y="2156"/>
                    <a:pt x="1454" y="2089"/>
                  </a:cubicBezTo>
                  <a:cubicBezTo>
                    <a:pt x="1387" y="2022"/>
                    <a:pt x="1337" y="1922"/>
                    <a:pt x="1320" y="1822"/>
                  </a:cubicBezTo>
                  <a:cubicBezTo>
                    <a:pt x="1320" y="1638"/>
                    <a:pt x="1337" y="1437"/>
                    <a:pt x="1371" y="1237"/>
                  </a:cubicBezTo>
                  <a:cubicBezTo>
                    <a:pt x="1371" y="1053"/>
                    <a:pt x="1320" y="869"/>
                    <a:pt x="1220" y="702"/>
                  </a:cubicBezTo>
                  <a:cubicBezTo>
                    <a:pt x="1120" y="568"/>
                    <a:pt x="986" y="468"/>
                    <a:pt x="836" y="401"/>
                  </a:cubicBezTo>
                  <a:cubicBezTo>
                    <a:pt x="702" y="335"/>
                    <a:pt x="585" y="301"/>
                    <a:pt x="468" y="268"/>
                  </a:cubicBezTo>
                  <a:cubicBezTo>
                    <a:pt x="368" y="234"/>
                    <a:pt x="284" y="201"/>
                    <a:pt x="201" y="151"/>
                  </a:cubicBezTo>
                  <a:cubicBezTo>
                    <a:pt x="134" y="117"/>
                    <a:pt x="67" y="5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0"/>
            <p:cNvSpPr/>
            <p:nvPr/>
          </p:nvSpPr>
          <p:spPr>
            <a:xfrm>
              <a:off x="4673752" y="3408996"/>
              <a:ext cx="67497" cy="177269"/>
            </a:xfrm>
            <a:custGeom>
              <a:avLst/>
              <a:gdLst/>
              <a:ahLst/>
              <a:cxnLst/>
              <a:rect l="l" t="t" r="r" b="b"/>
              <a:pathLst>
                <a:path w="2106" h="5531" extrusionOk="0">
                  <a:moveTo>
                    <a:pt x="2106" y="0"/>
                  </a:moveTo>
                  <a:cubicBezTo>
                    <a:pt x="2089" y="84"/>
                    <a:pt x="2089" y="167"/>
                    <a:pt x="2056" y="251"/>
                  </a:cubicBezTo>
                  <a:cubicBezTo>
                    <a:pt x="1989" y="485"/>
                    <a:pt x="1872" y="702"/>
                    <a:pt x="1705" y="869"/>
                  </a:cubicBezTo>
                  <a:cubicBezTo>
                    <a:pt x="1487" y="1103"/>
                    <a:pt x="1187" y="1303"/>
                    <a:pt x="886" y="1587"/>
                  </a:cubicBezTo>
                  <a:cubicBezTo>
                    <a:pt x="719" y="1738"/>
                    <a:pt x="585" y="1922"/>
                    <a:pt x="502" y="2122"/>
                  </a:cubicBezTo>
                  <a:cubicBezTo>
                    <a:pt x="385" y="2339"/>
                    <a:pt x="368" y="2573"/>
                    <a:pt x="435" y="2807"/>
                  </a:cubicBezTo>
                  <a:cubicBezTo>
                    <a:pt x="518" y="3041"/>
                    <a:pt x="669" y="3225"/>
                    <a:pt x="669" y="3442"/>
                  </a:cubicBezTo>
                  <a:cubicBezTo>
                    <a:pt x="685" y="3643"/>
                    <a:pt x="585" y="3843"/>
                    <a:pt x="401" y="3960"/>
                  </a:cubicBezTo>
                  <a:cubicBezTo>
                    <a:pt x="318" y="4010"/>
                    <a:pt x="234" y="4077"/>
                    <a:pt x="168" y="4144"/>
                  </a:cubicBezTo>
                  <a:cubicBezTo>
                    <a:pt x="101" y="4211"/>
                    <a:pt x="51" y="4311"/>
                    <a:pt x="34" y="4411"/>
                  </a:cubicBezTo>
                  <a:cubicBezTo>
                    <a:pt x="0" y="4578"/>
                    <a:pt x="34" y="4762"/>
                    <a:pt x="101" y="4912"/>
                  </a:cubicBezTo>
                  <a:cubicBezTo>
                    <a:pt x="168" y="5046"/>
                    <a:pt x="268" y="5146"/>
                    <a:pt x="385" y="5247"/>
                  </a:cubicBezTo>
                  <a:cubicBezTo>
                    <a:pt x="468" y="5313"/>
                    <a:pt x="552" y="5364"/>
                    <a:pt x="635" y="5414"/>
                  </a:cubicBezTo>
                  <a:cubicBezTo>
                    <a:pt x="719" y="5464"/>
                    <a:pt x="786" y="5497"/>
                    <a:pt x="819" y="5514"/>
                  </a:cubicBezTo>
                  <a:cubicBezTo>
                    <a:pt x="836" y="5514"/>
                    <a:pt x="869" y="5531"/>
                    <a:pt x="886" y="5531"/>
                  </a:cubicBezTo>
                  <a:cubicBezTo>
                    <a:pt x="886" y="5531"/>
                    <a:pt x="802" y="5481"/>
                    <a:pt x="652" y="5397"/>
                  </a:cubicBezTo>
                  <a:cubicBezTo>
                    <a:pt x="452" y="5280"/>
                    <a:pt x="268" y="5096"/>
                    <a:pt x="151" y="4896"/>
                  </a:cubicBezTo>
                  <a:cubicBezTo>
                    <a:pt x="84" y="4745"/>
                    <a:pt x="67" y="4578"/>
                    <a:pt x="84" y="4411"/>
                  </a:cubicBezTo>
                  <a:cubicBezTo>
                    <a:pt x="117" y="4328"/>
                    <a:pt x="151" y="4244"/>
                    <a:pt x="218" y="4177"/>
                  </a:cubicBezTo>
                  <a:cubicBezTo>
                    <a:pt x="284" y="4110"/>
                    <a:pt x="351" y="4060"/>
                    <a:pt x="435" y="4010"/>
                  </a:cubicBezTo>
                  <a:cubicBezTo>
                    <a:pt x="635" y="3877"/>
                    <a:pt x="752" y="3659"/>
                    <a:pt x="752" y="3442"/>
                  </a:cubicBezTo>
                  <a:cubicBezTo>
                    <a:pt x="736" y="3191"/>
                    <a:pt x="569" y="3008"/>
                    <a:pt x="502" y="2790"/>
                  </a:cubicBezTo>
                  <a:cubicBezTo>
                    <a:pt x="435" y="2573"/>
                    <a:pt x="452" y="2339"/>
                    <a:pt x="552" y="2139"/>
                  </a:cubicBezTo>
                  <a:cubicBezTo>
                    <a:pt x="652" y="1955"/>
                    <a:pt x="769" y="1788"/>
                    <a:pt x="919" y="1638"/>
                  </a:cubicBezTo>
                  <a:cubicBezTo>
                    <a:pt x="1220" y="1354"/>
                    <a:pt x="1521" y="1136"/>
                    <a:pt x="1738" y="902"/>
                  </a:cubicBezTo>
                  <a:cubicBezTo>
                    <a:pt x="1905" y="719"/>
                    <a:pt x="2022" y="501"/>
                    <a:pt x="2089" y="267"/>
                  </a:cubicBezTo>
                  <a:cubicBezTo>
                    <a:pt x="2106" y="201"/>
                    <a:pt x="2106" y="134"/>
                    <a:pt x="2106" y="67"/>
                  </a:cubicBezTo>
                  <a:cubicBezTo>
                    <a:pt x="2106" y="34"/>
                    <a:pt x="2106" y="17"/>
                    <a:pt x="2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0"/>
            <p:cNvSpPr/>
            <p:nvPr/>
          </p:nvSpPr>
          <p:spPr>
            <a:xfrm>
              <a:off x="4836534" y="3403003"/>
              <a:ext cx="13974" cy="34390"/>
            </a:xfrm>
            <a:custGeom>
              <a:avLst/>
              <a:gdLst/>
              <a:ahLst/>
              <a:cxnLst/>
              <a:rect l="l" t="t" r="r" b="b"/>
              <a:pathLst>
                <a:path w="436" h="1073" extrusionOk="0">
                  <a:moveTo>
                    <a:pt x="71" y="0"/>
                  </a:moveTo>
                  <a:cubicBezTo>
                    <a:pt x="64" y="0"/>
                    <a:pt x="58" y="1"/>
                    <a:pt x="51" y="3"/>
                  </a:cubicBezTo>
                  <a:cubicBezTo>
                    <a:pt x="1" y="20"/>
                    <a:pt x="1" y="87"/>
                    <a:pt x="18" y="137"/>
                  </a:cubicBezTo>
                  <a:cubicBezTo>
                    <a:pt x="18" y="304"/>
                    <a:pt x="51" y="471"/>
                    <a:pt x="101" y="638"/>
                  </a:cubicBezTo>
                  <a:cubicBezTo>
                    <a:pt x="151" y="789"/>
                    <a:pt x="268" y="939"/>
                    <a:pt x="402" y="1039"/>
                  </a:cubicBezTo>
                  <a:lnTo>
                    <a:pt x="368" y="1056"/>
                  </a:lnTo>
                  <a:lnTo>
                    <a:pt x="402" y="1073"/>
                  </a:lnTo>
                  <a:cubicBezTo>
                    <a:pt x="435" y="722"/>
                    <a:pt x="352" y="371"/>
                    <a:pt x="168" y="70"/>
                  </a:cubicBezTo>
                  <a:cubicBezTo>
                    <a:pt x="139" y="41"/>
                    <a:pt x="110"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0"/>
            <p:cNvSpPr/>
            <p:nvPr/>
          </p:nvSpPr>
          <p:spPr>
            <a:xfrm>
              <a:off x="4703206" y="3358454"/>
              <a:ext cx="56248" cy="51408"/>
            </a:xfrm>
            <a:custGeom>
              <a:avLst/>
              <a:gdLst/>
              <a:ahLst/>
              <a:cxnLst/>
              <a:rect l="l" t="t" r="r" b="b"/>
              <a:pathLst>
                <a:path w="1755" h="1604" extrusionOk="0">
                  <a:moveTo>
                    <a:pt x="773" y="1"/>
                  </a:moveTo>
                  <a:cubicBezTo>
                    <a:pt x="624" y="1"/>
                    <a:pt x="472" y="41"/>
                    <a:pt x="335" y="124"/>
                  </a:cubicBezTo>
                  <a:cubicBezTo>
                    <a:pt x="184" y="207"/>
                    <a:pt x="84" y="357"/>
                    <a:pt x="34" y="525"/>
                  </a:cubicBezTo>
                  <a:cubicBezTo>
                    <a:pt x="0" y="708"/>
                    <a:pt x="34" y="909"/>
                    <a:pt x="134" y="1059"/>
                  </a:cubicBezTo>
                  <a:cubicBezTo>
                    <a:pt x="234" y="1226"/>
                    <a:pt x="385" y="1343"/>
                    <a:pt x="552" y="1443"/>
                  </a:cubicBezTo>
                  <a:cubicBezTo>
                    <a:pt x="712" y="1550"/>
                    <a:pt x="905" y="1604"/>
                    <a:pt x="1104" y="1604"/>
                  </a:cubicBezTo>
                  <a:cubicBezTo>
                    <a:pt x="1153" y="1604"/>
                    <a:pt x="1203" y="1601"/>
                    <a:pt x="1254" y="1594"/>
                  </a:cubicBezTo>
                  <a:cubicBezTo>
                    <a:pt x="1504" y="1560"/>
                    <a:pt x="1705" y="1377"/>
                    <a:pt x="1755" y="1126"/>
                  </a:cubicBezTo>
                  <a:lnTo>
                    <a:pt x="1755" y="1126"/>
                  </a:lnTo>
                  <a:lnTo>
                    <a:pt x="1304" y="1226"/>
                  </a:lnTo>
                  <a:cubicBezTo>
                    <a:pt x="1571" y="959"/>
                    <a:pt x="1604" y="525"/>
                    <a:pt x="1354" y="240"/>
                  </a:cubicBezTo>
                  <a:cubicBezTo>
                    <a:pt x="1196" y="83"/>
                    <a:pt x="987" y="1"/>
                    <a:pt x="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0"/>
            <p:cNvSpPr/>
            <p:nvPr/>
          </p:nvSpPr>
          <p:spPr>
            <a:xfrm>
              <a:off x="4639491" y="3570945"/>
              <a:ext cx="326686" cy="362870"/>
            </a:xfrm>
            <a:custGeom>
              <a:avLst/>
              <a:gdLst/>
              <a:ahLst/>
              <a:cxnLst/>
              <a:rect l="l" t="t" r="r" b="b"/>
              <a:pathLst>
                <a:path w="10193" h="11322" extrusionOk="0">
                  <a:moveTo>
                    <a:pt x="6153" y="0"/>
                  </a:moveTo>
                  <a:cubicBezTo>
                    <a:pt x="5764" y="0"/>
                    <a:pt x="5497" y="60"/>
                    <a:pt x="5497" y="60"/>
                  </a:cubicBezTo>
                  <a:lnTo>
                    <a:pt x="3308" y="260"/>
                  </a:lnTo>
                  <a:cubicBezTo>
                    <a:pt x="3308" y="260"/>
                    <a:pt x="518" y="595"/>
                    <a:pt x="301" y="2600"/>
                  </a:cubicBezTo>
                  <a:lnTo>
                    <a:pt x="0" y="5056"/>
                  </a:lnTo>
                  <a:lnTo>
                    <a:pt x="1370" y="4956"/>
                  </a:lnTo>
                  <a:lnTo>
                    <a:pt x="1738" y="8247"/>
                  </a:lnTo>
                  <a:cubicBezTo>
                    <a:pt x="1237" y="9200"/>
                    <a:pt x="952" y="10252"/>
                    <a:pt x="902" y="11321"/>
                  </a:cubicBezTo>
                  <a:lnTo>
                    <a:pt x="8104" y="11071"/>
                  </a:lnTo>
                  <a:lnTo>
                    <a:pt x="7168" y="7963"/>
                  </a:lnTo>
                  <a:lnTo>
                    <a:pt x="7235" y="5975"/>
                  </a:lnTo>
                  <a:cubicBezTo>
                    <a:pt x="7235" y="5975"/>
                    <a:pt x="7887" y="5641"/>
                    <a:pt x="7853" y="4989"/>
                  </a:cubicBezTo>
                  <a:cubicBezTo>
                    <a:pt x="7825" y="4770"/>
                    <a:pt x="7769" y="4557"/>
                    <a:pt x="7686" y="4355"/>
                  </a:cubicBezTo>
                  <a:lnTo>
                    <a:pt x="7686" y="4355"/>
                  </a:lnTo>
                  <a:lnTo>
                    <a:pt x="8521" y="5908"/>
                  </a:lnTo>
                  <a:lnTo>
                    <a:pt x="10192" y="3836"/>
                  </a:lnTo>
                  <a:cubicBezTo>
                    <a:pt x="10192" y="3836"/>
                    <a:pt x="8388" y="962"/>
                    <a:pt x="8204" y="778"/>
                  </a:cubicBezTo>
                  <a:cubicBezTo>
                    <a:pt x="7566" y="131"/>
                    <a:pt x="6727" y="0"/>
                    <a:pt x="615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0"/>
            <p:cNvSpPr/>
            <p:nvPr/>
          </p:nvSpPr>
          <p:spPr>
            <a:xfrm>
              <a:off x="4653946" y="3634436"/>
              <a:ext cx="274188" cy="35896"/>
            </a:xfrm>
            <a:custGeom>
              <a:avLst/>
              <a:gdLst/>
              <a:ahLst/>
              <a:cxnLst/>
              <a:rect l="l" t="t" r="r" b="b"/>
              <a:pathLst>
                <a:path w="8555" h="1120" extrusionOk="0">
                  <a:moveTo>
                    <a:pt x="0" y="0"/>
                  </a:moveTo>
                  <a:cubicBezTo>
                    <a:pt x="50" y="117"/>
                    <a:pt x="100" y="234"/>
                    <a:pt x="184" y="335"/>
                  </a:cubicBezTo>
                  <a:cubicBezTo>
                    <a:pt x="385" y="619"/>
                    <a:pt x="652" y="836"/>
                    <a:pt x="969" y="970"/>
                  </a:cubicBezTo>
                  <a:cubicBezTo>
                    <a:pt x="1187" y="1053"/>
                    <a:pt x="1420" y="1120"/>
                    <a:pt x="1654" y="1120"/>
                  </a:cubicBezTo>
                  <a:cubicBezTo>
                    <a:pt x="1922" y="1120"/>
                    <a:pt x="2189" y="1070"/>
                    <a:pt x="2440" y="970"/>
                  </a:cubicBezTo>
                  <a:cubicBezTo>
                    <a:pt x="2991" y="786"/>
                    <a:pt x="3509" y="435"/>
                    <a:pt x="4144" y="284"/>
                  </a:cubicBezTo>
                  <a:cubicBezTo>
                    <a:pt x="4388" y="229"/>
                    <a:pt x="4638" y="202"/>
                    <a:pt x="4889" y="202"/>
                  </a:cubicBezTo>
                  <a:cubicBezTo>
                    <a:pt x="5239" y="202"/>
                    <a:pt x="5591" y="254"/>
                    <a:pt x="5932" y="351"/>
                  </a:cubicBezTo>
                  <a:cubicBezTo>
                    <a:pt x="6199" y="435"/>
                    <a:pt x="6450" y="552"/>
                    <a:pt x="6684" y="635"/>
                  </a:cubicBezTo>
                  <a:cubicBezTo>
                    <a:pt x="6901" y="719"/>
                    <a:pt x="7135" y="786"/>
                    <a:pt x="7369" y="819"/>
                  </a:cubicBezTo>
                  <a:cubicBezTo>
                    <a:pt x="7426" y="828"/>
                    <a:pt x="7484" y="832"/>
                    <a:pt x="7542" y="832"/>
                  </a:cubicBezTo>
                  <a:cubicBezTo>
                    <a:pt x="7821" y="832"/>
                    <a:pt x="8102" y="735"/>
                    <a:pt x="8338" y="569"/>
                  </a:cubicBezTo>
                  <a:cubicBezTo>
                    <a:pt x="8405" y="502"/>
                    <a:pt x="8471" y="435"/>
                    <a:pt x="8522" y="368"/>
                  </a:cubicBezTo>
                  <a:cubicBezTo>
                    <a:pt x="8538" y="335"/>
                    <a:pt x="8555" y="301"/>
                    <a:pt x="8555" y="268"/>
                  </a:cubicBezTo>
                  <a:lnTo>
                    <a:pt x="8555" y="268"/>
                  </a:lnTo>
                  <a:cubicBezTo>
                    <a:pt x="8488" y="385"/>
                    <a:pt x="8421" y="468"/>
                    <a:pt x="8321" y="552"/>
                  </a:cubicBezTo>
                  <a:cubicBezTo>
                    <a:pt x="8092" y="700"/>
                    <a:pt x="7829" y="783"/>
                    <a:pt x="7561" y="783"/>
                  </a:cubicBezTo>
                  <a:cubicBezTo>
                    <a:pt x="7497" y="783"/>
                    <a:pt x="7433" y="779"/>
                    <a:pt x="7369" y="769"/>
                  </a:cubicBezTo>
                  <a:cubicBezTo>
                    <a:pt x="7135" y="736"/>
                    <a:pt x="6918" y="669"/>
                    <a:pt x="6700" y="585"/>
                  </a:cubicBezTo>
                  <a:cubicBezTo>
                    <a:pt x="6466" y="485"/>
                    <a:pt x="6233" y="385"/>
                    <a:pt x="5948" y="301"/>
                  </a:cubicBezTo>
                  <a:cubicBezTo>
                    <a:pt x="5612" y="186"/>
                    <a:pt x="5259" y="131"/>
                    <a:pt x="4905" y="131"/>
                  </a:cubicBezTo>
                  <a:cubicBezTo>
                    <a:pt x="4644" y="131"/>
                    <a:pt x="4383" y="161"/>
                    <a:pt x="4127" y="218"/>
                  </a:cubicBezTo>
                  <a:cubicBezTo>
                    <a:pt x="3476" y="368"/>
                    <a:pt x="2958" y="736"/>
                    <a:pt x="2423" y="919"/>
                  </a:cubicBezTo>
                  <a:cubicBezTo>
                    <a:pt x="2172" y="1003"/>
                    <a:pt x="1922" y="1053"/>
                    <a:pt x="1654" y="1070"/>
                  </a:cubicBezTo>
                  <a:cubicBezTo>
                    <a:pt x="1420" y="1053"/>
                    <a:pt x="1203" y="1003"/>
                    <a:pt x="986" y="919"/>
                  </a:cubicBezTo>
                  <a:cubicBezTo>
                    <a:pt x="685" y="786"/>
                    <a:pt x="401" y="585"/>
                    <a:pt x="201" y="318"/>
                  </a:cubicBezTo>
                  <a:cubicBezTo>
                    <a:pt x="67" y="117"/>
                    <a:pt x="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0"/>
            <p:cNvSpPr/>
            <p:nvPr/>
          </p:nvSpPr>
          <p:spPr>
            <a:xfrm>
              <a:off x="4720353" y="3730811"/>
              <a:ext cx="167621" cy="24454"/>
            </a:xfrm>
            <a:custGeom>
              <a:avLst/>
              <a:gdLst/>
              <a:ahLst/>
              <a:cxnLst/>
              <a:rect l="l" t="t" r="r" b="b"/>
              <a:pathLst>
                <a:path w="5230" h="763" extrusionOk="0">
                  <a:moveTo>
                    <a:pt x="752" y="1"/>
                  </a:moveTo>
                  <a:cubicBezTo>
                    <a:pt x="551" y="1"/>
                    <a:pt x="351" y="51"/>
                    <a:pt x="167" y="135"/>
                  </a:cubicBezTo>
                  <a:cubicBezTo>
                    <a:pt x="117" y="151"/>
                    <a:pt x="84" y="185"/>
                    <a:pt x="33" y="218"/>
                  </a:cubicBezTo>
                  <a:cubicBezTo>
                    <a:pt x="0" y="235"/>
                    <a:pt x="0" y="252"/>
                    <a:pt x="0" y="252"/>
                  </a:cubicBezTo>
                  <a:cubicBezTo>
                    <a:pt x="0" y="252"/>
                    <a:pt x="67" y="218"/>
                    <a:pt x="184" y="151"/>
                  </a:cubicBezTo>
                  <a:cubicBezTo>
                    <a:pt x="368" y="85"/>
                    <a:pt x="551" y="51"/>
                    <a:pt x="752" y="51"/>
                  </a:cubicBezTo>
                  <a:cubicBezTo>
                    <a:pt x="1036" y="68"/>
                    <a:pt x="1320" y="135"/>
                    <a:pt x="1587" y="252"/>
                  </a:cubicBezTo>
                  <a:cubicBezTo>
                    <a:pt x="1888" y="352"/>
                    <a:pt x="2222" y="519"/>
                    <a:pt x="2590" y="636"/>
                  </a:cubicBezTo>
                  <a:cubicBezTo>
                    <a:pt x="2873" y="720"/>
                    <a:pt x="3171" y="762"/>
                    <a:pt x="3469" y="762"/>
                  </a:cubicBezTo>
                  <a:cubicBezTo>
                    <a:pt x="3822" y="762"/>
                    <a:pt x="4177" y="703"/>
                    <a:pt x="4511" y="586"/>
                  </a:cubicBezTo>
                  <a:cubicBezTo>
                    <a:pt x="4695" y="536"/>
                    <a:pt x="4879" y="452"/>
                    <a:pt x="5046" y="352"/>
                  </a:cubicBezTo>
                  <a:cubicBezTo>
                    <a:pt x="5113" y="318"/>
                    <a:pt x="5146" y="285"/>
                    <a:pt x="5180" y="252"/>
                  </a:cubicBezTo>
                  <a:cubicBezTo>
                    <a:pt x="5213" y="235"/>
                    <a:pt x="5230" y="218"/>
                    <a:pt x="5230" y="218"/>
                  </a:cubicBezTo>
                  <a:lnTo>
                    <a:pt x="5230" y="218"/>
                  </a:lnTo>
                  <a:cubicBezTo>
                    <a:pt x="4996" y="352"/>
                    <a:pt x="4745" y="452"/>
                    <a:pt x="4495" y="552"/>
                  </a:cubicBezTo>
                  <a:cubicBezTo>
                    <a:pt x="4172" y="648"/>
                    <a:pt x="3839" y="699"/>
                    <a:pt x="3507" y="699"/>
                  </a:cubicBezTo>
                  <a:cubicBezTo>
                    <a:pt x="3204" y="699"/>
                    <a:pt x="2902" y="657"/>
                    <a:pt x="2607" y="569"/>
                  </a:cubicBezTo>
                  <a:cubicBezTo>
                    <a:pt x="2239" y="452"/>
                    <a:pt x="1922" y="302"/>
                    <a:pt x="1604" y="185"/>
                  </a:cubicBezTo>
                  <a:cubicBezTo>
                    <a:pt x="1337" y="68"/>
                    <a:pt x="1053" y="18"/>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0"/>
            <p:cNvSpPr/>
            <p:nvPr/>
          </p:nvSpPr>
          <p:spPr>
            <a:xfrm>
              <a:off x="4714969" y="3638731"/>
              <a:ext cx="16634" cy="129065"/>
            </a:xfrm>
            <a:custGeom>
              <a:avLst/>
              <a:gdLst/>
              <a:ahLst/>
              <a:cxnLst/>
              <a:rect l="l" t="t" r="r" b="b"/>
              <a:pathLst>
                <a:path w="519" h="4027" extrusionOk="0">
                  <a:moveTo>
                    <a:pt x="519" y="0"/>
                  </a:moveTo>
                  <a:cubicBezTo>
                    <a:pt x="502" y="50"/>
                    <a:pt x="502" y="117"/>
                    <a:pt x="502" y="167"/>
                  </a:cubicBezTo>
                  <a:cubicBezTo>
                    <a:pt x="486" y="284"/>
                    <a:pt x="469" y="418"/>
                    <a:pt x="435" y="585"/>
                  </a:cubicBezTo>
                  <a:cubicBezTo>
                    <a:pt x="402" y="969"/>
                    <a:pt x="335" y="1470"/>
                    <a:pt x="268" y="2005"/>
                  </a:cubicBezTo>
                  <a:cubicBezTo>
                    <a:pt x="201" y="2573"/>
                    <a:pt x="151" y="3074"/>
                    <a:pt x="118" y="3425"/>
                  </a:cubicBezTo>
                  <a:cubicBezTo>
                    <a:pt x="101" y="3609"/>
                    <a:pt x="101" y="3760"/>
                    <a:pt x="101" y="3860"/>
                  </a:cubicBezTo>
                  <a:cubicBezTo>
                    <a:pt x="1" y="3876"/>
                    <a:pt x="1" y="4010"/>
                    <a:pt x="101" y="4027"/>
                  </a:cubicBezTo>
                  <a:cubicBezTo>
                    <a:pt x="185" y="4027"/>
                    <a:pt x="218" y="3893"/>
                    <a:pt x="118" y="3860"/>
                  </a:cubicBezTo>
                  <a:cubicBezTo>
                    <a:pt x="135" y="3760"/>
                    <a:pt x="151" y="3609"/>
                    <a:pt x="168" y="3442"/>
                  </a:cubicBezTo>
                  <a:lnTo>
                    <a:pt x="335" y="2022"/>
                  </a:lnTo>
                  <a:cubicBezTo>
                    <a:pt x="402" y="1470"/>
                    <a:pt x="452" y="969"/>
                    <a:pt x="486" y="602"/>
                  </a:cubicBezTo>
                  <a:cubicBezTo>
                    <a:pt x="502" y="418"/>
                    <a:pt x="519" y="267"/>
                    <a:pt x="519" y="167"/>
                  </a:cubicBezTo>
                  <a:cubicBezTo>
                    <a:pt x="519" y="117"/>
                    <a:pt x="519" y="67"/>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0"/>
            <p:cNvSpPr/>
            <p:nvPr/>
          </p:nvSpPr>
          <p:spPr>
            <a:xfrm>
              <a:off x="4637856" y="3722798"/>
              <a:ext cx="85189" cy="6442"/>
            </a:xfrm>
            <a:custGeom>
              <a:avLst/>
              <a:gdLst/>
              <a:ahLst/>
              <a:cxnLst/>
              <a:rect l="l" t="t" r="r" b="b"/>
              <a:pathLst>
                <a:path w="2658" h="201" extrusionOk="0">
                  <a:moveTo>
                    <a:pt x="2658" y="0"/>
                  </a:moveTo>
                  <a:lnTo>
                    <a:pt x="2658" y="0"/>
                  </a:lnTo>
                  <a:cubicBezTo>
                    <a:pt x="1772" y="17"/>
                    <a:pt x="887" y="84"/>
                    <a:pt x="1" y="201"/>
                  </a:cubicBezTo>
                  <a:cubicBezTo>
                    <a:pt x="887" y="184"/>
                    <a:pt x="1772" y="117"/>
                    <a:pt x="26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0"/>
            <p:cNvSpPr/>
            <p:nvPr/>
          </p:nvSpPr>
          <p:spPr>
            <a:xfrm>
              <a:off x="4872430" y="3646231"/>
              <a:ext cx="15544" cy="70702"/>
            </a:xfrm>
            <a:custGeom>
              <a:avLst/>
              <a:gdLst/>
              <a:ahLst/>
              <a:cxnLst/>
              <a:rect l="l" t="t" r="r" b="b"/>
              <a:pathLst>
                <a:path w="485" h="2206" extrusionOk="0">
                  <a:moveTo>
                    <a:pt x="167" y="0"/>
                  </a:moveTo>
                  <a:cubicBezTo>
                    <a:pt x="134" y="100"/>
                    <a:pt x="117" y="217"/>
                    <a:pt x="101" y="334"/>
                  </a:cubicBezTo>
                  <a:cubicBezTo>
                    <a:pt x="84" y="434"/>
                    <a:pt x="67" y="568"/>
                    <a:pt x="50" y="685"/>
                  </a:cubicBezTo>
                  <a:lnTo>
                    <a:pt x="17" y="902"/>
                  </a:lnTo>
                  <a:cubicBezTo>
                    <a:pt x="17" y="986"/>
                    <a:pt x="0" y="1069"/>
                    <a:pt x="0" y="1136"/>
                  </a:cubicBezTo>
                  <a:cubicBezTo>
                    <a:pt x="0" y="1186"/>
                    <a:pt x="17" y="1236"/>
                    <a:pt x="34" y="1270"/>
                  </a:cubicBezTo>
                  <a:cubicBezTo>
                    <a:pt x="50" y="1320"/>
                    <a:pt x="67" y="1337"/>
                    <a:pt x="84" y="1370"/>
                  </a:cubicBezTo>
                  <a:cubicBezTo>
                    <a:pt x="117" y="1437"/>
                    <a:pt x="151" y="1504"/>
                    <a:pt x="184" y="1571"/>
                  </a:cubicBezTo>
                  <a:lnTo>
                    <a:pt x="334" y="1905"/>
                  </a:lnTo>
                  <a:cubicBezTo>
                    <a:pt x="368" y="2005"/>
                    <a:pt x="435" y="2105"/>
                    <a:pt x="485" y="2206"/>
                  </a:cubicBezTo>
                  <a:cubicBezTo>
                    <a:pt x="468" y="2089"/>
                    <a:pt x="435" y="1988"/>
                    <a:pt x="385" y="1888"/>
                  </a:cubicBezTo>
                  <a:cubicBezTo>
                    <a:pt x="351" y="1788"/>
                    <a:pt x="301" y="1671"/>
                    <a:pt x="251" y="1537"/>
                  </a:cubicBezTo>
                  <a:cubicBezTo>
                    <a:pt x="218" y="1470"/>
                    <a:pt x="184" y="1404"/>
                    <a:pt x="151" y="1337"/>
                  </a:cubicBezTo>
                  <a:cubicBezTo>
                    <a:pt x="134" y="1303"/>
                    <a:pt x="101" y="1270"/>
                    <a:pt x="101" y="1236"/>
                  </a:cubicBezTo>
                  <a:cubicBezTo>
                    <a:pt x="84" y="1220"/>
                    <a:pt x="84" y="1170"/>
                    <a:pt x="67" y="1136"/>
                  </a:cubicBezTo>
                  <a:cubicBezTo>
                    <a:pt x="84" y="1069"/>
                    <a:pt x="84" y="986"/>
                    <a:pt x="101" y="919"/>
                  </a:cubicBezTo>
                  <a:cubicBezTo>
                    <a:pt x="101" y="835"/>
                    <a:pt x="117" y="769"/>
                    <a:pt x="117" y="702"/>
                  </a:cubicBezTo>
                  <a:cubicBezTo>
                    <a:pt x="134" y="568"/>
                    <a:pt x="151" y="451"/>
                    <a:pt x="151" y="334"/>
                  </a:cubicBezTo>
                  <a:cubicBezTo>
                    <a:pt x="167" y="217"/>
                    <a:pt x="184" y="1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0"/>
            <p:cNvSpPr/>
            <p:nvPr/>
          </p:nvSpPr>
          <p:spPr>
            <a:xfrm>
              <a:off x="4713911" y="3660140"/>
              <a:ext cx="20384" cy="126501"/>
            </a:xfrm>
            <a:custGeom>
              <a:avLst/>
              <a:gdLst/>
              <a:ahLst/>
              <a:cxnLst/>
              <a:rect l="l" t="t" r="r" b="b"/>
              <a:pathLst>
                <a:path w="636" h="3947" extrusionOk="0">
                  <a:moveTo>
                    <a:pt x="519" y="0"/>
                  </a:moveTo>
                  <a:cubicBezTo>
                    <a:pt x="318" y="1471"/>
                    <a:pt x="1" y="3259"/>
                    <a:pt x="118" y="3827"/>
                  </a:cubicBezTo>
                  <a:cubicBezTo>
                    <a:pt x="263" y="3899"/>
                    <a:pt x="409" y="3947"/>
                    <a:pt x="565" y="3947"/>
                  </a:cubicBezTo>
                  <a:cubicBezTo>
                    <a:pt x="588" y="3947"/>
                    <a:pt x="612" y="3946"/>
                    <a:pt x="635" y="3944"/>
                  </a:cubicBezTo>
                  <a:cubicBezTo>
                    <a:pt x="569" y="2590"/>
                    <a:pt x="535" y="1354"/>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0"/>
            <p:cNvSpPr/>
            <p:nvPr/>
          </p:nvSpPr>
          <p:spPr>
            <a:xfrm>
              <a:off x="4622344" y="3723856"/>
              <a:ext cx="390946" cy="141949"/>
            </a:xfrm>
            <a:custGeom>
              <a:avLst/>
              <a:gdLst/>
              <a:ahLst/>
              <a:cxnLst/>
              <a:rect l="l" t="t" r="r" b="b"/>
              <a:pathLst>
                <a:path w="12198" h="4429" extrusionOk="0">
                  <a:moveTo>
                    <a:pt x="3091" y="1"/>
                  </a:moveTo>
                  <a:lnTo>
                    <a:pt x="552" y="185"/>
                  </a:lnTo>
                  <a:cubicBezTo>
                    <a:pt x="552" y="185"/>
                    <a:pt x="435" y="1187"/>
                    <a:pt x="368" y="2357"/>
                  </a:cubicBezTo>
                  <a:cubicBezTo>
                    <a:pt x="351" y="2758"/>
                    <a:pt x="0" y="4429"/>
                    <a:pt x="1270" y="4429"/>
                  </a:cubicBezTo>
                  <a:cubicBezTo>
                    <a:pt x="2373" y="4429"/>
                    <a:pt x="7452" y="3944"/>
                    <a:pt x="8889" y="3760"/>
                  </a:cubicBezTo>
                  <a:cubicBezTo>
                    <a:pt x="9524" y="3727"/>
                    <a:pt x="10159" y="3660"/>
                    <a:pt x="10794" y="3560"/>
                  </a:cubicBezTo>
                  <a:cubicBezTo>
                    <a:pt x="11412" y="3426"/>
                    <a:pt x="11847" y="3359"/>
                    <a:pt x="11813" y="3292"/>
                  </a:cubicBezTo>
                  <a:cubicBezTo>
                    <a:pt x="11799" y="3253"/>
                    <a:pt x="11742" y="3239"/>
                    <a:pt x="11662" y="3239"/>
                  </a:cubicBezTo>
                  <a:cubicBezTo>
                    <a:pt x="11452" y="3239"/>
                    <a:pt x="11086" y="3337"/>
                    <a:pt x="10939" y="3337"/>
                  </a:cubicBezTo>
                  <a:cubicBezTo>
                    <a:pt x="10880" y="3337"/>
                    <a:pt x="10856" y="3321"/>
                    <a:pt x="10894" y="3276"/>
                  </a:cubicBezTo>
                  <a:cubicBezTo>
                    <a:pt x="11078" y="3058"/>
                    <a:pt x="12198" y="2958"/>
                    <a:pt x="12114" y="2758"/>
                  </a:cubicBezTo>
                  <a:cubicBezTo>
                    <a:pt x="12087" y="2700"/>
                    <a:pt x="12012" y="2678"/>
                    <a:pt x="11910" y="2678"/>
                  </a:cubicBezTo>
                  <a:cubicBezTo>
                    <a:pt x="11566" y="2678"/>
                    <a:pt x="10922" y="2932"/>
                    <a:pt x="10844" y="2958"/>
                  </a:cubicBezTo>
                  <a:cubicBezTo>
                    <a:pt x="10839" y="2959"/>
                    <a:pt x="10835" y="2960"/>
                    <a:pt x="10830" y="2960"/>
                  </a:cubicBezTo>
                  <a:cubicBezTo>
                    <a:pt x="10755" y="2960"/>
                    <a:pt x="10715" y="2840"/>
                    <a:pt x="10794" y="2824"/>
                  </a:cubicBezTo>
                  <a:cubicBezTo>
                    <a:pt x="10928" y="2791"/>
                    <a:pt x="12181" y="2440"/>
                    <a:pt x="12081" y="2190"/>
                  </a:cubicBezTo>
                  <a:cubicBezTo>
                    <a:pt x="12064" y="2145"/>
                    <a:pt x="12027" y="2130"/>
                    <a:pt x="11985" y="2130"/>
                  </a:cubicBezTo>
                  <a:cubicBezTo>
                    <a:pt x="11901" y="2130"/>
                    <a:pt x="11797" y="2190"/>
                    <a:pt x="11797" y="2190"/>
                  </a:cubicBezTo>
                  <a:cubicBezTo>
                    <a:pt x="11797" y="2190"/>
                    <a:pt x="10897" y="2511"/>
                    <a:pt x="10642" y="2511"/>
                  </a:cubicBezTo>
                  <a:cubicBezTo>
                    <a:pt x="10606" y="2511"/>
                    <a:pt x="10583" y="2505"/>
                    <a:pt x="10577" y="2490"/>
                  </a:cubicBezTo>
                  <a:cubicBezTo>
                    <a:pt x="10527" y="2357"/>
                    <a:pt x="11212" y="2089"/>
                    <a:pt x="11446" y="2022"/>
                  </a:cubicBezTo>
                  <a:cubicBezTo>
                    <a:pt x="11680" y="1939"/>
                    <a:pt x="11730" y="1805"/>
                    <a:pt x="11613" y="1722"/>
                  </a:cubicBezTo>
                  <a:cubicBezTo>
                    <a:pt x="11604" y="1717"/>
                    <a:pt x="11589" y="1714"/>
                    <a:pt x="11569" y="1714"/>
                  </a:cubicBezTo>
                  <a:cubicBezTo>
                    <a:pt x="11388" y="1714"/>
                    <a:pt x="10789" y="1896"/>
                    <a:pt x="10594" y="1956"/>
                  </a:cubicBezTo>
                  <a:cubicBezTo>
                    <a:pt x="10456" y="2005"/>
                    <a:pt x="10179" y="2106"/>
                    <a:pt x="10019" y="2106"/>
                  </a:cubicBezTo>
                  <a:cubicBezTo>
                    <a:pt x="9907" y="2106"/>
                    <a:pt x="9853" y="2057"/>
                    <a:pt x="9942" y="1906"/>
                  </a:cubicBezTo>
                  <a:cubicBezTo>
                    <a:pt x="10176" y="1538"/>
                    <a:pt x="10193" y="1170"/>
                    <a:pt x="10143" y="1070"/>
                  </a:cubicBezTo>
                  <a:cubicBezTo>
                    <a:pt x="10110" y="1025"/>
                    <a:pt x="10068" y="1005"/>
                    <a:pt x="10028" y="1005"/>
                  </a:cubicBezTo>
                  <a:cubicBezTo>
                    <a:pt x="9965" y="1005"/>
                    <a:pt x="9909" y="1055"/>
                    <a:pt x="9909" y="1137"/>
                  </a:cubicBezTo>
                  <a:cubicBezTo>
                    <a:pt x="9875" y="1271"/>
                    <a:pt x="9825" y="1421"/>
                    <a:pt x="9758" y="1538"/>
                  </a:cubicBezTo>
                  <a:cubicBezTo>
                    <a:pt x="9708" y="1655"/>
                    <a:pt x="9641" y="1738"/>
                    <a:pt x="9558" y="1822"/>
                  </a:cubicBezTo>
                  <a:cubicBezTo>
                    <a:pt x="9514" y="1866"/>
                    <a:pt x="9466" y="1875"/>
                    <a:pt x="9421" y="1875"/>
                  </a:cubicBezTo>
                  <a:cubicBezTo>
                    <a:pt x="9393" y="1875"/>
                    <a:pt x="9366" y="1871"/>
                    <a:pt x="9341" y="1871"/>
                  </a:cubicBezTo>
                  <a:cubicBezTo>
                    <a:pt x="9315" y="1871"/>
                    <a:pt x="9292" y="1875"/>
                    <a:pt x="9274" y="1889"/>
                  </a:cubicBezTo>
                  <a:cubicBezTo>
                    <a:pt x="8550" y="1936"/>
                    <a:pt x="6672" y="2004"/>
                    <a:pt x="5153" y="2004"/>
                  </a:cubicBezTo>
                  <a:cubicBezTo>
                    <a:pt x="3974" y="2004"/>
                    <a:pt x="3011" y="1963"/>
                    <a:pt x="2975" y="1839"/>
                  </a:cubicBezTo>
                  <a:cubicBezTo>
                    <a:pt x="2874" y="1505"/>
                    <a:pt x="3091" y="1"/>
                    <a:pt x="30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0"/>
            <p:cNvSpPr/>
            <p:nvPr/>
          </p:nvSpPr>
          <p:spPr>
            <a:xfrm>
              <a:off x="4702117" y="3429861"/>
              <a:ext cx="83586" cy="172012"/>
            </a:xfrm>
            <a:custGeom>
              <a:avLst/>
              <a:gdLst/>
              <a:ahLst/>
              <a:cxnLst/>
              <a:rect l="l" t="t" r="r" b="b"/>
              <a:pathLst>
                <a:path w="2608" h="5367" extrusionOk="0">
                  <a:moveTo>
                    <a:pt x="2190" y="1"/>
                  </a:moveTo>
                  <a:lnTo>
                    <a:pt x="1321" y="452"/>
                  </a:lnTo>
                  <a:cubicBezTo>
                    <a:pt x="1137" y="703"/>
                    <a:pt x="903" y="936"/>
                    <a:pt x="653" y="1137"/>
                  </a:cubicBezTo>
                  <a:cubicBezTo>
                    <a:pt x="435" y="1354"/>
                    <a:pt x="235" y="1655"/>
                    <a:pt x="285" y="1972"/>
                  </a:cubicBezTo>
                  <a:cubicBezTo>
                    <a:pt x="335" y="2206"/>
                    <a:pt x="519" y="2407"/>
                    <a:pt x="486" y="2641"/>
                  </a:cubicBezTo>
                  <a:cubicBezTo>
                    <a:pt x="435" y="2825"/>
                    <a:pt x="352" y="2992"/>
                    <a:pt x="235" y="3125"/>
                  </a:cubicBezTo>
                  <a:cubicBezTo>
                    <a:pt x="1" y="3526"/>
                    <a:pt x="85" y="4028"/>
                    <a:pt x="268" y="4462"/>
                  </a:cubicBezTo>
                  <a:cubicBezTo>
                    <a:pt x="385" y="4796"/>
                    <a:pt x="619" y="5080"/>
                    <a:pt x="937" y="5247"/>
                  </a:cubicBezTo>
                  <a:cubicBezTo>
                    <a:pt x="1090" y="5328"/>
                    <a:pt x="1257" y="5367"/>
                    <a:pt x="1422" y="5367"/>
                  </a:cubicBezTo>
                  <a:cubicBezTo>
                    <a:pt x="1634" y="5367"/>
                    <a:pt x="1844" y="5303"/>
                    <a:pt x="2023" y="5180"/>
                  </a:cubicBezTo>
                  <a:cubicBezTo>
                    <a:pt x="2357" y="4963"/>
                    <a:pt x="2557" y="4612"/>
                    <a:pt x="2591" y="4228"/>
                  </a:cubicBezTo>
                  <a:cubicBezTo>
                    <a:pt x="2608" y="3844"/>
                    <a:pt x="2474" y="3459"/>
                    <a:pt x="2207" y="3175"/>
                  </a:cubicBezTo>
                  <a:cubicBezTo>
                    <a:pt x="2039" y="2975"/>
                    <a:pt x="1789" y="2791"/>
                    <a:pt x="1789" y="2524"/>
                  </a:cubicBezTo>
                  <a:cubicBezTo>
                    <a:pt x="1772" y="2206"/>
                    <a:pt x="2140" y="1972"/>
                    <a:pt x="2156" y="1655"/>
                  </a:cubicBezTo>
                  <a:cubicBezTo>
                    <a:pt x="2173" y="1371"/>
                    <a:pt x="1939" y="1154"/>
                    <a:pt x="1872" y="870"/>
                  </a:cubicBezTo>
                  <a:cubicBezTo>
                    <a:pt x="1822" y="569"/>
                    <a:pt x="2006" y="268"/>
                    <a:pt x="2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0"/>
            <p:cNvSpPr/>
            <p:nvPr/>
          </p:nvSpPr>
          <p:spPr>
            <a:xfrm>
              <a:off x="4660356" y="3849652"/>
              <a:ext cx="520556" cy="385113"/>
            </a:xfrm>
            <a:custGeom>
              <a:avLst/>
              <a:gdLst/>
              <a:ahLst/>
              <a:cxnLst/>
              <a:rect l="l" t="t" r="r" b="b"/>
              <a:pathLst>
                <a:path w="16242" h="12016" extrusionOk="0">
                  <a:moveTo>
                    <a:pt x="10093" y="1"/>
                  </a:moveTo>
                  <a:cubicBezTo>
                    <a:pt x="8277" y="1"/>
                    <a:pt x="201" y="2308"/>
                    <a:pt x="201" y="2308"/>
                  </a:cubicBezTo>
                  <a:lnTo>
                    <a:pt x="201" y="2291"/>
                  </a:lnTo>
                  <a:lnTo>
                    <a:pt x="201" y="2291"/>
                  </a:lnTo>
                  <a:cubicBezTo>
                    <a:pt x="201" y="2293"/>
                    <a:pt x="1" y="6118"/>
                    <a:pt x="1170" y="6268"/>
                  </a:cubicBezTo>
                  <a:cubicBezTo>
                    <a:pt x="1200" y="6272"/>
                    <a:pt x="1234" y="6274"/>
                    <a:pt x="1271" y="6274"/>
                  </a:cubicBezTo>
                  <a:cubicBezTo>
                    <a:pt x="2665" y="6274"/>
                    <a:pt x="8723" y="3578"/>
                    <a:pt x="8723" y="3578"/>
                  </a:cubicBezTo>
                  <a:lnTo>
                    <a:pt x="12983" y="12016"/>
                  </a:lnTo>
                  <a:lnTo>
                    <a:pt x="16241" y="10328"/>
                  </a:lnTo>
                  <a:cubicBezTo>
                    <a:pt x="16241" y="10328"/>
                    <a:pt x="11312" y="387"/>
                    <a:pt x="10377" y="36"/>
                  </a:cubicBezTo>
                  <a:cubicBezTo>
                    <a:pt x="10316" y="12"/>
                    <a:pt x="10220" y="1"/>
                    <a:pt x="100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0"/>
            <p:cNvSpPr/>
            <p:nvPr/>
          </p:nvSpPr>
          <p:spPr>
            <a:xfrm>
              <a:off x="4697854" y="3931091"/>
              <a:ext cx="315981" cy="490045"/>
            </a:xfrm>
            <a:custGeom>
              <a:avLst/>
              <a:gdLst/>
              <a:ahLst/>
              <a:cxnLst/>
              <a:rect l="l" t="t" r="r" b="b"/>
              <a:pathLst>
                <a:path w="9859" h="15290" extrusionOk="0">
                  <a:moveTo>
                    <a:pt x="3258" y="1"/>
                  </a:moveTo>
                  <a:lnTo>
                    <a:pt x="0" y="3727"/>
                  </a:lnTo>
                  <a:lnTo>
                    <a:pt x="6132" y="4796"/>
                  </a:lnTo>
                  <a:lnTo>
                    <a:pt x="6700" y="15289"/>
                  </a:lnTo>
                  <a:lnTo>
                    <a:pt x="9775" y="15072"/>
                  </a:lnTo>
                  <a:cubicBezTo>
                    <a:pt x="9775" y="15072"/>
                    <a:pt x="9858" y="3209"/>
                    <a:pt x="9424" y="2524"/>
                  </a:cubicBezTo>
                  <a:cubicBezTo>
                    <a:pt x="8990" y="1856"/>
                    <a:pt x="3409" y="34"/>
                    <a:pt x="3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0"/>
            <p:cNvSpPr/>
            <p:nvPr/>
          </p:nvSpPr>
          <p:spPr>
            <a:xfrm>
              <a:off x="4696764" y="3950930"/>
              <a:ext cx="262970" cy="100701"/>
            </a:xfrm>
            <a:custGeom>
              <a:avLst/>
              <a:gdLst/>
              <a:ahLst/>
              <a:cxnLst/>
              <a:rect l="l" t="t" r="r" b="b"/>
              <a:pathLst>
                <a:path w="8205" h="3142" extrusionOk="0">
                  <a:moveTo>
                    <a:pt x="8205" y="0"/>
                  </a:moveTo>
                  <a:lnTo>
                    <a:pt x="8205" y="0"/>
                  </a:lnTo>
                  <a:cubicBezTo>
                    <a:pt x="8171" y="17"/>
                    <a:pt x="8155" y="17"/>
                    <a:pt x="8121" y="34"/>
                  </a:cubicBezTo>
                  <a:lnTo>
                    <a:pt x="7904" y="151"/>
                  </a:lnTo>
                  <a:cubicBezTo>
                    <a:pt x="7804" y="217"/>
                    <a:pt x="7687" y="268"/>
                    <a:pt x="7536" y="351"/>
                  </a:cubicBezTo>
                  <a:cubicBezTo>
                    <a:pt x="7403" y="418"/>
                    <a:pt x="7236" y="501"/>
                    <a:pt x="7052" y="585"/>
                  </a:cubicBezTo>
                  <a:cubicBezTo>
                    <a:pt x="6701" y="752"/>
                    <a:pt x="6267" y="953"/>
                    <a:pt x="5782" y="1153"/>
                  </a:cubicBezTo>
                  <a:cubicBezTo>
                    <a:pt x="5298" y="1354"/>
                    <a:pt x="4763" y="1571"/>
                    <a:pt x="4195" y="1788"/>
                  </a:cubicBezTo>
                  <a:cubicBezTo>
                    <a:pt x="3042" y="2189"/>
                    <a:pt x="2006" y="2523"/>
                    <a:pt x="1237" y="2757"/>
                  </a:cubicBezTo>
                  <a:lnTo>
                    <a:pt x="335" y="3024"/>
                  </a:lnTo>
                  <a:lnTo>
                    <a:pt x="84" y="3108"/>
                  </a:lnTo>
                  <a:cubicBezTo>
                    <a:pt x="51" y="3108"/>
                    <a:pt x="34" y="3125"/>
                    <a:pt x="1" y="3141"/>
                  </a:cubicBezTo>
                  <a:cubicBezTo>
                    <a:pt x="34" y="3141"/>
                    <a:pt x="68" y="3125"/>
                    <a:pt x="84" y="3125"/>
                  </a:cubicBezTo>
                  <a:lnTo>
                    <a:pt x="335" y="3058"/>
                  </a:lnTo>
                  <a:cubicBezTo>
                    <a:pt x="552" y="3008"/>
                    <a:pt x="870" y="2924"/>
                    <a:pt x="1254" y="2807"/>
                  </a:cubicBezTo>
                  <a:cubicBezTo>
                    <a:pt x="2023" y="2590"/>
                    <a:pt x="3075" y="2273"/>
                    <a:pt x="4211" y="1855"/>
                  </a:cubicBezTo>
                  <a:cubicBezTo>
                    <a:pt x="4780" y="1638"/>
                    <a:pt x="5331" y="1420"/>
                    <a:pt x="5815" y="1220"/>
                  </a:cubicBezTo>
                  <a:cubicBezTo>
                    <a:pt x="6300" y="1003"/>
                    <a:pt x="6718" y="802"/>
                    <a:pt x="7085" y="635"/>
                  </a:cubicBezTo>
                  <a:cubicBezTo>
                    <a:pt x="7252" y="535"/>
                    <a:pt x="7419" y="451"/>
                    <a:pt x="7553" y="384"/>
                  </a:cubicBezTo>
                  <a:cubicBezTo>
                    <a:pt x="7704" y="301"/>
                    <a:pt x="7821" y="234"/>
                    <a:pt x="7921" y="184"/>
                  </a:cubicBezTo>
                  <a:lnTo>
                    <a:pt x="8138" y="50"/>
                  </a:lnTo>
                  <a:cubicBezTo>
                    <a:pt x="8155" y="34"/>
                    <a:pt x="8188" y="17"/>
                    <a:pt x="82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0"/>
            <p:cNvSpPr/>
            <p:nvPr/>
          </p:nvSpPr>
          <p:spPr>
            <a:xfrm>
              <a:off x="4947395" y="3985191"/>
              <a:ext cx="60542" cy="113553"/>
            </a:xfrm>
            <a:custGeom>
              <a:avLst/>
              <a:gdLst/>
              <a:ahLst/>
              <a:cxnLst/>
              <a:rect l="l" t="t" r="r" b="b"/>
              <a:pathLst>
                <a:path w="1889" h="3543" extrusionOk="0">
                  <a:moveTo>
                    <a:pt x="17" y="1"/>
                  </a:moveTo>
                  <a:cubicBezTo>
                    <a:pt x="1" y="17"/>
                    <a:pt x="251" y="84"/>
                    <a:pt x="635" y="234"/>
                  </a:cubicBezTo>
                  <a:cubicBezTo>
                    <a:pt x="869" y="318"/>
                    <a:pt x="1070" y="435"/>
                    <a:pt x="1270" y="585"/>
                  </a:cubicBezTo>
                  <a:cubicBezTo>
                    <a:pt x="1488" y="769"/>
                    <a:pt x="1655" y="1020"/>
                    <a:pt x="1738" y="1287"/>
                  </a:cubicBezTo>
                  <a:cubicBezTo>
                    <a:pt x="1805" y="1571"/>
                    <a:pt x="1822" y="1872"/>
                    <a:pt x="1805" y="2156"/>
                  </a:cubicBezTo>
                  <a:lnTo>
                    <a:pt x="1805" y="2891"/>
                  </a:lnTo>
                  <a:cubicBezTo>
                    <a:pt x="1805" y="3075"/>
                    <a:pt x="1805" y="3242"/>
                    <a:pt x="1805" y="3376"/>
                  </a:cubicBezTo>
                  <a:cubicBezTo>
                    <a:pt x="1805" y="3426"/>
                    <a:pt x="1822" y="3493"/>
                    <a:pt x="1822" y="3543"/>
                  </a:cubicBezTo>
                  <a:cubicBezTo>
                    <a:pt x="1838" y="3493"/>
                    <a:pt x="1838" y="3426"/>
                    <a:pt x="1838" y="3376"/>
                  </a:cubicBezTo>
                  <a:cubicBezTo>
                    <a:pt x="1838" y="3242"/>
                    <a:pt x="1855" y="3075"/>
                    <a:pt x="1855" y="2891"/>
                  </a:cubicBezTo>
                  <a:cubicBezTo>
                    <a:pt x="1855" y="2674"/>
                    <a:pt x="1872" y="2423"/>
                    <a:pt x="1872" y="2156"/>
                  </a:cubicBezTo>
                  <a:cubicBezTo>
                    <a:pt x="1889" y="1872"/>
                    <a:pt x="1872" y="1571"/>
                    <a:pt x="1805" y="1270"/>
                  </a:cubicBezTo>
                  <a:cubicBezTo>
                    <a:pt x="1721" y="986"/>
                    <a:pt x="1554" y="719"/>
                    <a:pt x="1304" y="535"/>
                  </a:cubicBezTo>
                  <a:cubicBezTo>
                    <a:pt x="1103" y="385"/>
                    <a:pt x="886" y="268"/>
                    <a:pt x="652" y="184"/>
                  </a:cubicBezTo>
                  <a:cubicBezTo>
                    <a:pt x="502" y="134"/>
                    <a:pt x="351" y="84"/>
                    <a:pt x="184" y="51"/>
                  </a:cubicBezTo>
                  <a:cubicBezTo>
                    <a:pt x="134" y="34"/>
                    <a:pt x="67" y="17"/>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0"/>
            <p:cNvSpPr/>
            <p:nvPr/>
          </p:nvSpPr>
          <p:spPr>
            <a:xfrm>
              <a:off x="4894385" y="4073008"/>
              <a:ext cx="23044" cy="11826"/>
            </a:xfrm>
            <a:custGeom>
              <a:avLst/>
              <a:gdLst/>
              <a:ahLst/>
              <a:cxnLst/>
              <a:rect l="l" t="t" r="r" b="b"/>
              <a:pathLst>
                <a:path w="719" h="369" extrusionOk="0">
                  <a:moveTo>
                    <a:pt x="719" y="1"/>
                  </a:moveTo>
                  <a:cubicBezTo>
                    <a:pt x="451" y="84"/>
                    <a:pt x="218" y="201"/>
                    <a:pt x="0" y="368"/>
                  </a:cubicBezTo>
                  <a:cubicBezTo>
                    <a:pt x="134" y="335"/>
                    <a:pt x="268" y="285"/>
                    <a:pt x="385" y="218"/>
                  </a:cubicBezTo>
                  <a:cubicBezTo>
                    <a:pt x="502" y="168"/>
                    <a:pt x="619" y="84"/>
                    <a:pt x="7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0"/>
            <p:cNvSpPr/>
            <p:nvPr/>
          </p:nvSpPr>
          <p:spPr>
            <a:xfrm>
              <a:off x="4892237" y="4063361"/>
              <a:ext cx="15576" cy="22531"/>
            </a:xfrm>
            <a:custGeom>
              <a:avLst/>
              <a:gdLst/>
              <a:ahLst/>
              <a:cxnLst/>
              <a:rect l="l" t="t" r="r" b="b"/>
              <a:pathLst>
                <a:path w="486" h="703" extrusionOk="0">
                  <a:moveTo>
                    <a:pt x="485" y="1"/>
                  </a:moveTo>
                  <a:cubicBezTo>
                    <a:pt x="402" y="118"/>
                    <a:pt x="335" y="235"/>
                    <a:pt x="268" y="352"/>
                  </a:cubicBezTo>
                  <a:cubicBezTo>
                    <a:pt x="134" y="552"/>
                    <a:pt x="1" y="686"/>
                    <a:pt x="17" y="703"/>
                  </a:cubicBezTo>
                  <a:cubicBezTo>
                    <a:pt x="151" y="636"/>
                    <a:pt x="251" y="519"/>
                    <a:pt x="318" y="402"/>
                  </a:cubicBezTo>
                  <a:cubicBezTo>
                    <a:pt x="418" y="285"/>
                    <a:pt x="468" y="135"/>
                    <a:pt x="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0"/>
            <p:cNvSpPr/>
            <p:nvPr/>
          </p:nvSpPr>
          <p:spPr>
            <a:xfrm>
              <a:off x="4870828" y="4081053"/>
              <a:ext cx="24646" cy="34293"/>
            </a:xfrm>
            <a:custGeom>
              <a:avLst/>
              <a:gdLst/>
              <a:ahLst/>
              <a:cxnLst/>
              <a:rect l="l" t="t" r="r" b="b"/>
              <a:pathLst>
                <a:path w="769" h="1070" extrusionOk="0">
                  <a:moveTo>
                    <a:pt x="501" y="0"/>
                  </a:moveTo>
                  <a:cubicBezTo>
                    <a:pt x="418" y="17"/>
                    <a:pt x="318" y="17"/>
                    <a:pt x="234" y="34"/>
                  </a:cubicBezTo>
                  <a:cubicBezTo>
                    <a:pt x="210" y="39"/>
                    <a:pt x="187" y="41"/>
                    <a:pt x="164" y="41"/>
                  </a:cubicBezTo>
                  <a:cubicBezTo>
                    <a:pt x="110" y="41"/>
                    <a:pt x="59" y="29"/>
                    <a:pt x="0" y="17"/>
                  </a:cubicBezTo>
                  <a:lnTo>
                    <a:pt x="0" y="17"/>
                  </a:lnTo>
                  <a:cubicBezTo>
                    <a:pt x="0" y="17"/>
                    <a:pt x="17" y="34"/>
                    <a:pt x="50" y="50"/>
                  </a:cubicBezTo>
                  <a:cubicBezTo>
                    <a:pt x="117" y="84"/>
                    <a:pt x="184" y="84"/>
                    <a:pt x="234" y="84"/>
                  </a:cubicBezTo>
                  <a:cubicBezTo>
                    <a:pt x="318" y="84"/>
                    <a:pt x="418" y="67"/>
                    <a:pt x="501" y="67"/>
                  </a:cubicBezTo>
                  <a:cubicBezTo>
                    <a:pt x="585" y="84"/>
                    <a:pt x="669" y="167"/>
                    <a:pt x="669" y="251"/>
                  </a:cubicBezTo>
                  <a:cubicBezTo>
                    <a:pt x="669" y="535"/>
                    <a:pt x="702" y="802"/>
                    <a:pt x="752" y="1070"/>
                  </a:cubicBezTo>
                  <a:cubicBezTo>
                    <a:pt x="769" y="802"/>
                    <a:pt x="769" y="518"/>
                    <a:pt x="735" y="251"/>
                  </a:cubicBezTo>
                  <a:cubicBezTo>
                    <a:pt x="735" y="184"/>
                    <a:pt x="702" y="117"/>
                    <a:pt x="669" y="84"/>
                  </a:cubicBezTo>
                  <a:cubicBezTo>
                    <a:pt x="618" y="34"/>
                    <a:pt x="568" y="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0"/>
            <p:cNvSpPr/>
            <p:nvPr/>
          </p:nvSpPr>
          <p:spPr>
            <a:xfrm>
              <a:off x="4794773" y="3669787"/>
              <a:ext cx="371139" cy="196018"/>
            </a:xfrm>
            <a:custGeom>
              <a:avLst/>
              <a:gdLst/>
              <a:ahLst/>
              <a:cxnLst/>
              <a:rect l="l" t="t" r="r" b="b"/>
              <a:pathLst>
                <a:path w="11580" h="6116" extrusionOk="0">
                  <a:moveTo>
                    <a:pt x="5681" y="0"/>
                  </a:moveTo>
                  <a:lnTo>
                    <a:pt x="3910" y="5681"/>
                  </a:lnTo>
                  <a:lnTo>
                    <a:pt x="67" y="5798"/>
                  </a:lnTo>
                  <a:lnTo>
                    <a:pt x="1" y="6116"/>
                  </a:lnTo>
                  <a:lnTo>
                    <a:pt x="9491" y="6116"/>
                  </a:lnTo>
                  <a:lnTo>
                    <a:pt x="115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0"/>
            <p:cNvSpPr/>
            <p:nvPr/>
          </p:nvSpPr>
          <p:spPr>
            <a:xfrm>
              <a:off x="4491676" y="3742060"/>
              <a:ext cx="413253" cy="413445"/>
            </a:xfrm>
            <a:custGeom>
              <a:avLst/>
              <a:gdLst/>
              <a:ahLst/>
              <a:cxnLst/>
              <a:rect l="l" t="t" r="r" b="b"/>
              <a:pathLst>
                <a:path w="12894" h="12900" extrusionOk="0">
                  <a:moveTo>
                    <a:pt x="2423" y="1"/>
                  </a:moveTo>
                  <a:lnTo>
                    <a:pt x="1" y="11145"/>
                  </a:lnTo>
                  <a:lnTo>
                    <a:pt x="12164" y="12900"/>
                  </a:lnTo>
                  <a:cubicBezTo>
                    <a:pt x="12894" y="9888"/>
                    <a:pt x="10585" y="7026"/>
                    <a:pt x="7549" y="7026"/>
                  </a:cubicBezTo>
                  <a:cubicBezTo>
                    <a:pt x="7385" y="7026"/>
                    <a:pt x="7219" y="7035"/>
                    <a:pt x="7052" y="7052"/>
                  </a:cubicBezTo>
                  <a:cubicBezTo>
                    <a:pt x="7018" y="5498"/>
                    <a:pt x="6784" y="3927"/>
                    <a:pt x="6049" y="2574"/>
                  </a:cubicBezTo>
                  <a:cubicBezTo>
                    <a:pt x="5297" y="1221"/>
                    <a:pt x="3960" y="118"/>
                    <a:pt x="24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0"/>
            <p:cNvSpPr/>
            <p:nvPr/>
          </p:nvSpPr>
          <p:spPr>
            <a:xfrm>
              <a:off x="4417769" y="3738855"/>
              <a:ext cx="627667" cy="474725"/>
            </a:xfrm>
            <a:custGeom>
              <a:avLst/>
              <a:gdLst/>
              <a:ahLst/>
              <a:cxnLst/>
              <a:rect l="l" t="t" r="r" b="b"/>
              <a:pathLst>
                <a:path w="19584" h="14812" extrusionOk="0">
                  <a:moveTo>
                    <a:pt x="19583" y="12582"/>
                  </a:moveTo>
                  <a:cubicBezTo>
                    <a:pt x="19583" y="12582"/>
                    <a:pt x="19566" y="12616"/>
                    <a:pt x="19550" y="12666"/>
                  </a:cubicBezTo>
                  <a:cubicBezTo>
                    <a:pt x="19566" y="12616"/>
                    <a:pt x="19583" y="12599"/>
                    <a:pt x="19583" y="12599"/>
                  </a:cubicBezTo>
                  <a:lnTo>
                    <a:pt x="19583" y="12582"/>
                  </a:lnTo>
                  <a:close/>
                  <a:moveTo>
                    <a:pt x="3927" y="1"/>
                  </a:moveTo>
                  <a:lnTo>
                    <a:pt x="3743" y="168"/>
                  </a:lnTo>
                  <a:cubicBezTo>
                    <a:pt x="3493" y="385"/>
                    <a:pt x="3276" y="619"/>
                    <a:pt x="3058" y="869"/>
                  </a:cubicBezTo>
                  <a:cubicBezTo>
                    <a:pt x="2724" y="1270"/>
                    <a:pt x="2423" y="1688"/>
                    <a:pt x="2173" y="2123"/>
                  </a:cubicBezTo>
                  <a:cubicBezTo>
                    <a:pt x="1822" y="2724"/>
                    <a:pt x="1521" y="3326"/>
                    <a:pt x="1271" y="3961"/>
                  </a:cubicBezTo>
                  <a:cubicBezTo>
                    <a:pt x="1120" y="4311"/>
                    <a:pt x="970" y="4679"/>
                    <a:pt x="819" y="5063"/>
                  </a:cubicBezTo>
                  <a:cubicBezTo>
                    <a:pt x="736" y="5247"/>
                    <a:pt x="652" y="5448"/>
                    <a:pt x="586" y="5648"/>
                  </a:cubicBezTo>
                  <a:cubicBezTo>
                    <a:pt x="552" y="5748"/>
                    <a:pt x="502" y="5849"/>
                    <a:pt x="469" y="5949"/>
                  </a:cubicBezTo>
                  <a:cubicBezTo>
                    <a:pt x="435" y="6066"/>
                    <a:pt x="402" y="6166"/>
                    <a:pt x="368" y="6266"/>
                  </a:cubicBezTo>
                  <a:cubicBezTo>
                    <a:pt x="101" y="7185"/>
                    <a:pt x="1" y="8138"/>
                    <a:pt x="84" y="9090"/>
                  </a:cubicBezTo>
                  <a:cubicBezTo>
                    <a:pt x="168" y="10143"/>
                    <a:pt x="535" y="11162"/>
                    <a:pt x="1137" y="12031"/>
                  </a:cubicBezTo>
                  <a:cubicBezTo>
                    <a:pt x="1839" y="12933"/>
                    <a:pt x="2758" y="13618"/>
                    <a:pt x="3827" y="14019"/>
                  </a:cubicBezTo>
                  <a:cubicBezTo>
                    <a:pt x="4880" y="14403"/>
                    <a:pt x="5999" y="14637"/>
                    <a:pt x="7135" y="14687"/>
                  </a:cubicBezTo>
                  <a:cubicBezTo>
                    <a:pt x="8221" y="14771"/>
                    <a:pt x="9274" y="14754"/>
                    <a:pt x="10260" y="14771"/>
                  </a:cubicBezTo>
                  <a:lnTo>
                    <a:pt x="13100" y="14804"/>
                  </a:lnTo>
                  <a:cubicBezTo>
                    <a:pt x="13702" y="14804"/>
                    <a:pt x="14266" y="14812"/>
                    <a:pt x="14803" y="14812"/>
                  </a:cubicBezTo>
                  <a:cubicBezTo>
                    <a:pt x="15072" y="14812"/>
                    <a:pt x="15334" y="14810"/>
                    <a:pt x="15590" y="14804"/>
                  </a:cubicBezTo>
                  <a:cubicBezTo>
                    <a:pt x="15632" y="14805"/>
                    <a:pt x="15674" y="14806"/>
                    <a:pt x="15717" y="14806"/>
                  </a:cubicBezTo>
                  <a:cubicBezTo>
                    <a:pt x="16345" y="14806"/>
                    <a:pt x="16984" y="14691"/>
                    <a:pt x="17595" y="14504"/>
                  </a:cubicBezTo>
                  <a:cubicBezTo>
                    <a:pt x="18096" y="14337"/>
                    <a:pt x="18531" y="14069"/>
                    <a:pt x="18915" y="13702"/>
                  </a:cubicBezTo>
                  <a:cubicBezTo>
                    <a:pt x="19149" y="13484"/>
                    <a:pt x="19333" y="13217"/>
                    <a:pt x="19466" y="12916"/>
                  </a:cubicBezTo>
                  <a:lnTo>
                    <a:pt x="19466" y="12916"/>
                  </a:lnTo>
                  <a:cubicBezTo>
                    <a:pt x="19316" y="13200"/>
                    <a:pt x="19132" y="13468"/>
                    <a:pt x="18898" y="13685"/>
                  </a:cubicBezTo>
                  <a:cubicBezTo>
                    <a:pt x="18514" y="14036"/>
                    <a:pt x="18079" y="14303"/>
                    <a:pt x="17595" y="14470"/>
                  </a:cubicBezTo>
                  <a:cubicBezTo>
                    <a:pt x="16990" y="14656"/>
                    <a:pt x="16356" y="14756"/>
                    <a:pt x="15734" y="14756"/>
                  </a:cubicBezTo>
                  <a:cubicBezTo>
                    <a:pt x="15686" y="14756"/>
                    <a:pt x="15638" y="14755"/>
                    <a:pt x="15590" y="14754"/>
                  </a:cubicBezTo>
                  <a:cubicBezTo>
                    <a:pt x="15365" y="14759"/>
                    <a:pt x="15135" y="14761"/>
                    <a:pt x="14901" y="14761"/>
                  </a:cubicBezTo>
                  <a:cubicBezTo>
                    <a:pt x="14336" y="14761"/>
                    <a:pt x="13743" y="14749"/>
                    <a:pt x="13117" y="14738"/>
                  </a:cubicBezTo>
                  <a:lnTo>
                    <a:pt x="10276" y="14704"/>
                  </a:lnTo>
                  <a:cubicBezTo>
                    <a:pt x="9274" y="14687"/>
                    <a:pt x="8221" y="14704"/>
                    <a:pt x="7135" y="14621"/>
                  </a:cubicBezTo>
                  <a:cubicBezTo>
                    <a:pt x="6016" y="14570"/>
                    <a:pt x="4913" y="14337"/>
                    <a:pt x="3860" y="13952"/>
                  </a:cubicBezTo>
                  <a:cubicBezTo>
                    <a:pt x="2808" y="13551"/>
                    <a:pt x="1889" y="12883"/>
                    <a:pt x="1204" y="11981"/>
                  </a:cubicBezTo>
                  <a:cubicBezTo>
                    <a:pt x="602" y="11128"/>
                    <a:pt x="235" y="10126"/>
                    <a:pt x="151" y="9090"/>
                  </a:cubicBezTo>
                  <a:cubicBezTo>
                    <a:pt x="68" y="8138"/>
                    <a:pt x="168" y="7202"/>
                    <a:pt x="435" y="6283"/>
                  </a:cubicBezTo>
                  <a:lnTo>
                    <a:pt x="535" y="5966"/>
                  </a:lnTo>
                  <a:lnTo>
                    <a:pt x="636" y="5665"/>
                  </a:lnTo>
                  <a:cubicBezTo>
                    <a:pt x="719" y="5464"/>
                    <a:pt x="803" y="5280"/>
                    <a:pt x="870" y="5080"/>
                  </a:cubicBezTo>
                  <a:cubicBezTo>
                    <a:pt x="1020" y="4696"/>
                    <a:pt x="1170" y="4328"/>
                    <a:pt x="1321" y="3977"/>
                  </a:cubicBezTo>
                  <a:cubicBezTo>
                    <a:pt x="1571" y="3359"/>
                    <a:pt x="1872" y="2741"/>
                    <a:pt x="2206" y="2156"/>
                  </a:cubicBezTo>
                  <a:cubicBezTo>
                    <a:pt x="2457" y="1705"/>
                    <a:pt x="2758" y="1287"/>
                    <a:pt x="3075" y="886"/>
                  </a:cubicBezTo>
                  <a:cubicBezTo>
                    <a:pt x="3292" y="636"/>
                    <a:pt x="3510" y="402"/>
                    <a:pt x="3743" y="184"/>
                  </a:cubicBezTo>
                  <a:lnTo>
                    <a:pt x="39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0"/>
            <p:cNvSpPr/>
            <p:nvPr/>
          </p:nvSpPr>
          <p:spPr>
            <a:xfrm>
              <a:off x="4725161" y="4211721"/>
              <a:ext cx="7532" cy="40191"/>
            </a:xfrm>
            <a:custGeom>
              <a:avLst/>
              <a:gdLst/>
              <a:ahLst/>
              <a:cxnLst/>
              <a:rect l="l" t="t" r="r" b="b"/>
              <a:pathLst>
                <a:path w="235" h="1254" extrusionOk="0">
                  <a:moveTo>
                    <a:pt x="17" y="0"/>
                  </a:moveTo>
                  <a:cubicBezTo>
                    <a:pt x="0" y="0"/>
                    <a:pt x="67" y="268"/>
                    <a:pt x="117" y="618"/>
                  </a:cubicBezTo>
                  <a:cubicBezTo>
                    <a:pt x="151" y="969"/>
                    <a:pt x="151" y="1237"/>
                    <a:pt x="168" y="1253"/>
                  </a:cubicBezTo>
                  <a:cubicBezTo>
                    <a:pt x="234" y="819"/>
                    <a:pt x="184" y="385"/>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0"/>
            <p:cNvSpPr/>
            <p:nvPr/>
          </p:nvSpPr>
          <p:spPr>
            <a:xfrm>
              <a:off x="4745512" y="4210631"/>
              <a:ext cx="5384" cy="34326"/>
            </a:xfrm>
            <a:custGeom>
              <a:avLst/>
              <a:gdLst/>
              <a:ahLst/>
              <a:cxnLst/>
              <a:rect l="l" t="t" r="r" b="b"/>
              <a:pathLst>
                <a:path w="168" h="1071" extrusionOk="0">
                  <a:moveTo>
                    <a:pt x="50" y="1"/>
                  </a:moveTo>
                  <a:lnTo>
                    <a:pt x="50" y="1"/>
                  </a:lnTo>
                  <a:cubicBezTo>
                    <a:pt x="34" y="1"/>
                    <a:pt x="67" y="235"/>
                    <a:pt x="50" y="535"/>
                  </a:cubicBezTo>
                  <a:cubicBezTo>
                    <a:pt x="50" y="836"/>
                    <a:pt x="0" y="1070"/>
                    <a:pt x="17" y="1070"/>
                  </a:cubicBezTo>
                  <a:cubicBezTo>
                    <a:pt x="151" y="719"/>
                    <a:pt x="167" y="352"/>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0"/>
            <p:cNvSpPr/>
            <p:nvPr/>
          </p:nvSpPr>
          <p:spPr>
            <a:xfrm>
              <a:off x="4551129" y="4154960"/>
              <a:ext cx="18749" cy="36441"/>
            </a:xfrm>
            <a:custGeom>
              <a:avLst/>
              <a:gdLst/>
              <a:ahLst/>
              <a:cxnLst/>
              <a:rect l="l" t="t" r="r" b="b"/>
              <a:pathLst>
                <a:path w="585" h="1137" extrusionOk="0">
                  <a:moveTo>
                    <a:pt x="585" y="0"/>
                  </a:moveTo>
                  <a:lnTo>
                    <a:pt x="585" y="0"/>
                  </a:lnTo>
                  <a:cubicBezTo>
                    <a:pt x="201" y="234"/>
                    <a:pt x="0" y="685"/>
                    <a:pt x="50" y="1136"/>
                  </a:cubicBezTo>
                  <a:cubicBezTo>
                    <a:pt x="84" y="702"/>
                    <a:pt x="284" y="301"/>
                    <a:pt x="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0"/>
            <p:cNvSpPr/>
            <p:nvPr/>
          </p:nvSpPr>
          <p:spPr>
            <a:xfrm>
              <a:off x="4530233" y="4151210"/>
              <a:ext cx="20929" cy="30544"/>
            </a:xfrm>
            <a:custGeom>
              <a:avLst/>
              <a:gdLst/>
              <a:ahLst/>
              <a:cxnLst/>
              <a:rect l="l" t="t" r="r" b="b"/>
              <a:pathLst>
                <a:path w="653" h="953" extrusionOk="0">
                  <a:moveTo>
                    <a:pt x="652" y="0"/>
                  </a:moveTo>
                  <a:lnTo>
                    <a:pt x="652" y="0"/>
                  </a:lnTo>
                  <a:cubicBezTo>
                    <a:pt x="652" y="0"/>
                    <a:pt x="585" y="17"/>
                    <a:pt x="485" y="67"/>
                  </a:cubicBezTo>
                  <a:cubicBezTo>
                    <a:pt x="218" y="217"/>
                    <a:pt x="51" y="468"/>
                    <a:pt x="17" y="769"/>
                  </a:cubicBezTo>
                  <a:cubicBezTo>
                    <a:pt x="1" y="819"/>
                    <a:pt x="1" y="886"/>
                    <a:pt x="17" y="953"/>
                  </a:cubicBezTo>
                  <a:cubicBezTo>
                    <a:pt x="67" y="552"/>
                    <a:pt x="301" y="201"/>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0"/>
            <p:cNvSpPr/>
            <p:nvPr/>
          </p:nvSpPr>
          <p:spPr>
            <a:xfrm>
              <a:off x="4633049" y="3966763"/>
              <a:ext cx="110893" cy="36665"/>
            </a:xfrm>
            <a:custGeom>
              <a:avLst/>
              <a:gdLst/>
              <a:ahLst/>
              <a:cxnLst/>
              <a:rect l="l" t="t" r="r" b="b"/>
              <a:pathLst>
                <a:path w="3460" h="1144" extrusionOk="0">
                  <a:moveTo>
                    <a:pt x="2742" y="1"/>
                  </a:moveTo>
                  <a:cubicBezTo>
                    <a:pt x="2607" y="1"/>
                    <a:pt x="2465" y="12"/>
                    <a:pt x="2323" y="24"/>
                  </a:cubicBezTo>
                  <a:cubicBezTo>
                    <a:pt x="1822" y="74"/>
                    <a:pt x="1354" y="225"/>
                    <a:pt x="920" y="442"/>
                  </a:cubicBezTo>
                  <a:cubicBezTo>
                    <a:pt x="736" y="542"/>
                    <a:pt x="569" y="642"/>
                    <a:pt x="402" y="759"/>
                  </a:cubicBezTo>
                  <a:cubicBezTo>
                    <a:pt x="301" y="843"/>
                    <a:pt x="201" y="926"/>
                    <a:pt x="101" y="1027"/>
                  </a:cubicBezTo>
                  <a:cubicBezTo>
                    <a:pt x="67" y="1060"/>
                    <a:pt x="34" y="1093"/>
                    <a:pt x="1" y="1144"/>
                  </a:cubicBezTo>
                  <a:cubicBezTo>
                    <a:pt x="17" y="1144"/>
                    <a:pt x="168" y="993"/>
                    <a:pt x="435" y="809"/>
                  </a:cubicBezTo>
                  <a:cubicBezTo>
                    <a:pt x="602" y="692"/>
                    <a:pt x="769" y="592"/>
                    <a:pt x="953" y="509"/>
                  </a:cubicBezTo>
                  <a:cubicBezTo>
                    <a:pt x="1371" y="291"/>
                    <a:pt x="1839" y="141"/>
                    <a:pt x="2323" y="91"/>
                  </a:cubicBezTo>
                  <a:cubicBezTo>
                    <a:pt x="2524" y="58"/>
                    <a:pt x="2724" y="58"/>
                    <a:pt x="2908" y="58"/>
                  </a:cubicBezTo>
                  <a:cubicBezTo>
                    <a:pt x="3209" y="58"/>
                    <a:pt x="3399" y="94"/>
                    <a:pt x="3447" y="94"/>
                  </a:cubicBezTo>
                  <a:cubicBezTo>
                    <a:pt x="3455" y="94"/>
                    <a:pt x="3459" y="93"/>
                    <a:pt x="3459" y="91"/>
                  </a:cubicBezTo>
                  <a:cubicBezTo>
                    <a:pt x="3409" y="74"/>
                    <a:pt x="3359" y="58"/>
                    <a:pt x="3309" y="58"/>
                  </a:cubicBezTo>
                  <a:cubicBezTo>
                    <a:pt x="3192" y="24"/>
                    <a:pt x="3058" y="7"/>
                    <a:pt x="2908" y="7"/>
                  </a:cubicBezTo>
                  <a:cubicBezTo>
                    <a:pt x="2854" y="3"/>
                    <a:pt x="2799" y="1"/>
                    <a:pt x="2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0"/>
            <p:cNvSpPr/>
            <p:nvPr/>
          </p:nvSpPr>
          <p:spPr>
            <a:xfrm>
              <a:off x="3498319" y="4352548"/>
              <a:ext cx="65895" cy="123553"/>
            </a:xfrm>
            <a:custGeom>
              <a:avLst/>
              <a:gdLst/>
              <a:ahLst/>
              <a:cxnLst/>
              <a:rect l="l" t="t" r="r" b="b"/>
              <a:pathLst>
                <a:path w="2056" h="3855" extrusionOk="0">
                  <a:moveTo>
                    <a:pt x="251" y="1"/>
                  </a:moveTo>
                  <a:lnTo>
                    <a:pt x="251" y="151"/>
                  </a:lnTo>
                  <a:cubicBezTo>
                    <a:pt x="184" y="769"/>
                    <a:pt x="0" y="3359"/>
                    <a:pt x="117" y="3777"/>
                  </a:cubicBezTo>
                  <a:cubicBezTo>
                    <a:pt x="130" y="3831"/>
                    <a:pt x="148" y="3854"/>
                    <a:pt x="170" y="3854"/>
                  </a:cubicBezTo>
                  <a:cubicBezTo>
                    <a:pt x="343" y="3854"/>
                    <a:pt x="752" y="2323"/>
                    <a:pt x="752" y="2323"/>
                  </a:cubicBezTo>
                  <a:lnTo>
                    <a:pt x="1972" y="2356"/>
                  </a:lnTo>
                  <a:lnTo>
                    <a:pt x="2055" y="67"/>
                  </a:lnTo>
                  <a:lnTo>
                    <a:pt x="25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0"/>
            <p:cNvSpPr/>
            <p:nvPr/>
          </p:nvSpPr>
          <p:spPr>
            <a:xfrm>
              <a:off x="3506331" y="4352548"/>
              <a:ext cx="21986" cy="26794"/>
            </a:xfrm>
            <a:custGeom>
              <a:avLst/>
              <a:gdLst/>
              <a:ahLst/>
              <a:cxnLst/>
              <a:rect l="l" t="t" r="r" b="b"/>
              <a:pathLst>
                <a:path w="686" h="836" extrusionOk="0">
                  <a:moveTo>
                    <a:pt x="34" y="1"/>
                  </a:moveTo>
                  <a:lnTo>
                    <a:pt x="1" y="836"/>
                  </a:lnTo>
                  <a:cubicBezTo>
                    <a:pt x="185" y="803"/>
                    <a:pt x="368" y="702"/>
                    <a:pt x="502" y="552"/>
                  </a:cubicBezTo>
                  <a:cubicBezTo>
                    <a:pt x="619" y="418"/>
                    <a:pt x="686" y="218"/>
                    <a:pt x="686" y="34"/>
                  </a:cubicBezTo>
                  <a:lnTo>
                    <a:pt x="34"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0"/>
            <p:cNvSpPr/>
            <p:nvPr/>
          </p:nvSpPr>
          <p:spPr>
            <a:xfrm>
              <a:off x="3498832" y="4352548"/>
              <a:ext cx="14487" cy="123969"/>
            </a:xfrm>
            <a:custGeom>
              <a:avLst/>
              <a:gdLst/>
              <a:ahLst/>
              <a:cxnLst/>
              <a:rect l="l" t="t" r="r" b="b"/>
              <a:pathLst>
                <a:path w="452" h="3868" extrusionOk="0">
                  <a:moveTo>
                    <a:pt x="235" y="1"/>
                  </a:moveTo>
                  <a:cubicBezTo>
                    <a:pt x="101" y="1153"/>
                    <a:pt x="1" y="3777"/>
                    <a:pt x="118" y="3860"/>
                  </a:cubicBezTo>
                  <a:cubicBezTo>
                    <a:pt x="124" y="3865"/>
                    <a:pt x="130" y="3867"/>
                    <a:pt x="137" y="3867"/>
                  </a:cubicBezTo>
                  <a:cubicBezTo>
                    <a:pt x="245" y="3867"/>
                    <a:pt x="452" y="3275"/>
                    <a:pt x="452" y="3275"/>
                  </a:cubicBezTo>
                  <a:cubicBezTo>
                    <a:pt x="452" y="3142"/>
                    <a:pt x="151" y="3058"/>
                    <a:pt x="151" y="3058"/>
                  </a:cubicBez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0"/>
            <p:cNvSpPr/>
            <p:nvPr/>
          </p:nvSpPr>
          <p:spPr>
            <a:xfrm>
              <a:off x="3503671" y="4351491"/>
              <a:ext cx="4840" cy="123713"/>
            </a:xfrm>
            <a:custGeom>
              <a:avLst/>
              <a:gdLst/>
              <a:ahLst/>
              <a:cxnLst/>
              <a:rect l="l" t="t" r="r" b="b"/>
              <a:pathLst>
                <a:path w="151" h="3860" extrusionOk="0">
                  <a:moveTo>
                    <a:pt x="151" y="0"/>
                  </a:moveTo>
                  <a:cubicBezTo>
                    <a:pt x="134" y="17"/>
                    <a:pt x="134" y="34"/>
                    <a:pt x="134" y="50"/>
                  </a:cubicBezTo>
                  <a:cubicBezTo>
                    <a:pt x="134" y="84"/>
                    <a:pt x="134" y="117"/>
                    <a:pt x="134" y="151"/>
                  </a:cubicBezTo>
                  <a:cubicBezTo>
                    <a:pt x="134" y="117"/>
                    <a:pt x="134" y="84"/>
                    <a:pt x="151" y="50"/>
                  </a:cubicBezTo>
                  <a:cubicBezTo>
                    <a:pt x="151" y="34"/>
                    <a:pt x="151" y="17"/>
                    <a:pt x="151" y="0"/>
                  </a:cubicBezTo>
                  <a:close/>
                  <a:moveTo>
                    <a:pt x="134" y="151"/>
                  </a:moveTo>
                  <a:lnTo>
                    <a:pt x="134" y="151"/>
                  </a:lnTo>
                  <a:cubicBezTo>
                    <a:pt x="117" y="267"/>
                    <a:pt x="100" y="418"/>
                    <a:pt x="100" y="568"/>
                  </a:cubicBezTo>
                  <a:cubicBezTo>
                    <a:pt x="67" y="919"/>
                    <a:pt x="34" y="1404"/>
                    <a:pt x="17" y="1955"/>
                  </a:cubicBezTo>
                  <a:cubicBezTo>
                    <a:pt x="0" y="2490"/>
                    <a:pt x="0" y="2974"/>
                    <a:pt x="0" y="3325"/>
                  </a:cubicBezTo>
                  <a:cubicBezTo>
                    <a:pt x="0" y="3492"/>
                    <a:pt x="0" y="3626"/>
                    <a:pt x="0" y="3743"/>
                  </a:cubicBezTo>
                  <a:cubicBezTo>
                    <a:pt x="0" y="3776"/>
                    <a:pt x="0" y="3826"/>
                    <a:pt x="0" y="3860"/>
                  </a:cubicBezTo>
                  <a:cubicBezTo>
                    <a:pt x="0" y="3826"/>
                    <a:pt x="0" y="3776"/>
                    <a:pt x="17" y="3743"/>
                  </a:cubicBezTo>
                  <a:cubicBezTo>
                    <a:pt x="17" y="3626"/>
                    <a:pt x="17" y="3492"/>
                    <a:pt x="17" y="3325"/>
                  </a:cubicBezTo>
                  <a:cubicBezTo>
                    <a:pt x="17" y="2974"/>
                    <a:pt x="34" y="2490"/>
                    <a:pt x="50" y="1955"/>
                  </a:cubicBezTo>
                  <a:cubicBezTo>
                    <a:pt x="67" y="1404"/>
                    <a:pt x="100" y="919"/>
                    <a:pt x="117" y="568"/>
                  </a:cubicBezTo>
                  <a:cubicBezTo>
                    <a:pt x="117" y="418"/>
                    <a:pt x="134" y="267"/>
                    <a:pt x="134"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0"/>
            <p:cNvSpPr/>
            <p:nvPr/>
          </p:nvSpPr>
          <p:spPr>
            <a:xfrm>
              <a:off x="3502581" y="4450557"/>
              <a:ext cx="11282" cy="7532"/>
            </a:xfrm>
            <a:custGeom>
              <a:avLst/>
              <a:gdLst/>
              <a:ahLst/>
              <a:cxnLst/>
              <a:rect l="l" t="t" r="r" b="b"/>
              <a:pathLst>
                <a:path w="352" h="235" extrusionOk="0">
                  <a:moveTo>
                    <a:pt x="1" y="0"/>
                  </a:moveTo>
                  <a:cubicBezTo>
                    <a:pt x="151" y="34"/>
                    <a:pt x="268" y="117"/>
                    <a:pt x="352" y="234"/>
                  </a:cubicBezTo>
                  <a:cubicBezTo>
                    <a:pt x="302" y="84"/>
                    <a:pt x="15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0"/>
            <p:cNvSpPr/>
            <p:nvPr/>
          </p:nvSpPr>
          <p:spPr>
            <a:xfrm>
              <a:off x="3514376" y="4429116"/>
              <a:ext cx="6442" cy="4327"/>
            </a:xfrm>
            <a:custGeom>
              <a:avLst/>
              <a:gdLst/>
              <a:ahLst/>
              <a:cxnLst/>
              <a:rect l="l" t="t" r="r" b="b"/>
              <a:pathLst>
                <a:path w="201" h="135" extrusionOk="0">
                  <a:moveTo>
                    <a:pt x="0" y="1"/>
                  </a:moveTo>
                  <a:cubicBezTo>
                    <a:pt x="0" y="18"/>
                    <a:pt x="34" y="51"/>
                    <a:pt x="84" y="84"/>
                  </a:cubicBezTo>
                  <a:cubicBezTo>
                    <a:pt x="134" y="118"/>
                    <a:pt x="184" y="135"/>
                    <a:pt x="184" y="135"/>
                  </a:cubicBezTo>
                  <a:cubicBezTo>
                    <a:pt x="201" y="118"/>
                    <a:pt x="151" y="84"/>
                    <a:pt x="101" y="51"/>
                  </a:cubicBezTo>
                  <a:cubicBezTo>
                    <a:pt x="50" y="18"/>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0"/>
            <p:cNvSpPr/>
            <p:nvPr/>
          </p:nvSpPr>
          <p:spPr>
            <a:xfrm>
              <a:off x="3517581" y="4423251"/>
              <a:ext cx="4327" cy="4840"/>
            </a:xfrm>
            <a:custGeom>
              <a:avLst/>
              <a:gdLst/>
              <a:ahLst/>
              <a:cxnLst/>
              <a:rect l="l" t="t" r="r" b="b"/>
              <a:pathLst>
                <a:path w="135" h="151" extrusionOk="0">
                  <a:moveTo>
                    <a:pt x="17" y="0"/>
                  </a:moveTo>
                  <a:cubicBezTo>
                    <a:pt x="1" y="17"/>
                    <a:pt x="34" y="50"/>
                    <a:pt x="67" y="84"/>
                  </a:cubicBezTo>
                  <a:cubicBezTo>
                    <a:pt x="101" y="134"/>
                    <a:pt x="134" y="150"/>
                    <a:pt x="134" y="150"/>
                  </a:cubicBezTo>
                  <a:cubicBezTo>
                    <a:pt x="134" y="150"/>
                    <a:pt x="118" y="117"/>
                    <a:pt x="84" y="67"/>
                  </a:cubicBezTo>
                  <a:cubicBezTo>
                    <a:pt x="51"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0"/>
            <p:cNvSpPr/>
            <p:nvPr/>
          </p:nvSpPr>
          <p:spPr>
            <a:xfrm>
              <a:off x="3524023" y="4420014"/>
              <a:ext cx="1635" cy="7532"/>
            </a:xfrm>
            <a:custGeom>
              <a:avLst/>
              <a:gdLst/>
              <a:ahLst/>
              <a:cxnLst/>
              <a:rect l="l" t="t" r="r" b="b"/>
              <a:pathLst>
                <a:path w="51" h="235" extrusionOk="0">
                  <a:moveTo>
                    <a:pt x="34" y="1"/>
                  </a:moveTo>
                  <a:cubicBezTo>
                    <a:pt x="0" y="68"/>
                    <a:pt x="0" y="151"/>
                    <a:pt x="17" y="235"/>
                  </a:cubicBezTo>
                  <a:cubicBezTo>
                    <a:pt x="34" y="151"/>
                    <a:pt x="50" y="8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0"/>
            <p:cNvSpPr/>
            <p:nvPr/>
          </p:nvSpPr>
          <p:spPr>
            <a:xfrm>
              <a:off x="3527773" y="4418956"/>
              <a:ext cx="2147" cy="8589"/>
            </a:xfrm>
            <a:custGeom>
              <a:avLst/>
              <a:gdLst/>
              <a:ahLst/>
              <a:cxnLst/>
              <a:rect l="l" t="t" r="r" b="b"/>
              <a:pathLst>
                <a:path w="67" h="268" extrusionOk="0">
                  <a:moveTo>
                    <a:pt x="67" y="0"/>
                  </a:moveTo>
                  <a:cubicBezTo>
                    <a:pt x="17" y="84"/>
                    <a:pt x="0" y="168"/>
                    <a:pt x="33" y="268"/>
                  </a:cubicBezTo>
                  <a:cubicBezTo>
                    <a:pt x="50" y="218"/>
                    <a:pt x="50" y="168"/>
                    <a:pt x="50" y="134"/>
                  </a:cubicBezTo>
                  <a:cubicBezTo>
                    <a:pt x="67" y="84"/>
                    <a:pt x="67" y="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0"/>
            <p:cNvSpPr/>
            <p:nvPr/>
          </p:nvSpPr>
          <p:spPr>
            <a:xfrm>
              <a:off x="3519728" y="4431808"/>
              <a:ext cx="8077" cy="14166"/>
            </a:xfrm>
            <a:custGeom>
              <a:avLst/>
              <a:gdLst/>
              <a:ahLst/>
              <a:cxnLst/>
              <a:rect l="l" t="t" r="r" b="b"/>
              <a:pathLst>
                <a:path w="252" h="442" extrusionOk="0">
                  <a:moveTo>
                    <a:pt x="35" y="37"/>
                  </a:moveTo>
                  <a:cubicBezTo>
                    <a:pt x="63" y="55"/>
                    <a:pt x="94" y="78"/>
                    <a:pt x="117" y="101"/>
                  </a:cubicBezTo>
                  <a:cubicBezTo>
                    <a:pt x="151" y="134"/>
                    <a:pt x="184" y="184"/>
                    <a:pt x="201" y="218"/>
                  </a:cubicBezTo>
                  <a:cubicBezTo>
                    <a:pt x="218" y="284"/>
                    <a:pt x="201" y="351"/>
                    <a:pt x="184" y="401"/>
                  </a:cubicBezTo>
                  <a:cubicBezTo>
                    <a:pt x="170" y="408"/>
                    <a:pt x="159" y="412"/>
                    <a:pt x="150" y="412"/>
                  </a:cubicBezTo>
                  <a:cubicBezTo>
                    <a:pt x="137" y="412"/>
                    <a:pt x="127" y="404"/>
                    <a:pt x="117" y="385"/>
                  </a:cubicBezTo>
                  <a:cubicBezTo>
                    <a:pt x="101" y="368"/>
                    <a:pt x="84" y="335"/>
                    <a:pt x="84" y="301"/>
                  </a:cubicBezTo>
                  <a:cubicBezTo>
                    <a:pt x="67" y="251"/>
                    <a:pt x="51" y="201"/>
                    <a:pt x="51" y="151"/>
                  </a:cubicBezTo>
                  <a:cubicBezTo>
                    <a:pt x="41" y="105"/>
                    <a:pt x="37" y="65"/>
                    <a:pt x="35" y="37"/>
                  </a:cubicBezTo>
                  <a:close/>
                  <a:moveTo>
                    <a:pt x="34" y="0"/>
                  </a:moveTo>
                  <a:cubicBezTo>
                    <a:pt x="31" y="9"/>
                    <a:pt x="28" y="18"/>
                    <a:pt x="26" y="27"/>
                  </a:cubicBezTo>
                  <a:lnTo>
                    <a:pt x="26" y="27"/>
                  </a:lnTo>
                  <a:cubicBezTo>
                    <a:pt x="13" y="17"/>
                    <a:pt x="0" y="17"/>
                    <a:pt x="0" y="17"/>
                  </a:cubicBezTo>
                  <a:lnTo>
                    <a:pt x="0" y="17"/>
                  </a:lnTo>
                  <a:cubicBezTo>
                    <a:pt x="8" y="21"/>
                    <a:pt x="17" y="26"/>
                    <a:pt x="26" y="31"/>
                  </a:cubicBezTo>
                  <a:lnTo>
                    <a:pt x="26" y="31"/>
                  </a:lnTo>
                  <a:cubicBezTo>
                    <a:pt x="18" y="71"/>
                    <a:pt x="21" y="111"/>
                    <a:pt x="34" y="151"/>
                  </a:cubicBezTo>
                  <a:cubicBezTo>
                    <a:pt x="34" y="201"/>
                    <a:pt x="51" y="251"/>
                    <a:pt x="67" y="318"/>
                  </a:cubicBezTo>
                  <a:cubicBezTo>
                    <a:pt x="67" y="335"/>
                    <a:pt x="84" y="368"/>
                    <a:pt x="101" y="401"/>
                  </a:cubicBezTo>
                  <a:cubicBezTo>
                    <a:pt x="101" y="418"/>
                    <a:pt x="117" y="435"/>
                    <a:pt x="134" y="435"/>
                  </a:cubicBezTo>
                  <a:cubicBezTo>
                    <a:pt x="144" y="440"/>
                    <a:pt x="152" y="442"/>
                    <a:pt x="160" y="442"/>
                  </a:cubicBezTo>
                  <a:cubicBezTo>
                    <a:pt x="177" y="442"/>
                    <a:pt x="189" y="430"/>
                    <a:pt x="201" y="418"/>
                  </a:cubicBezTo>
                  <a:cubicBezTo>
                    <a:pt x="251" y="301"/>
                    <a:pt x="234" y="168"/>
                    <a:pt x="134" y="84"/>
                  </a:cubicBezTo>
                  <a:cubicBezTo>
                    <a:pt x="101" y="51"/>
                    <a:pt x="68" y="34"/>
                    <a:pt x="35" y="34"/>
                  </a:cubicBezTo>
                  <a:lnTo>
                    <a:pt x="35" y="34"/>
                  </a:lnTo>
                  <a:cubicBezTo>
                    <a:pt x="34" y="13"/>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0"/>
            <p:cNvSpPr/>
            <p:nvPr/>
          </p:nvSpPr>
          <p:spPr>
            <a:xfrm>
              <a:off x="3520786" y="4427385"/>
              <a:ext cx="9134" cy="6602"/>
            </a:xfrm>
            <a:custGeom>
              <a:avLst/>
              <a:gdLst/>
              <a:ahLst/>
              <a:cxnLst/>
              <a:rect l="l" t="t" r="r" b="b"/>
              <a:pathLst>
                <a:path w="285" h="206" extrusionOk="0">
                  <a:moveTo>
                    <a:pt x="237" y="0"/>
                  </a:moveTo>
                  <a:cubicBezTo>
                    <a:pt x="231" y="0"/>
                    <a:pt x="224" y="2"/>
                    <a:pt x="218" y="5"/>
                  </a:cubicBezTo>
                  <a:cubicBezTo>
                    <a:pt x="201" y="5"/>
                    <a:pt x="168" y="5"/>
                    <a:pt x="151" y="21"/>
                  </a:cubicBezTo>
                  <a:cubicBezTo>
                    <a:pt x="118" y="38"/>
                    <a:pt x="84" y="55"/>
                    <a:pt x="51" y="88"/>
                  </a:cubicBezTo>
                  <a:cubicBezTo>
                    <a:pt x="34" y="105"/>
                    <a:pt x="18" y="138"/>
                    <a:pt x="1" y="172"/>
                  </a:cubicBezTo>
                  <a:cubicBezTo>
                    <a:pt x="1" y="172"/>
                    <a:pt x="18" y="138"/>
                    <a:pt x="68" y="105"/>
                  </a:cubicBezTo>
                  <a:cubicBezTo>
                    <a:pt x="101" y="72"/>
                    <a:pt x="135" y="55"/>
                    <a:pt x="168" y="38"/>
                  </a:cubicBezTo>
                  <a:cubicBezTo>
                    <a:pt x="185" y="30"/>
                    <a:pt x="206" y="21"/>
                    <a:pt x="222" y="21"/>
                  </a:cubicBezTo>
                  <a:cubicBezTo>
                    <a:pt x="239" y="21"/>
                    <a:pt x="251" y="30"/>
                    <a:pt x="251" y="55"/>
                  </a:cubicBezTo>
                  <a:cubicBezTo>
                    <a:pt x="268" y="88"/>
                    <a:pt x="218" y="122"/>
                    <a:pt x="185" y="138"/>
                  </a:cubicBezTo>
                  <a:cubicBezTo>
                    <a:pt x="168" y="172"/>
                    <a:pt x="135" y="172"/>
                    <a:pt x="101" y="189"/>
                  </a:cubicBezTo>
                  <a:lnTo>
                    <a:pt x="1" y="189"/>
                  </a:lnTo>
                  <a:cubicBezTo>
                    <a:pt x="18" y="205"/>
                    <a:pt x="68" y="205"/>
                    <a:pt x="101" y="205"/>
                  </a:cubicBezTo>
                  <a:cubicBezTo>
                    <a:pt x="135" y="205"/>
                    <a:pt x="168" y="189"/>
                    <a:pt x="201" y="172"/>
                  </a:cubicBezTo>
                  <a:cubicBezTo>
                    <a:pt x="251" y="138"/>
                    <a:pt x="285" y="88"/>
                    <a:pt x="285" y="38"/>
                  </a:cubicBezTo>
                  <a:cubicBezTo>
                    <a:pt x="285" y="25"/>
                    <a:pt x="26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0"/>
            <p:cNvSpPr/>
            <p:nvPr/>
          </p:nvSpPr>
          <p:spPr>
            <a:xfrm>
              <a:off x="3506331" y="4353606"/>
              <a:ext cx="22531" cy="25736"/>
            </a:xfrm>
            <a:custGeom>
              <a:avLst/>
              <a:gdLst/>
              <a:ahLst/>
              <a:cxnLst/>
              <a:rect l="l" t="t" r="r" b="b"/>
              <a:pathLst>
                <a:path w="703" h="803" extrusionOk="0">
                  <a:moveTo>
                    <a:pt x="686" y="1"/>
                  </a:moveTo>
                  <a:cubicBezTo>
                    <a:pt x="686" y="1"/>
                    <a:pt x="686" y="68"/>
                    <a:pt x="669" y="185"/>
                  </a:cubicBezTo>
                  <a:cubicBezTo>
                    <a:pt x="636" y="452"/>
                    <a:pt x="435" y="686"/>
                    <a:pt x="168" y="753"/>
                  </a:cubicBezTo>
                  <a:cubicBezTo>
                    <a:pt x="68" y="786"/>
                    <a:pt x="1" y="786"/>
                    <a:pt x="17" y="803"/>
                  </a:cubicBezTo>
                  <a:lnTo>
                    <a:pt x="51" y="803"/>
                  </a:lnTo>
                  <a:cubicBezTo>
                    <a:pt x="101" y="803"/>
                    <a:pt x="134" y="786"/>
                    <a:pt x="185" y="786"/>
                  </a:cubicBezTo>
                  <a:cubicBezTo>
                    <a:pt x="452" y="703"/>
                    <a:pt x="669" y="469"/>
                    <a:pt x="702" y="185"/>
                  </a:cubicBezTo>
                  <a:cubicBezTo>
                    <a:pt x="702" y="135"/>
                    <a:pt x="702" y="101"/>
                    <a:pt x="702" y="51"/>
                  </a:cubicBezTo>
                  <a:cubicBezTo>
                    <a:pt x="702" y="34"/>
                    <a:pt x="686" y="1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0"/>
            <p:cNvSpPr/>
            <p:nvPr/>
          </p:nvSpPr>
          <p:spPr>
            <a:xfrm>
              <a:off x="3528285" y="4361106"/>
              <a:ext cx="30576" cy="1667"/>
            </a:xfrm>
            <a:custGeom>
              <a:avLst/>
              <a:gdLst/>
              <a:ahLst/>
              <a:cxnLst/>
              <a:rect l="l" t="t" r="r" b="b"/>
              <a:pathLst>
                <a:path w="954" h="52" extrusionOk="0">
                  <a:moveTo>
                    <a:pt x="1" y="1"/>
                  </a:moveTo>
                  <a:cubicBezTo>
                    <a:pt x="318" y="34"/>
                    <a:pt x="636" y="51"/>
                    <a:pt x="953" y="51"/>
                  </a:cubicBezTo>
                  <a:cubicBezTo>
                    <a:pt x="636" y="18"/>
                    <a:pt x="318"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0"/>
            <p:cNvSpPr/>
            <p:nvPr/>
          </p:nvSpPr>
          <p:spPr>
            <a:xfrm>
              <a:off x="3511171" y="4388957"/>
              <a:ext cx="2147" cy="21474"/>
            </a:xfrm>
            <a:custGeom>
              <a:avLst/>
              <a:gdLst/>
              <a:ahLst/>
              <a:cxnLst/>
              <a:rect l="l" t="t" r="r" b="b"/>
              <a:pathLst>
                <a:path w="67" h="670" extrusionOk="0">
                  <a:moveTo>
                    <a:pt x="50" y="1"/>
                  </a:moveTo>
                  <a:cubicBezTo>
                    <a:pt x="0" y="218"/>
                    <a:pt x="0" y="435"/>
                    <a:pt x="34" y="669"/>
                  </a:cubicBezTo>
                  <a:cubicBezTo>
                    <a:pt x="34" y="669"/>
                    <a:pt x="34" y="519"/>
                    <a:pt x="34" y="335"/>
                  </a:cubicBezTo>
                  <a:cubicBezTo>
                    <a:pt x="50" y="151"/>
                    <a:pt x="6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0"/>
            <p:cNvSpPr/>
            <p:nvPr/>
          </p:nvSpPr>
          <p:spPr>
            <a:xfrm>
              <a:off x="3509536" y="4374278"/>
              <a:ext cx="4327" cy="2276"/>
            </a:xfrm>
            <a:custGeom>
              <a:avLst/>
              <a:gdLst/>
              <a:ahLst/>
              <a:cxnLst/>
              <a:rect l="l" t="t" r="r" b="b"/>
              <a:pathLst>
                <a:path w="135" h="71" extrusionOk="0">
                  <a:moveTo>
                    <a:pt x="113" y="1"/>
                  </a:moveTo>
                  <a:cubicBezTo>
                    <a:pt x="105" y="1"/>
                    <a:pt x="87" y="13"/>
                    <a:pt x="51" y="24"/>
                  </a:cubicBezTo>
                  <a:cubicBezTo>
                    <a:pt x="18" y="41"/>
                    <a:pt x="1" y="58"/>
                    <a:pt x="1" y="58"/>
                  </a:cubicBezTo>
                  <a:cubicBezTo>
                    <a:pt x="1" y="66"/>
                    <a:pt x="9" y="70"/>
                    <a:pt x="22" y="70"/>
                  </a:cubicBezTo>
                  <a:cubicBezTo>
                    <a:pt x="34" y="70"/>
                    <a:pt x="51" y="66"/>
                    <a:pt x="68" y="58"/>
                  </a:cubicBezTo>
                  <a:cubicBezTo>
                    <a:pt x="118" y="41"/>
                    <a:pt x="135" y="8"/>
                    <a:pt x="118" y="8"/>
                  </a:cubicBezTo>
                  <a:cubicBezTo>
                    <a:pt x="118" y="3"/>
                    <a:pt x="117"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0"/>
            <p:cNvSpPr/>
            <p:nvPr/>
          </p:nvSpPr>
          <p:spPr>
            <a:xfrm>
              <a:off x="3517581" y="4369150"/>
              <a:ext cx="3237" cy="2724"/>
            </a:xfrm>
            <a:custGeom>
              <a:avLst/>
              <a:gdLst/>
              <a:ahLst/>
              <a:cxnLst/>
              <a:rect l="l" t="t" r="r" b="b"/>
              <a:pathLst>
                <a:path w="101" h="85" extrusionOk="0">
                  <a:moveTo>
                    <a:pt x="84" y="1"/>
                  </a:moveTo>
                  <a:cubicBezTo>
                    <a:pt x="84" y="1"/>
                    <a:pt x="67" y="17"/>
                    <a:pt x="34" y="34"/>
                  </a:cubicBezTo>
                  <a:cubicBezTo>
                    <a:pt x="17" y="51"/>
                    <a:pt x="1" y="84"/>
                    <a:pt x="1" y="84"/>
                  </a:cubicBezTo>
                  <a:cubicBezTo>
                    <a:pt x="1" y="84"/>
                    <a:pt x="34" y="84"/>
                    <a:pt x="51" y="51"/>
                  </a:cubicBezTo>
                  <a:cubicBezTo>
                    <a:pt x="84" y="34"/>
                    <a:pt x="10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0"/>
            <p:cNvSpPr/>
            <p:nvPr/>
          </p:nvSpPr>
          <p:spPr>
            <a:xfrm>
              <a:off x="3522388" y="4361651"/>
              <a:ext cx="2179" cy="3974"/>
            </a:xfrm>
            <a:custGeom>
              <a:avLst/>
              <a:gdLst/>
              <a:ahLst/>
              <a:cxnLst/>
              <a:rect l="l" t="t" r="r" b="b"/>
              <a:pathLst>
                <a:path w="68" h="124" extrusionOk="0">
                  <a:moveTo>
                    <a:pt x="51" y="1"/>
                  </a:moveTo>
                  <a:cubicBezTo>
                    <a:pt x="34" y="1"/>
                    <a:pt x="34" y="34"/>
                    <a:pt x="18" y="67"/>
                  </a:cubicBezTo>
                  <a:cubicBezTo>
                    <a:pt x="18" y="101"/>
                    <a:pt x="1" y="118"/>
                    <a:pt x="1" y="118"/>
                  </a:cubicBezTo>
                  <a:cubicBezTo>
                    <a:pt x="1" y="122"/>
                    <a:pt x="3" y="124"/>
                    <a:pt x="6" y="124"/>
                  </a:cubicBezTo>
                  <a:cubicBezTo>
                    <a:pt x="17" y="124"/>
                    <a:pt x="39" y="105"/>
                    <a:pt x="51" y="67"/>
                  </a:cubicBezTo>
                  <a:cubicBezTo>
                    <a:pt x="68" y="34"/>
                    <a:pt x="5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0"/>
            <p:cNvSpPr/>
            <p:nvPr/>
          </p:nvSpPr>
          <p:spPr>
            <a:xfrm>
              <a:off x="3524536" y="4356074"/>
              <a:ext cx="1122" cy="2404"/>
            </a:xfrm>
            <a:custGeom>
              <a:avLst/>
              <a:gdLst/>
              <a:ahLst/>
              <a:cxnLst/>
              <a:rect l="l" t="t" r="r" b="b"/>
              <a:pathLst>
                <a:path w="35" h="75" extrusionOk="0">
                  <a:moveTo>
                    <a:pt x="23" y="1"/>
                  </a:moveTo>
                  <a:cubicBezTo>
                    <a:pt x="16" y="1"/>
                    <a:pt x="13" y="12"/>
                    <a:pt x="1" y="24"/>
                  </a:cubicBezTo>
                  <a:cubicBezTo>
                    <a:pt x="1" y="41"/>
                    <a:pt x="1" y="58"/>
                    <a:pt x="1" y="74"/>
                  </a:cubicBezTo>
                  <a:cubicBezTo>
                    <a:pt x="1" y="74"/>
                    <a:pt x="18" y="58"/>
                    <a:pt x="34" y="41"/>
                  </a:cubicBezTo>
                  <a:cubicBezTo>
                    <a:pt x="34" y="24"/>
                    <a:pt x="34" y="8"/>
                    <a:pt x="34" y="8"/>
                  </a:cubicBezTo>
                  <a:cubicBezTo>
                    <a:pt x="29" y="3"/>
                    <a:pt x="26"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0"/>
            <p:cNvSpPr/>
            <p:nvPr/>
          </p:nvSpPr>
          <p:spPr>
            <a:xfrm>
              <a:off x="3663248" y="4069259"/>
              <a:ext cx="136597" cy="85734"/>
            </a:xfrm>
            <a:custGeom>
              <a:avLst/>
              <a:gdLst/>
              <a:ahLst/>
              <a:cxnLst/>
              <a:rect l="l" t="t" r="r" b="b"/>
              <a:pathLst>
                <a:path w="4262" h="2675" extrusionOk="0">
                  <a:moveTo>
                    <a:pt x="3426" y="1"/>
                  </a:moveTo>
                  <a:lnTo>
                    <a:pt x="3292" y="68"/>
                  </a:lnTo>
                  <a:cubicBezTo>
                    <a:pt x="2724" y="335"/>
                    <a:pt x="385" y="1471"/>
                    <a:pt x="84" y="1789"/>
                  </a:cubicBezTo>
                  <a:cubicBezTo>
                    <a:pt x="0" y="1868"/>
                    <a:pt x="46" y="1898"/>
                    <a:pt x="163" y="1898"/>
                  </a:cubicBezTo>
                  <a:cubicBezTo>
                    <a:pt x="539" y="1898"/>
                    <a:pt x="1654" y="1588"/>
                    <a:pt x="1654" y="1588"/>
                  </a:cubicBezTo>
                  <a:lnTo>
                    <a:pt x="2239" y="2674"/>
                  </a:lnTo>
                  <a:lnTo>
                    <a:pt x="4261" y="1588"/>
                  </a:lnTo>
                  <a:lnTo>
                    <a:pt x="342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0"/>
            <p:cNvSpPr/>
            <p:nvPr/>
          </p:nvSpPr>
          <p:spPr>
            <a:xfrm>
              <a:off x="3749463" y="4070348"/>
              <a:ext cx="33781" cy="21858"/>
            </a:xfrm>
            <a:custGeom>
              <a:avLst/>
              <a:gdLst/>
              <a:ahLst/>
              <a:cxnLst/>
              <a:rect l="l" t="t" r="r" b="b"/>
              <a:pathLst>
                <a:path w="1054" h="682" extrusionOk="0">
                  <a:moveTo>
                    <a:pt x="752" y="0"/>
                  </a:moveTo>
                  <a:lnTo>
                    <a:pt x="0" y="384"/>
                  </a:lnTo>
                  <a:cubicBezTo>
                    <a:pt x="134" y="535"/>
                    <a:pt x="301" y="635"/>
                    <a:pt x="502" y="669"/>
                  </a:cubicBezTo>
                  <a:cubicBezTo>
                    <a:pt x="548" y="677"/>
                    <a:pt x="595" y="681"/>
                    <a:pt x="642" y="681"/>
                  </a:cubicBezTo>
                  <a:cubicBezTo>
                    <a:pt x="784" y="681"/>
                    <a:pt x="928" y="643"/>
                    <a:pt x="1053" y="568"/>
                  </a:cubicBezTo>
                  <a:lnTo>
                    <a:pt x="752"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0"/>
            <p:cNvSpPr/>
            <p:nvPr/>
          </p:nvSpPr>
          <p:spPr>
            <a:xfrm>
              <a:off x="3663985" y="4069259"/>
              <a:ext cx="109611" cy="60735"/>
            </a:xfrm>
            <a:custGeom>
              <a:avLst/>
              <a:gdLst/>
              <a:ahLst/>
              <a:cxnLst/>
              <a:rect l="l" t="t" r="r" b="b"/>
              <a:pathLst>
                <a:path w="3420" h="1895" extrusionOk="0">
                  <a:moveTo>
                    <a:pt x="3403" y="1"/>
                  </a:moveTo>
                  <a:cubicBezTo>
                    <a:pt x="2333" y="452"/>
                    <a:pt x="27" y="1705"/>
                    <a:pt x="11" y="1839"/>
                  </a:cubicBezTo>
                  <a:cubicBezTo>
                    <a:pt x="0" y="1880"/>
                    <a:pt x="60" y="1894"/>
                    <a:pt x="147" y="1894"/>
                  </a:cubicBezTo>
                  <a:cubicBezTo>
                    <a:pt x="343" y="1894"/>
                    <a:pt x="679" y="1822"/>
                    <a:pt x="679" y="1822"/>
                  </a:cubicBezTo>
                  <a:cubicBezTo>
                    <a:pt x="796" y="1755"/>
                    <a:pt x="713" y="1471"/>
                    <a:pt x="713" y="1471"/>
                  </a:cubicBezTo>
                  <a:lnTo>
                    <a:pt x="3419" y="51"/>
                  </a:lnTo>
                  <a:lnTo>
                    <a:pt x="3403"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0"/>
            <p:cNvSpPr/>
            <p:nvPr/>
          </p:nvSpPr>
          <p:spPr>
            <a:xfrm>
              <a:off x="3664851" y="4070348"/>
              <a:ext cx="109803" cy="58940"/>
            </a:xfrm>
            <a:custGeom>
              <a:avLst/>
              <a:gdLst/>
              <a:ahLst/>
              <a:cxnLst/>
              <a:rect l="l" t="t" r="r" b="b"/>
              <a:pathLst>
                <a:path w="3426" h="1839" extrusionOk="0">
                  <a:moveTo>
                    <a:pt x="3426" y="0"/>
                  </a:moveTo>
                  <a:cubicBezTo>
                    <a:pt x="3409" y="0"/>
                    <a:pt x="3392" y="0"/>
                    <a:pt x="3392" y="17"/>
                  </a:cubicBezTo>
                  <a:cubicBezTo>
                    <a:pt x="3409" y="17"/>
                    <a:pt x="3409" y="0"/>
                    <a:pt x="3426" y="0"/>
                  </a:cubicBezTo>
                  <a:close/>
                  <a:moveTo>
                    <a:pt x="3292" y="67"/>
                  </a:moveTo>
                  <a:lnTo>
                    <a:pt x="2908" y="251"/>
                  </a:lnTo>
                  <a:cubicBezTo>
                    <a:pt x="2590" y="401"/>
                    <a:pt x="2156" y="618"/>
                    <a:pt x="1688" y="869"/>
                  </a:cubicBezTo>
                  <a:cubicBezTo>
                    <a:pt x="1203" y="1120"/>
                    <a:pt x="786" y="1370"/>
                    <a:pt x="485" y="1537"/>
                  </a:cubicBezTo>
                  <a:lnTo>
                    <a:pt x="117" y="1755"/>
                  </a:lnTo>
                  <a:lnTo>
                    <a:pt x="34" y="1821"/>
                  </a:lnTo>
                  <a:lnTo>
                    <a:pt x="134" y="1771"/>
                  </a:lnTo>
                  <a:lnTo>
                    <a:pt x="485" y="1554"/>
                  </a:lnTo>
                  <a:cubicBezTo>
                    <a:pt x="802" y="1387"/>
                    <a:pt x="1220" y="1153"/>
                    <a:pt x="1705" y="902"/>
                  </a:cubicBezTo>
                  <a:cubicBezTo>
                    <a:pt x="2173" y="635"/>
                    <a:pt x="2607" y="418"/>
                    <a:pt x="2924" y="268"/>
                  </a:cubicBezTo>
                  <a:lnTo>
                    <a:pt x="3292" y="67"/>
                  </a:lnTo>
                  <a:close/>
                  <a:moveTo>
                    <a:pt x="34" y="1821"/>
                  </a:moveTo>
                  <a:cubicBezTo>
                    <a:pt x="17" y="1821"/>
                    <a:pt x="0" y="1821"/>
                    <a:pt x="0" y="1838"/>
                  </a:cubicBezTo>
                  <a:cubicBezTo>
                    <a:pt x="0" y="1838"/>
                    <a:pt x="17" y="1821"/>
                    <a:pt x="34" y="18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0"/>
            <p:cNvSpPr/>
            <p:nvPr/>
          </p:nvSpPr>
          <p:spPr>
            <a:xfrm>
              <a:off x="3685747" y="4115314"/>
              <a:ext cx="3237" cy="13429"/>
            </a:xfrm>
            <a:custGeom>
              <a:avLst/>
              <a:gdLst/>
              <a:ahLst/>
              <a:cxnLst/>
              <a:rect l="l" t="t" r="r" b="b"/>
              <a:pathLst>
                <a:path w="101" h="419" extrusionOk="0">
                  <a:moveTo>
                    <a:pt x="17" y="1"/>
                  </a:moveTo>
                  <a:cubicBezTo>
                    <a:pt x="67" y="134"/>
                    <a:pt x="50" y="285"/>
                    <a:pt x="0" y="418"/>
                  </a:cubicBezTo>
                  <a:cubicBezTo>
                    <a:pt x="84" y="301"/>
                    <a:pt x="100" y="13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0"/>
            <p:cNvSpPr/>
            <p:nvPr/>
          </p:nvSpPr>
          <p:spPr>
            <a:xfrm>
              <a:off x="3715201" y="4114770"/>
              <a:ext cx="2692" cy="5929"/>
            </a:xfrm>
            <a:custGeom>
              <a:avLst/>
              <a:gdLst/>
              <a:ahLst/>
              <a:cxnLst/>
              <a:rect l="l" t="t" r="r" b="b"/>
              <a:pathLst>
                <a:path w="84" h="185" extrusionOk="0">
                  <a:moveTo>
                    <a:pt x="67" y="1"/>
                  </a:moveTo>
                  <a:cubicBezTo>
                    <a:pt x="67" y="1"/>
                    <a:pt x="50" y="34"/>
                    <a:pt x="33" y="85"/>
                  </a:cubicBezTo>
                  <a:cubicBezTo>
                    <a:pt x="0" y="135"/>
                    <a:pt x="0" y="185"/>
                    <a:pt x="0" y="185"/>
                  </a:cubicBezTo>
                  <a:cubicBezTo>
                    <a:pt x="17" y="185"/>
                    <a:pt x="33" y="151"/>
                    <a:pt x="50" y="101"/>
                  </a:cubicBezTo>
                  <a:cubicBezTo>
                    <a:pt x="67" y="51"/>
                    <a:pt x="8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0"/>
            <p:cNvSpPr/>
            <p:nvPr/>
          </p:nvSpPr>
          <p:spPr>
            <a:xfrm>
              <a:off x="3717316" y="4119064"/>
              <a:ext cx="7019" cy="3782"/>
            </a:xfrm>
            <a:custGeom>
              <a:avLst/>
              <a:gdLst/>
              <a:ahLst/>
              <a:cxnLst/>
              <a:rect l="l" t="t" r="r" b="b"/>
              <a:pathLst>
                <a:path w="219" h="118" extrusionOk="0">
                  <a:moveTo>
                    <a:pt x="218" y="1"/>
                  </a:moveTo>
                  <a:cubicBezTo>
                    <a:pt x="168" y="1"/>
                    <a:pt x="135" y="17"/>
                    <a:pt x="101" y="51"/>
                  </a:cubicBezTo>
                  <a:cubicBezTo>
                    <a:pt x="34" y="67"/>
                    <a:pt x="1" y="101"/>
                    <a:pt x="1" y="118"/>
                  </a:cubicBezTo>
                  <a:cubicBezTo>
                    <a:pt x="34" y="101"/>
                    <a:pt x="84" y="84"/>
                    <a:pt x="118" y="67"/>
                  </a:cubicBezTo>
                  <a:cubicBezTo>
                    <a:pt x="168" y="34"/>
                    <a:pt x="218"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0"/>
            <p:cNvSpPr/>
            <p:nvPr/>
          </p:nvSpPr>
          <p:spPr>
            <a:xfrm>
              <a:off x="3719464" y="4122814"/>
              <a:ext cx="8077" cy="3782"/>
            </a:xfrm>
            <a:custGeom>
              <a:avLst/>
              <a:gdLst/>
              <a:ahLst/>
              <a:cxnLst/>
              <a:rect l="l" t="t" r="r" b="b"/>
              <a:pathLst>
                <a:path w="252" h="118" extrusionOk="0">
                  <a:moveTo>
                    <a:pt x="251" y="1"/>
                  </a:moveTo>
                  <a:cubicBezTo>
                    <a:pt x="151" y="1"/>
                    <a:pt x="68" y="34"/>
                    <a:pt x="1" y="118"/>
                  </a:cubicBezTo>
                  <a:cubicBezTo>
                    <a:pt x="51" y="101"/>
                    <a:pt x="84" y="84"/>
                    <a:pt x="134" y="51"/>
                  </a:cubicBezTo>
                  <a:cubicBezTo>
                    <a:pt x="168" y="34"/>
                    <a:pt x="218"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0"/>
            <p:cNvSpPr/>
            <p:nvPr/>
          </p:nvSpPr>
          <p:spPr>
            <a:xfrm>
              <a:off x="3701259" y="4120667"/>
              <a:ext cx="10224" cy="12371"/>
            </a:xfrm>
            <a:custGeom>
              <a:avLst/>
              <a:gdLst/>
              <a:ahLst/>
              <a:cxnLst/>
              <a:rect l="l" t="t" r="r" b="b"/>
              <a:pathLst>
                <a:path w="319" h="386" extrusionOk="0">
                  <a:moveTo>
                    <a:pt x="285" y="57"/>
                  </a:moveTo>
                  <a:cubicBezTo>
                    <a:pt x="285" y="88"/>
                    <a:pt x="285" y="120"/>
                    <a:pt x="285" y="151"/>
                  </a:cubicBezTo>
                  <a:cubicBezTo>
                    <a:pt x="268" y="201"/>
                    <a:pt x="251" y="251"/>
                    <a:pt x="218" y="285"/>
                  </a:cubicBezTo>
                  <a:cubicBezTo>
                    <a:pt x="168" y="318"/>
                    <a:pt x="118" y="352"/>
                    <a:pt x="51" y="352"/>
                  </a:cubicBezTo>
                  <a:cubicBezTo>
                    <a:pt x="17" y="352"/>
                    <a:pt x="17" y="318"/>
                    <a:pt x="34" y="302"/>
                  </a:cubicBezTo>
                  <a:cubicBezTo>
                    <a:pt x="51" y="268"/>
                    <a:pt x="67" y="251"/>
                    <a:pt x="84" y="218"/>
                  </a:cubicBezTo>
                  <a:cubicBezTo>
                    <a:pt x="118" y="185"/>
                    <a:pt x="168" y="151"/>
                    <a:pt x="201" y="118"/>
                  </a:cubicBezTo>
                  <a:cubicBezTo>
                    <a:pt x="235" y="93"/>
                    <a:pt x="264" y="72"/>
                    <a:pt x="285" y="57"/>
                  </a:cubicBezTo>
                  <a:close/>
                  <a:moveTo>
                    <a:pt x="285" y="1"/>
                  </a:moveTo>
                  <a:cubicBezTo>
                    <a:pt x="285" y="16"/>
                    <a:pt x="285" y="31"/>
                    <a:pt x="285" y="46"/>
                  </a:cubicBezTo>
                  <a:lnTo>
                    <a:pt x="285" y="46"/>
                  </a:lnTo>
                  <a:cubicBezTo>
                    <a:pt x="252" y="60"/>
                    <a:pt x="227" y="76"/>
                    <a:pt x="201" y="101"/>
                  </a:cubicBezTo>
                  <a:cubicBezTo>
                    <a:pt x="151" y="134"/>
                    <a:pt x="101" y="168"/>
                    <a:pt x="67" y="201"/>
                  </a:cubicBezTo>
                  <a:cubicBezTo>
                    <a:pt x="51" y="235"/>
                    <a:pt x="34" y="251"/>
                    <a:pt x="17" y="285"/>
                  </a:cubicBezTo>
                  <a:cubicBezTo>
                    <a:pt x="1" y="302"/>
                    <a:pt x="1" y="318"/>
                    <a:pt x="1" y="335"/>
                  </a:cubicBezTo>
                  <a:cubicBezTo>
                    <a:pt x="1" y="368"/>
                    <a:pt x="17" y="368"/>
                    <a:pt x="51" y="385"/>
                  </a:cubicBezTo>
                  <a:cubicBezTo>
                    <a:pt x="168" y="368"/>
                    <a:pt x="285" y="285"/>
                    <a:pt x="301" y="151"/>
                  </a:cubicBezTo>
                  <a:cubicBezTo>
                    <a:pt x="301" y="118"/>
                    <a:pt x="301" y="84"/>
                    <a:pt x="301" y="51"/>
                  </a:cubicBezTo>
                  <a:cubicBezTo>
                    <a:pt x="301" y="50"/>
                    <a:pt x="300" y="48"/>
                    <a:pt x="299" y="47"/>
                  </a:cubicBezTo>
                  <a:lnTo>
                    <a:pt x="299" y="47"/>
                  </a:lnTo>
                  <a:cubicBezTo>
                    <a:pt x="311" y="39"/>
                    <a:pt x="318" y="34"/>
                    <a:pt x="318" y="34"/>
                  </a:cubicBezTo>
                  <a:lnTo>
                    <a:pt x="318" y="34"/>
                  </a:lnTo>
                  <a:cubicBezTo>
                    <a:pt x="311" y="37"/>
                    <a:pt x="304" y="39"/>
                    <a:pt x="297" y="42"/>
                  </a:cubicBezTo>
                  <a:lnTo>
                    <a:pt x="297" y="42"/>
                  </a:lnTo>
                  <a:cubicBezTo>
                    <a:pt x="285" y="14"/>
                    <a:pt x="285"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0"/>
            <p:cNvSpPr/>
            <p:nvPr/>
          </p:nvSpPr>
          <p:spPr>
            <a:xfrm>
              <a:off x="3710362" y="4121756"/>
              <a:ext cx="9134" cy="6731"/>
            </a:xfrm>
            <a:custGeom>
              <a:avLst/>
              <a:gdLst/>
              <a:ahLst/>
              <a:cxnLst/>
              <a:rect l="l" t="t" r="r" b="b"/>
              <a:pathLst>
                <a:path w="285" h="210" extrusionOk="0">
                  <a:moveTo>
                    <a:pt x="17" y="0"/>
                  </a:moveTo>
                  <a:cubicBezTo>
                    <a:pt x="17" y="17"/>
                    <a:pt x="51" y="17"/>
                    <a:pt x="101" y="34"/>
                  </a:cubicBezTo>
                  <a:cubicBezTo>
                    <a:pt x="134" y="50"/>
                    <a:pt x="168" y="67"/>
                    <a:pt x="201" y="84"/>
                  </a:cubicBezTo>
                  <a:cubicBezTo>
                    <a:pt x="235" y="100"/>
                    <a:pt x="268" y="151"/>
                    <a:pt x="251" y="167"/>
                  </a:cubicBezTo>
                  <a:cubicBezTo>
                    <a:pt x="231" y="174"/>
                    <a:pt x="213" y="178"/>
                    <a:pt x="196" y="178"/>
                  </a:cubicBezTo>
                  <a:cubicBezTo>
                    <a:pt x="174" y="178"/>
                    <a:pt x="154" y="170"/>
                    <a:pt x="134" y="151"/>
                  </a:cubicBezTo>
                  <a:cubicBezTo>
                    <a:pt x="101" y="151"/>
                    <a:pt x="68" y="117"/>
                    <a:pt x="51" y="100"/>
                  </a:cubicBezTo>
                  <a:cubicBezTo>
                    <a:pt x="34" y="67"/>
                    <a:pt x="17" y="34"/>
                    <a:pt x="1" y="0"/>
                  </a:cubicBezTo>
                  <a:lnTo>
                    <a:pt x="1" y="0"/>
                  </a:lnTo>
                  <a:cubicBezTo>
                    <a:pt x="1" y="50"/>
                    <a:pt x="17" y="84"/>
                    <a:pt x="34" y="100"/>
                  </a:cubicBezTo>
                  <a:cubicBezTo>
                    <a:pt x="51" y="134"/>
                    <a:pt x="84" y="167"/>
                    <a:pt x="118" y="184"/>
                  </a:cubicBezTo>
                  <a:cubicBezTo>
                    <a:pt x="143" y="201"/>
                    <a:pt x="168" y="209"/>
                    <a:pt x="193" y="209"/>
                  </a:cubicBezTo>
                  <a:cubicBezTo>
                    <a:pt x="218" y="209"/>
                    <a:pt x="243" y="201"/>
                    <a:pt x="268" y="184"/>
                  </a:cubicBezTo>
                  <a:cubicBezTo>
                    <a:pt x="285" y="167"/>
                    <a:pt x="285" y="134"/>
                    <a:pt x="268" y="117"/>
                  </a:cubicBezTo>
                  <a:cubicBezTo>
                    <a:pt x="251" y="84"/>
                    <a:pt x="235" y="67"/>
                    <a:pt x="218" y="67"/>
                  </a:cubicBezTo>
                  <a:cubicBezTo>
                    <a:pt x="184" y="50"/>
                    <a:pt x="151" y="34"/>
                    <a:pt x="118" y="17"/>
                  </a:cubicBezTo>
                  <a:cubicBezTo>
                    <a:pt x="84" y="0"/>
                    <a:pt x="51"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0"/>
            <p:cNvSpPr/>
            <p:nvPr/>
          </p:nvSpPr>
          <p:spPr>
            <a:xfrm>
              <a:off x="3750007" y="4082655"/>
              <a:ext cx="32691" cy="11089"/>
            </a:xfrm>
            <a:custGeom>
              <a:avLst/>
              <a:gdLst/>
              <a:ahLst/>
              <a:cxnLst/>
              <a:rect l="l" t="t" r="r" b="b"/>
              <a:pathLst>
                <a:path w="1020" h="346" extrusionOk="0">
                  <a:moveTo>
                    <a:pt x="0" y="0"/>
                  </a:moveTo>
                  <a:cubicBezTo>
                    <a:pt x="0" y="17"/>
                    <a:pt x="17" y="34"/>
                    <a:pt x="17" y="51"/>
                  </a:cubicBezTo>
                  <a:cubicBezTo>
                    <a:pt x="50" y="84"/>
                    <a:pt x="67" y="117"/>
                    <a:pt x="100" y="134"/>
                  </a:cubicBezTo>
                  <a:cubicBezTo>
                    <a:pt x="231" y="275"/>
                    <a:pt x="410" y="346"/>
                    <a:pt x="594" y="346"/>
                  </a:cubicBezTo>
                  <a:cubicBezTo>
                    <a:pt x="692" y="346"/>
                    <a:pt x="792" y="325"/>
                    <a:pt x="886" y="285"/>
                  </a:cubicBezTo>
                  <a:cubicBezTo>
                    <a:pt x="919" y="268"/>
                    <a:pt x="953" y="251"/>
                    <a:pt x="986" y="218"/>
                  </a:cubicBezTo>
                  <a:cubicBezTo>
                    <a:pt x="1019" y="201"/>
                    <a:pt x="1019" y="184"/>
                    <a:pt x="1019" y="184"/>
                  </a:cubicBezTo>
                  <a:lnTo>
                    <a:pt x="1019" y="184"/>
                  </a:lnTo>
                  <a:cubicBezTo>
                    <a:pt x="1019" y="184"/>
                    <a:pt x="969" y="234"/>
                    <a:pt x="869" y="268"/>
                  </a:cubicBezTo>
                  <a:cubicBezTo>
                    <a:pt x="784" y="302"/>
                    <a:pt x="693" y="319"/>
                    <a:pt x="602" y="319"/>
                  </a:cubicBezTo>
                  <a:cubicBezTo>
                    <a:pt x="426" y="319"/>
                    <a:pt x="249" y="255"/>
                    <a:pt x="117" y="134"/>
                  </a:cubicBezTo>
                  <a:cubicBezTo>
                    <a:pt x="34" y="51"/>
                    <a:pt x="0" y="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0"/>
            <p:cNvSpPr/>
            <p:nvPr/>
          </p:nvSpPr>
          <p:spPr>
            <a:xfrm>
              <a:off x="3776769" y="4092302"/>
              <a:ext cx="13942" cy="26794"/>
            </a:xfrm>
            <a:custGeom>
              <a:avLst/>
              <a:gdLst/>
              <a:ahLst/>
              <a:cxnLst/>
              <a:rect l="l" t="t" r="r" b="b"/>
              <a:pathLst>
                <a:path w="435" h="836" extrusionOk="0">
                  <a:moveTo>
                    <a:pt x="1" y="0"/>
                  </a:moveTo>
                  <a:cubicBezTo>
                    <a:pt x="118" y="301"/>
                    <a:pt x="268" y="568"/>
                    <a:pt x="435" y="836"/>
                  </a:cubicBezTo>
                  <a:cubicBezTo>
                    <a:pt x="301" y="552"/>
                    <a:pt x="151"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0"/>
            <p:cNvSpPr/>
            <p:nvPr/>
          </p:nvSpPr>
          <p:spPr>
            <a:xfrm>
              <a:off x="3725906" y="4093360"/>
              <a:ext cx="19294" cy="9743"/>
            </a:xfrm>
            <a:custGeom>
              <a:avLst/>
              <a:gdLst/>
              <a:ahLst/>
              <a:cxnLst/>
              <a:rect l="l" t="t" r="r" b="b"/>
              <a:pathLst>
                <a:path w="602" h="304" extrusionOk="0">
                  <a:moveTo>
                    <a:pt x="602" y="1"/>
                  </a:moveTo>
                  <a:lnTo>
                    <a:pt x="602" y="1"/>
                  </a:lnTo>
                  <a:cubicBezTo>
                    <a:pt x="385" y="67"/>
                    <a:pt x="184" y="168"/>
                    <a:pt x="0" y="301"/>
                  </a:cubicBezTo>
                  <a:cubicBezTo>
                    <a:pt x="0" y="303"/>
                    <a:pt x="1" y="304"/>
                    <a:pt x="3" y="304"/>
                  </a:cubicBezTo>
                  <a:cubicBezTo>
                    <a:pt x="24" y="304"/>
                    <a:pt x="148" y="227"/>
                    <a:pt x="301" y="151"/>
                  </a:cubicBezTo>
                  <a:cubicBezTo>
                    <a:pt x="468" y="67"/>
                    <a:pt x="602" y="1"/>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0"/>
            <p:cNvSpPr/>
            <p:nvPr/>
          </p:nvSpPr>
          <p:spPr>
            <a:xfrm>
              <a:off x="3753757" y="4083585"/>
              <a:ext cx="3782" cy="2852"/>
            </a:xfrm>
            <a:custGeom>
              <a:avLst/>
              <a:gdLst/>
              <a:ahLst/>
              <a:cxnLst/>
              <a:rect l="l" t="t" r="r" b="b"/>
              <a:pathLst>
                <a:path w="118" h="89" extrusionOk="0">
                  <a:moveTo>
                    <a:pt x="10" y="0"/>
                  </a:moveTo>
                  <a:cubicBezTo>
                    <a:pt x="6" y="0"/>
                    <a:pt x="3" y="2"/>
                    <a:pt x="0" y="5"/>
                  </a:cubicBezTo>
                  <a:cubicBezTo>
                    <a:pt x="0" y="5"/>
                    <a:pt x="17" y="38"/>
                    <a:pt x="50" y="55"/>
                  </a:cubicBezTo>
                  <a:cubicBezTo>
                    <a:pt x="84" y="88"/>
                    <a:pt x="117" y="88"/>
                    <a:pt x="117" y="88"/>
                  </a:cubicBezTo>
                  <a:cubicBezTo>
                    <a:pt x="117" y="72"/>
                    <a:pt x="100" y="72"/>
                    <a:pt x="67" y="38"/>
                  </a:cubicBezTo>
                  <a:cubicBezTo>
                    <a:pt x="40" y="25"/>
                    <a:pt x="24"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0"/>
            <p:cNvSpPr/>
            <p:nvPr/>
          </p:nvSpPr>
          <p:spPr>
            <a:xfrm>
              <a:off x="3761770" y="4088553"/>
              <a:ext cx="3782" cy="1506"/>
            </a:xfrm>
            <a:custGeom>
              <a:avLst/>
              <a:gdLst/>
              <a:ahLst/>
              <a:cxnLst/>
              <a:rect l="l" t="t" r="r" b="b"/>
              <a:pathLst>
                <a:path w="118" h="47" extrusionOk="0">
                  <a:moveTo>
                    <a:pt x="1" y="0"/>
                  </a:moveTo>
                  <a:cubicBezTo>
                    <a:pt x="1" y="0"/>
                    <a:pt x="17" y="17"/>
                    <a:pt x="51" y="34"/>
                  </a:cubicBezTo>
                  <a:cubicBezTo>
                    <a:pt x="68" y="42"/>
                    <a:pt x="84" y="46"/>
                    <a:pt x="97" y="46"/>
                  </a:cubicBezTo>
                  <a:cubicBezTo>
                    <a:pt x="109" y="46"/>
                    <a:pt x="118" y="42"/>
                    <a:pt x="118" y="34"/>
                  </a:cubicBezTo>
                  <a:cubicBezTo>
                    <a:pt x="118" y="34"/>
                    <a:pt x="101" y="1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0"/>
            <p:cNvSpPr/>
            <p:nvPr/>
          </p:nvSpPr>
          <p:spPr>
            <a:xfrm>
              <a:off x="3769269" y="4088553"/>
              <a:ext cx="4872" cy="1635"/>
            </a:xfrm>
            <a:custGeom>
              <a:avLst/>
              <a:gdLst/>
              <a:ahLst/>
              <a:cxnLst/>
              <a:rect l="l" t="t" r="r" b="b"/>
              <a:pathLst>
                <a:path w="152" h="51" extrusionOk="0">
                  <a:moveTo>
                    <a:pt x="151" y="0"/>
                  </a:moveTo>
                  <a:cubicBezTo>
                    <a:pt x="134" y="0"/>
                    <a:pt x="118" y="17"/>
                    <a:pt x="84" y="17"/>
                  </a:cubicBezTo>
                  <a:cubicBezTo>
                    <a:pt x="67" y="25"/>
                    <a:pt x="51" y="25"/>
                    <a:pt x="38" y="25"/>
                  </a:cubicBezTo>
                  <a:cubicBezTo>
                    <a:pt x="26" y="25"/>
                    <a:pt x="17" y="25"/>
                    <a:pt x="17" y="34"/>
                  </a:cubicBezTo>
                  <a:cubicBezTo>
                    <a:pt x="1" y="34"/>
                    <a:pt x="34" y="50"/>
                    <a:pt x="84" y="50"/>
                  </a:cubicBezTo>
                  <a:cubicBezTo>
                    <a:pt x="134" y="34"/>
                    <a:pt x="151" y="17"/>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0"/>
            <p:cNvSpPr/>
            <p:nvPr/>
          </p:nvSpPr>
          <p:spPr>
            <a:xfrm>
              <a:off x="3777314" y="4086950"/>
              <a:ext cx="2179" cy="1090"/>
            </a:xfrm>
            <a:custGeom>
              <a:avLst/>
              <a:gdLst/>
              <a:ahLst/>
              <a:cxnLst/>
              <a:rect l="l" t="t" r="r" b="b"/>
              <a:pathLst>
                <a:path w="68" h="34" extrusionOk="0">
                  <a:moveTo>
                    <a:pt x="34" y="0"/>
                  </a:moveTo>
                  <a:cubicBezTo>
                    <a:pt x="17" y="17"/>
                    <a:pt x="0" y="17"/>
                    <a:pt x="0" y="17"/>
                  </a:cubicBezTo>
                  <a:cubicBezTo>
                    <a:pt x="0" y="34"/>
                    <a:pt x="17" y="34"/>
                    <a:pt x="34" y="34"/>
                  </a:cubicBezTo>
                  <a:cubicBezTo>
                    <a:pt x="50" y="34"/>
                    <a:pt x="67" y="17"/>
                    <a:pt x="67" y="17"/>
                  </a:cubicBezTo>
                  <a:cubicBezTo>
                    <a:pt x="67" y="0"/>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0"/>
            <p:cNvSpPr/>
            <p:nvPr/>
          </p:nvSpPr>
          <p:spPr>
            <a:xfrm>
              <a:off x="3705009" y="4090155"/>
              <a:ext cx="397388" cy="313289"/>
            </a:xfrm>
            <a:custGeom>
              <a:avLst/>
              <a:gdLst/>
              <a:ahLst/>
              <a:cxnLst/>
              <a:rect l="l" t="t" r="r" b="b"/>
              <a:pathLst>
                <a:path w="12399" h="9775" extrusionOk="0">
                  <a:moveTo>
                    <a:pt x="2941" y="0"/>
                  </a:moveTo>
                  <a:lnTo>
                    <a:pt x="1" y="1788"/>
                  </a:lnTo>
                  <a:cubicBezTo>
                    <a:pt x="1" y="1788"/>
                    <a:pt x="4094" y="7503"/>
                    <a:pt x="4378" y="7803"/>
                  </a:cubicBezTo>
                  <a:cubicBezTo>
                    <a:pt x="4662" y="8104"/>
                    <a:pt x="8338" y="9775"/>
                    <a:pt x="8338" y="9775"/>
                  </a:cubicBezTo>
                  <a:lnTo>
                    <a:pt x="12398" y="7636"/>
                  </a:lnTo>
                  <a:cubicBezTo>
                    <a:pt x="12398" y="7636"/>
                    <a:pt x="7352" y="6116"/>
                    <a:pt x="6901" y="5715"/>
                  </a:cubicBezTo>
                  <a:cubicBezTo>
                    <a:pt x="6450" y="5314"/>
                    <a:pt x="2941" y="0"/>
                    <a:pt x="29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0"/>
            <p:cNvSpPr/>
            <p:nvPr/>
          </p:nvSpPr>
          <p:spPr>
            <a:xfrm>
              <a:off x="3532580" y="4290788"/>
              <a:ext cx="772245" cy="156051"/>
            </a:xfrm>
            <a:custGeom>
              <a:avLst/>
              <a:gdLst/>
              <a:ahLst/>
              <a:cxnLst/>
              <a:rect l="l" t="t" r="r" b="b"/>
              <a:pathLst>
                <a:path w="24095" h="4869" extrusionOk="0">
                  <a:moveTo>
                    <a:pt x="20584" y="0"/>
                  </a:moveTo>
                  <a:cubicBezTo>
                    <a:pt x="20194" y="0"/>
                    <a:pt x="19817" y="40"/>
                    <a:pt x="19483" y="140"/>
                  </a:cubicBezTo>
                  <a:cubicBezTo>
                    <a:pt x="18764" y="357"/>
                    <a:pt x="17611" y="1209"/>
                    <a:pt x="17611" y="1209"/>
                  </a:cubicBezTo>
                  <a:cubicBezTo>
                    <a:pt x="17611" y="1209"/>
                    <a:pt x="11328" y="1830"/>
                    <a:pt x="9182" y="1830"/>
                  </a:cubicBezTo>
                  <a:cubicBezTo>
                    <a:pt x="8967" y="1830"/>
                    <a:pt x="8794" y="1824"/>
                    <a:pt x="8672" y="1811"/>
                  </a:cubicBezTo>
                  <a:cubicBezTo>
                    <a:pt x="8227" y="1760"/>
                    <a:pt x="7148" y="1744"/>
                    <a:pt x="5908" y="1744"/>
                  </a:cubicBezTo>
                  <a:cubicBezTo>
                    <a:pt x="3428" y="1744"/>
                    <a:pt x="301" y="1811"/>
                    <a:pt x="301" y="1811"/>
                  </a:cubicBezTo>
                  <a:lnTo>
                    <a:pt x="0" y="4785"/>
                  </a:lnTo>
                  <a:lnTo>
                    <a:pt x="23693" y="4868"/>
                  </a:lnTo>
                  <a:lnTo>
                    <a:pt x="24094" y="741"/>
                  </a:lnTo>
                  <a:cubicBezTo>
                    <a:pt x="23974" y="661"/>
                    <a:pt x="22166" y="0"/>
                    <a:pt x="20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0"/>
            <p:cNvSpPr/>
            <p:nvPr/>
          </p:nvSpPr>
          <p:spPr>
            <a:xfrm>
              <a:off x="3857086" y="4311332"/>
              <a:ext cx="267810" cy="38043"/>
            </a:xfrm>
            <a:custGeom>
              <a:avLst/>
              <a:gdLst/>
              <a:ahLst/>
              <a:cxnLst/>
              <a:rect l="l" t="t" r="r" b="b"/>
              <a:pathLst>
                <a:path w="8356" h="1187" extrusionOk="0">
                  <a:moveTo>
                    <a:pt x="8355" y="0"/>
                  </a:moveTo>
                  <a:cubicBezTo>
                    <a:pt x="8322" y="17"/>
                    <a:pt x="8305" y="33"/>
                    <a:pt x="8272" y="50"/>
                  </a:cubicBezTo>
                  <a:cubicBezTo>
                    <a:pt x="8238" y="84"/>
                    <a:pt x="8171" y="134"/>
                    <a:pt x="8071" y="201"/>
                  </a:cubicBezTo>
                  <a:cubicBezTo>
                    <a:pt x="7820" y="368"/>
                    <a:pt x="7536" y="501"/>
                    <a:pt x="7236" y="568"/>
                  </a:cubicBezTo>
                  <a:cubicBezTo>
                    <a:pt x="6851" y="602"/>
                    <a:pt x="6400" y="652"/>
                    <a:pt x="5899" y="702"/>
                  </a:cubicBezTo>
                  <a:cubicBezTo>
                    <a:pt x="5648" y="718"/>
                    <a:pt x="5381" y="735"/>
                    <a:pt x="5097" y="752"/>
                  </a:cubicBezTo>
                  <a:cubicBezTo>
                    <a:pt x="4830" y="752"/>
                    <a:pt x="4546" y="769"/>
                    <a:pt x="4245" y="802"/>
                  </a:cubicBezTo>
                  <a:cubicBezTo>
                    <a:pt x="3075" y="886"/>
                    <a:pt x="2006" y="1003"/>
                    <a:pt x="1237" y="1069"/>
                  </a:cubicBezTo>
                  <a:lnTo>
                    <a:pt x="335" y="1153"/>
                  </a:lnTo>
                  <a:lnTo>
                    <a:pt x="84" y="1170"/>
                  </a:lnTo>
                  <a:cubicBezTo>
                    <a:pt x="51" y="1170"/>
                    <a:pt x="18" y="1186"/>
                    <a:pt x="1" y="1186"/>
                  </a:cubicBezTo>
                  <a:lnTo>
                    <a:pt x="335" y="1186"/>
                  </a:lnTo>
                  <a:cubicBezTo>
                    <a:pt x="552" y="1170"/>
                    <a:pt x="853" y="1153"/>
                    <a:pt x="1237" y="1119"/>
                  </a:cubicBezTo>
                  <a:lnTo>
                    <a:pt x="4262" y="869"/>
                  </a:lnTo>
                  <a:cubicBezTo>
                    <a:pt x="4546" y="852"/>
                    <a:pt x="4830" y="835"/>
                    <a:pt x="5114" y="819"/>
                  </a:cubicBezTo>
                  <a:cubicBezTo>
                    <a:pt x="5381" y="802"/>
                    <a:pt x="5648" y="785"/>
                    <a:pt x="5899" y="769"/>
                  </a:cubicBezTo>
                  <a:cubicBezTo>
                    <a:pt x="6417" y="718"/>
                    <a:pt x="6868" y="668"/>
                    <a:pt x="7252" y="618"/>
                  </a:cubicBezTo>
                  <a:cubicBezTo>
                    <a:pt x="7553" y="535"/>
                    <a:pt x="7837" y="401"/>
                    <a:pt x="8088" y="217"/>
                  </a:cubicBezTo>
                  <a:cubicBezTo>
                    <a:pt x="8155" y="167"/>
                    <a:pt x="8221" y="117"/>
                    <a:pt x="8288" y="67"/>
                  </a:cubicBezTo>
                  <a:cubicBezTo>
                    <a:pt x="8305" y="33"/>
                    <a:pt x="8338" y="17"/>
                    <a:pt x="83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0"/>
            <p:cNvSpPr/>
            <p:nvPr/>
          </p:nvSpPr>
          <p:spPr>
            <a:xfrm>
              <a:off x="3547580" y="4348799"/>
              <a:ext cx="10737" cy="92144"/>
            </a:xfrm>
            <a:custGeom>
              <a:avLst/>
              <a:gdLst/>
              <a:ahLst/>
              <a:cxnLst/>
              <a:rect l="l" t="t" r="r" b="b"/>
              <a:pathLst>
                <a:path w="335" h="2875" extrusionOk="0">
                  <a:moveTo>
                    <a:pt x="318" y="1"/>
                  </a:moveTo>
                  <a:cubicBezTo>
                    <a:pt x="284" y="1"/>
                    <a:pt x="218" y="652"/>
                    <a:pt x="134" y="1438"/>
                  </a:cubicBezTo>
                  <a:cubicBezTo>
                    <a:pt x="50" y="2223"/>
                    <a:pt x="0" y="2874"/>
                    <a:pt x="17" y="2874"/>
                  </a:cubicBezTo>
                  <a:cubicBezTo>
                    <a:pt x="50" y="2874"/>
                    <a:pt x="117" y="2240"/>
                    <a:pt x="201" y="1438"/>
                  </a:cubicBezTo>
                  <a:cubicBezTo>
                    <a:pt x="284" y="652"/>
                    <a:pt x="334" y="17"/>
                    <a:pt x="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0"/>
            <p:cNvSpPr/>
            <p:nvPr/>
          </p:nvSpPr>
          <p:spPr>
            <a:xfrm>
              <a:off x="3851734" y="4350401"/>
              <a:ext cx="4327" cy="38075"/>
            </a:xfrm>
            <a:custGeom>
              <a:avLst/>
              <a:gdLst/>
              <a:ahLst/>
              <a:cxnLst/>
              <a:rect l="l" t="t" r="r" b="b"/>
              <a:pathLst>
                <a:path w="135" h="1188" extrusionOk="0">
                  <a:moveTo>
                    <a:pt x="134" y="1"/>
                  </a:moveTo>
                  <a:lnTo>
                    <a:pt x="134" y="1"/>
                  </a:lnTo>
                  <a:cubicBezTo>
                    <a:pt x="51" y="385"/>
                    <a:pt x="1" y="786"/>
                    <a:pt x="1" y="1187"/>
                  </a:cubicBezTo>
                  <a:cubicBezTo>
                    <a:pt x="101" y="803"/>
                    <a:pt x="134" y="4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0"/>
            <p:cNvSpPr/>
            <p:nvPr/>
          </p:nvSpPr>
          <p:spPr>
            <a:xfrm>
              <a:off x="3859234" y="4349311"/>
              <a:ext cx="14487" cy="45030"/>
            </a:xfrm>
            <a:custGeom>
              <a:avLst/>
              <a:gdLst/>
              <a:ahLst/>
              <a:cxnLst/>
              <a:rect l="l" t="t" r="r" b="b"/>
              <a:pathLst>
                <a:path w="452" h="1405" extrusionOk="0">
                  <a:moveTo>
                    <a:pt x="2" y="1"/>
                  </a:moveTo>
                  <a:cubicBezTo>
                    <a:pt x="2" y="1"/>
                    <a:pt x="1" y="1"/>
                    <a:pt x="1" y="1"/>
                  </a:cubicBezTo>
                  <a:cubicBezTo>
                    <a:pt x="51" y="486"/>
                    <a:pt x="201" y="970"/>
                    <a:pt x="435" y="1405"/>
                  </a:cubicBezTo>
                  <a:cubicBezTo>
                    <a:pt x="452" y="1405"/>
                    <a:pt x="335" y="1087"/>
                    <a:pt x="218" y="703"/>
                  </a:cubicBezTo>
                  <a:cubicBezTo>
                    <a:pt x="87" y="328"/>
                    <a:pt x="21" y="1"/>
                    <a:pt x="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0"/>
            <p:cNvSpPr/>
            <p:nvPr/>
          </p:nvSpPr>
          <p:spPr>
            <a:xfrm>
              <a:off x="3715714" y="4111565"/>
              <a:ext cx="96983" cy="46088"/>
            </a:xfrm>
            <a:custGeom>
              <a:avLst/>
              <a:gdLst/>
              <a:ahLst/>
              <a:cxnLst/>
              <a:rect l="l" t="t" r="r" b="b"/>
              <a:pathLst>
                <a:path w="3026" h="1438" extrusionOk="0">
                  <a:moveTo>
                    <a:pt x="3025" y="1"/>
                  </a:moveTo>
                  <a:lnTo>
                    <a:pt x="3025" y="1"/>
                  </a:lnTo>
                  <a:cubicBezTo>
                    <a:pt x="2875" y="68"/>
                    <a:pt x="2724" y="134"/>
                    <a:pt x="2591" y="218"/>
                  </a:cubicBezTo>
                  <a:cubicBezTo>
                    <a:pt x="2323" y="368"/>
                    <a:pt x="1956" y="552"/>
                    <a:pt x="1538" y="753"/>
                  </a:cubicBezTo>
                  <a:cubicBezTo>
                    <a:pt x="1120" y="953"/>
                    <a:pt x="736" y="1120"/>
                    <a:pt x="452" y="1237"/>
                  </a:cubicBezTo>
                  <a:cubicBezTo>
                    <a:pt x="302" y="1287"/>
                    <a:pt x="151" y="1354"/>
                    <a:pt x="1" y="1438"/>
                  </a:cubicBezTo>
                  <a:cubicBezTo>
                    <a:pt x="51" y="1421"/>
                    <a:pt x="84" y="1421"/>
                    <a:pt x="134" y="1404"/>
                  </a:cubicBezTo>
                  <a:cubicBezTo>
                    <a:pt x="218" y="1371"/>
                    <a:pt x="335" y="1337"/>
                    <a:pt x="469" y="1287"/>
                  </a:cubicBezTo>
                  <a:cubicBezTo>
                    <a:pt x="753" y="1170"/>
                    <a:pt x="1137" y="1020"/>
                    <a:pt x="1555" y="819"/>
                  </a:cubicBezTo>
                  <a:cubicBezTo>
                    <a:pt x="1989" y="619"/>
                    <a:pt x="2357" y="418"/>
                    <a:pt x="2607" y="268"/>
                  </a:cubicBezTo>
                  <a:cubicBezTo>
                    <a:pt x="2741" y="185"/>
                    <a:pt x="2841" y="118"/>
                    <a:pt x="2925" y="68"/>
                  </a:cubicBezTo>
                  <a:cubicBezTo>
                    <a:pt x="2958" y="51"/>
                    <a:pt x="2992" y="34"/>
                    <a:pt x="30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0"/>
            <p:cNvSpPr/>
            <p:nvPr/>
          </p:nvSpPr>
          <p:spPr>
            <a:xfrm>
              <a:off x="3897790" y="4273289"/>
              <a:ext cx="27883" cy="24134"/>
            </a:xfrm>
            <a:custGeom>
              <a:avLst/>
              <a:gdLst/>
              <a:ahLst/>
              <a:cxnLst/>
              <a:rect l="l" t="t" r="r" b="b"/>
              <a:pathLst>
                <a:path w="870" h="753" extrusionOk="0">
                  <a:moveTo>
                    <a:pt x="870" y="1"/>
                  </a:moveTo>
                  <a:lnTo>
                    <a:pt x="870" y="1"/>
                  </a:lnTo>
                  <a:cubicBezTo>
                    <a:pt x="519" y="168"/>
                    <a:pt x="218" y="435"/>
                    <a:pt x="1" y="753"/>
                  </a:cubicBezTo>
                  <a:cubicBezTo>
                    <a:pt x="285" y="502"/>
                    <a:pt x="586" y="251"/>
                    <a:pt x="8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0"/>
            <p:cNvSpPr/>
            <p:nvPr/>
          </p:nvSpPr>
          <p:spPr>
            <a:xfrm>
              <a:off x="3914392" y="4272744"/>
              <a:ext cx="11282" cy="32178"/>
            </a:xfrm>
            <a:custGeom>
              <a:avLst/>
              <a:gdLst/>
              <a:ahLst/>
              <a:cxnLst/>
              <a:rect l="l" t="t" r="r" b="b"/>
              <a:pathLst>
                <a:path w="352" h="1004" extrusionOk="0">
                  <a:moveTo>
                    <a:pt x="352" y="1"/>
                  </a:moveTo>
                  <a:cubicBezTo>
                    <a:pt x="184" y="318"/>
                    <a:pt x="68" y="669"/>
                    <a:pt x="1" y="1004"/>
                  </a:cubicBezTo>
                  <a:cubicBezTo>
                    <a:pt x="151" y="686"/>
                    <a:pt x="285" y="352"/>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0"/>
            <p:cNvSpPr/>
            <p:nvPr/>
          </p:nvSpPr>
          <p:spPr>
            <a:xfrm>
              <a:off x="4198227" y="4395399"/>
              <a:ext cx="35351" cy="34293"/>
            </a:xfrm>
            <a:custGeom>
              <a:avLst/>
              <a:gdLst/>
              <a:ahLst/>
              <a:cxnLst/>
              <a:rect l="l" t="t" r="r" b="b"/>
              <a:pathLst>
                <a:path w="1103" h="1070" extrusionOk="0">
                  <a:moveTo>
                    <a:pt x="34" y="0"/>
                  </a:moveTo>
                  <a:cubicBezTo>
                    <a:pt x="0" y="84"/>
                    <a:pt x="0" y="167"/>
                    <a:pt x="0" y="251"/>
                  </a:cubicBezTo>
                  <a:cubicBezTo>
                    <a:pt x="50" y="702"/>
                    <a:pt x="401" y="1053"/>
                    <a:pt x="852" y="1070"/>
                  </a:cubicBezTo>
                  <a:cubicBezTo>
                    <a:pt x="936" y="1070"/>
                    <a:pt x="1036" y="1053"/>
                    <a:pt x="1103" y="1019"/>
                  </a:cubicBezTo>
                  <a:cubicBezTo>
                    <a:pt x="1103" y="1016"/>
                    <a:pt x="1099" y="1015"/>
                    <a:pt x="1090" y="1015"/>
                  </a:cubicBezTo>
                  <a:cubicBezTo>
                    <a:pt x="1067" y="1015"/>
                    <a:pt x="1014" y="1024"/>
                    <a:pt x="940" y="1024"/>
                  </a:cubicBezTo>
                  <a:cubicBezTo>
                    <a:pt x="914" y="1024"/>
                    <a:pt x="884" y="1023"/>
                    <a:pt x="852" y="1019"/>
                  </a:cubicBezTo>
                  <a:cubicBezTo>
                    <a:pt x="451" y="969"/>
                    <a:pt x="117" y="652"/>
                    <a:pt x="50" y="251"/>
                  </a:cubicBezTo>
                  <a:cubicBezTo>
                    <a:pt x="34" y="100"/>
                    <a:pt x="50"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0"/>
            <p:cNvSpPr/>
            <p:nvPr/>
          </p:nvSpPr>
          <p:spPr>
            <a:xfrm>
              <a:off x="3537933"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0"/>
            <p:cNvSpPr/>
            <p:nvPr/>
          </p:nvSpPr>
          <p:spPr>
            <a:xfrm>
              <a:off x="3555592"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0"/>
            <p:cNvSpPr/>
            <p:nvPr/>
          </p:nvSpPr>
          <p:spPr>
            <a:xfrm>
              <a:off x="357273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0"/>
            <p:cNvSpPr/>
            <p:nvPr/>
          </p:nvSpPr>
          <p:spPr>
            <a:xfrm>
              <a:off x="3590398"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0"/>
            <p:cNvSpPr/>
            <p:nvPr/>
          </p:nvSpPr>
          <p:spPr>
            <a:xfrm>
              <a:off x="3607545" y="4400207"/>
              <a:ext cx="9134" cy="2179"/>
            </a:xfrm>
            <a:custGeom>
              <a:avLst/>
              <a:gdLst/>
              <a:ahLst/>
              <a:cxnLst/>
              <a:rect l="l" t="t" r="r" b="b"/>
              <a:pathLst>
                <a:path w="285" h="68" extrusionOk="0">
                  <a:moveTo>
                    <a:pt x="134" y="1"/>
                  </a:moveTo>
                  <a:cubicBezTo>
                    <a:pt x="67" y="1"/>
                    <a:pt x="1" y="17"/>
                    <a:pt x="1" y="34"/>
                  </a:cubicBezTo>
                  <a:cubicBezTo>
                    <a:pt x="1" y="51"/>
                    <a:pt x="67" y="67"/>
                    <a:pt x="134" y="67"/>
                  </a:cubicBezTo>
                  <a:cubicBezTo>
                    <a:pt x="218" y="67"/>
                    <a:pt x="285" y="51"/>
                    <a:pt x="285" y="34"/>
                  </a:cubicBezTo>
                  <a:cubicBezTo>
                    <a:pt x="285"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0"/>
            <p:cNvSpPr/>
            <p:nvPr/>
          </p:nvSpPr>
          <p:spPr>
            <a:xfrm>
              <a:off x="3625237"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0"/>
            <p:cNvSpPr/>
            <p:nvPr/>
          </p:nvSpPr>
          <p:spPr>
            <a:xfrm>
              <a:off x="3642351"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0"/>
            <p:cNvSpPr/>
            <p:nvPr/>
          </p:nvSpPr>
          <p:spPr>
            <a:xfrm>
              <a:off x="3660043"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0"/>
            <p:cNvSpPr/>
            <p:nvPr/>
          </p:nvSpPr>
          <p:spPr>
            <a:xfrm>
              <a:off x="3677703" y="4400207"/>
              <a:ext cx="8589" cy="2179"/>
            </a:xfrm>
            <a:custGeom>
              <a:avLst/>
              <a:gdLst/>
              <a:ahLst/>
              <a:cxnLst/>
              <a:rect l="l" t="t" r="r" b="b"/>
              <a:pathLst>
                <a:path w="268" h="68" extrusionOk="0">
                  <a:moveTo>
                    <a:pt x="134" y="1"/>
                  </a:moveTo>
                  <a:cubicBezTo>
                    <a:pt x="51" y="1"/>
                    <a:pt x="0" y="17"/>
                    <a:pt x="0" y="34"/>
                  </a:cubicBezTo>
                  <a:cubicBezTo>
                    <a:pt x="0"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0"/>
            <p:cNvSpPr/>
            <p:nvPr/>
          </p:nvSpPr>
          <p:spPr>
            <a:xfrm>
              <a:off x="3694849"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0"/>
            <p:cNvSpPr/>
            <p:nvPr/>
          </p:nvSpPr>
          <p:spPr>
            <a:xfrm>
              <a:off x="371250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0"/>
            <p:cNvSpPr/>
            <p:nvPr/>
          </p:nvSpPr>
          <p:spPr>
            <a:xfrm>
              <a:off x="3729656"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7" y="67"/>
                    <a:pt x="284" y="51"/>
                    <a:pt x="284" y="34"/>
                  </a:cubicBezTo>
                  <a:cubicBezTo>
                    <a:pt x="284" y="17"/>
                    <a:pt x="217"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0"/>
            <p:cNvSpPr/>
            <p:nvPr/>
          </p:nvSpPr>
          <p:spPr>
            <a:xfrm>
              <a:off x="3747315"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0"/>
            <p:cNvSpPr/>
            <p:nvPr/>
          </p:nvSpPr>
          <p:spPr>
            <a:xfrm>
              <a:off x="3764975"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0"/>
            <p:cNvSpPr/>
            <p:nvPr/>
          </p:nvSpPr>
          <p:spPr>
            <a:xfrm>
              <a:off x="3782121"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0"/>
            <p:cNvSpPr/>
            <p:nvPr/>
          </p:nvSpPr>
          <p:spPr>
            <a:xfrm>
              <a:off x="3799813"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0"/>
            <p:cNvSpPr/>
            <p:nvPr/>
          </p:nvSpPr>
          <p:spPr>
            <a:xfrm>
              <a:off x="3816928"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0"/>
            <p:cNvSpPr/>
            <p:nvPr/>
          </p:nvSpPr>
          <p:spPr>
            <a:xfrm>
              <a:off x="3834619"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0"/>
            <p:cNvSpPr/>
            <p:nvPr/>
          </p:nvSpPr>
          <p:spPr>
            <a:xfrm>
              <a:off x="3851734"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0"/>
            <p:cNvSpPr/>
            <p:nvPr/>
          </p:nvSpPr>
          <p:spPr>
            <a:xfrm>
              <a:off x="3869426"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0"/>
            <p:cNvSpPr/>
            <p:nvPr/>
          </p:nvSpPr>
          <p:spPr>
            <a:xfrm>
              <a:off x="3887085"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0"/>
            <p:cNvSpPr/>
            <p:nvPr/>
          </p:nvSpPr>
          <p:spPr>
            <a:xfrm>
              <a:off x="3904232"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0"/>
            <p:cNvSpPr/>
            <p:nvPr/>
          </p:nvSpPr>
          <p:spPr>
            <a:xfrm>
              <a:off x="3921892"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0"/>
            <p:cNvSpPr/>
            <p:nvPr/>
          </p:nvSpPr>
          <p:spPr>
            <a:xfrm>
              <a:off x="3939038"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0"/>
            <p:cNvSpPr/>
            <p:nvPr/>
          </p:nvSpPr>
          <p:spPr>
            <a:xfrm>
              <a:off x="3956698"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0"/>
            <p:cNvSpPr/>
            <p:nvPr/>
          </p:nvSpPr>
          <p:spPr>
            <a:xfrm>
              <a:off x="3973845"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0"/>
            <p:cNvSpPr/>
            <p:nvPr/>
          </p:nvSpPr>
          <p:spPr>
            <a:xfrm>
              <a:off x="3991504"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0"/>
            <p:cNvSpPr/>
            <p:nvPr/>
          </p:nvSpPr>
          <p:spPr>
            <a:xfrm>
              <a:off x="4009196"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0"/>
            <p:cNvSpPr/>
            <p:nvPr/>
          </p:nvSpPr>
          <p:spPr>
            <a:xfrm>
              <a:off x="4026310"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0"/>
            <p:cNvSpPr/>
            <p:nvPr/>
          </p:nvSpPr>
          <p:spPr>
            <a:xfrm>
              <a:off x="4044002"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0"/>
            <p:cNvSpPr/>
            <p:nvPr/>
          </p:nvSpPr>
          <p:spPr>
            <a:xfrm>
              <a:off x="4061117"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0"/>
            <p:cNvSpPr/>
            <p:nvPr/>
          </p:nvSpPr>
          <p:spPr>
            <a:xfrm>
              <a:off x="4078808"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0"/>
            <p:cNvSpPr/>
            <p:nvPr/>
          </p:nvSpPr>
          <p:spPr>
            <a:xfrm>
              <a:off x="4096468"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0"/>
            <p:cNvSpPr/>
            <p:nvPr/>
          </p:nvSpPr>
          <p:spPr>
            <a:xfrm>
              <a:off x="4113615"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0"/>
            <p:cNvSpPr/>
            <p:nvPr/>
          </p:nvSpPr>
          <p:spPr>
            <a:xfrm>
              <a:off x="4131274"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0"/>
            <p:cNvSpPr/>
            <p:nvPr/>
          </p:nvSpPr>
          <p:spPr>
            <a:xfrm>
              <a:off x="4148421"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0"/>
            <p:cNvSpPr/>
            <p:nvPr/>
          </p:nvSpPr>
          <p:spPr>
            <a:xfrm>
              <a:off x="4166080" y="4400207"/>
              <a:ext cx="8621" cy="2179"/>
            </a:xfrm>
            <a:custGeom>
              <a:avLst/>
              <a:gdLst/>
              <a:ahLst/>
              <a:cxnLst/>
              <a:rect l="l" t="t" r="r" b="b"/>
              <a:pathLst>
                <a:path w="269"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0"/>
            <p:cNvSpPr/>
            <p:nvPr/>
          </p:nvSpPr>
          <p:spPr>
            <a:xfrm>
              <a:off x="4183227"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0"/>
            <p:cNvSpPr/>
            <p:nvPr/>
          </p:nvSpPr>
          <p:spPr>
            <a:xfrm>
              <a:off x="4200887" y="4400207"/>
              <a:ext cx="8621" cy="2179"/>
            </a:xfrm>
            <a:custGeom>
              <a:avLst/>
              <a:gdLst/>
              <a:ahLst/>
              <a:cxnLst/>
              <a:rect l="l" t="t" r="r" b="b"/>
              <a:pathLst>
                <a:path w="269" h="68" extrusionOk="0">
                  <a:moveTo>
                    <a:pt x="134" y="1"/>
                  </a:moveTo>
                  <a:cubicBezTo>
                    <a:pt x="68"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4218034"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4235693" y="4400207"/>
              <a:ext cx="577" cy="2179"/>
            </a:xfrm>
            <a:custGeom>
              <a:avLst/>
              <a:gdLst/>
              <a:ahLst/>
              <a:cxnLst/>
              <a:rect l="l" t="t" r="r" b="b"/>
              <a:pathLst>
                <a:path w="18" h="68" extrusionOk="0">
                  <a:moveTo>
                    <a:pt x="1" y="1"/>
                  </a:moveTo>
                  <a:cubicBezTo>
                    <a:pt x="1" y="1"/>
                    <a:pt x="1" y="17"/>
                    <a:pt x="1" y="34"/>
                  </a:cubicBezTo>
                  <a:cubicBezTo>
                    <a:pt x="1" y="51"/>
                    <a:pt x="1" y="67"/>
                    <a:pt x="1" y="67"/>
                  </a:cubicBezTo>
                  <a:cubicBezTo>
                    <a:pt x="18" y="67"/>
                    <a:pt x="18" y="51"/>
                    <a:pt x="18" y="34"/>
                  </a:cubicBezTo>
                  <a:cubicBezTo>
                    <a:pt x="18" y="17"/>
                    <a:pt x="18"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3760167" y="4143550"/>
              <a:ext cx="5929" cy="7147"/>
            </a:xfrm>
            <a:custGeom>
              <a:avLst/>
              <a:gdLst/>
              <a:ahLst/>
              <a:cxnLst/>
              <a:rect l="l" t="t" r="r" b="b"/>
              <a:pathLst>
                <a:path w="185" h="223" extrusionOk="0">
                  <a:moveTo>
                    <a:pt x="12" y="1"/>
                  </a:moveTo>
                  <a:cubicBezTo>
                    <a:pt x="7" y="1"/>
                    <a:pt x="3" y="2"/>
                    <a:pt x="1" y="5"/>
                  </a:cubicBezTo>
                  <a:cubicBezTo>
                    <a:pt x="1" y="5"/>
                    <a:pt x="17" y="72"/>
                    <a:pt x="51" y="122"/>
                  </a:cubicBezTo>
                  <a:cubicBezTo>
                    <a:pt x="101" y="189"/>
                    <a:pt x="151" y="222"/>
                    <a:pt x="168" y="222"/>
                  </a:cubicBezTo>
                  <a:cubicBezTo>
                    <a:pt x="184" y="206"/>
                    <a:pt x="168" y="156"/>
                    <a:pt x="118" y="89"/>
                  </a:cubicBezTo>
                  <a:cubicBezTo>
                    <a:pt x="76" y="33"/>
                    <a:pt x="35" y="1"/>
                    <a:pt x="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3769814" y="4157524"/>
              <a:ext cx="6442" cy="7243"/>
            </a:xfrm>
            <a:custGeom>
              <a:avLst/>
              <a:gdLst/>
              <a:ahLst/>
              <a:cxnLst/>
              <a:rect l="l" t="t" r="r" b="b"/>
              <a:pathLst>
                <a:path w="201" h="226" extrusionOk="0">
                  <a:moveTo>
                    <a:pt x="25" y="0"/>
                  </a:moveTo>
                  <a:cubicBezTo>
                    <a:pt x="22" y="0"/>
                    <a:pt x="19" y="1"/>
                    <a:pt x="17" y="4"/>
                  </a:cubicBezTo>
                  <a:cubicBezTo>
                    <a:pt x="0" y="20"/>
                    <a:pt x="34" y="70"/>
                    <a:pt x="67" y="137"/>
                  </a:cubicBezTo>
                  <a:cubicBezTo>
                    <a:pt x="109" y="193"/>
                    <a:pt x="150" y="225"/>
                    <a:pt x="173" y="225"/>
                  </a:cubicBezTo>
                  <a:cubicBezTo>
                    <a:pt x="177" y="225"/>
                    <a:pt x="181" y="224"/>
                    <a:pt x="184" y="221"/>
                  </a:cubicBezTo>
                  <a:cubicBezTo>
                    <a:pt x="201" y="221"/>
                    <a:pt x="167" y="154"/>
                    <a:pt x="134" y="104"/>
                  </a:cubicBezTo>
                  <a:cubicBezTo>
                    <a:pt x="90" y="46"/>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3779974" y="4171947"/>
              <a:ext cx="5929" cy="7243"/>
            </a:xfrm>
            <a:custGeom>
              <a:avLst/>
              <a:gdLst/>
              <a:ahLst/>
              <a:cxnLst/>
              <a:rect l="l" t="t" r="r" b="b"/>
              <a:pathLst>
                <a:path w="185" h="226" extrusionOk="0">
                  <a:moveTo>
                    <a:pt x="29" y="1"/>
                  </a:moveTo>
                  <a:cubicBezTo>
                    <a:pt x="24" y="1"/>
                    <a:pt x="20" y="2"/>
                    <a:pt x="18" y="5"/>
                  </a:cubicBezTo>
                  <a:cubicBezTo>
                    <a:pt x="1" y="5"/>
                    <a:pt x="34" y="72"/>
                    <a:pt x="68" y="138"/>
                  </a:cubicBezTo>
                  <a:cubicBezTo>
                    <a:pt x="111" y="182"/>
                    <a:pt x="154" y="225"/>
                    <a:pt x="176" y="225"/>
                  </a:cubicBezTo>
                  <a:cubicBezTo>
                    <a:pt x="180" y="225"/>
                    <a:pt x="182" y="224"/>
                    <a:pt x="185" y="222"/>
                  </a:cubicBezTo>
                  <a:cubicBezTo>
                    <a:pt x="185" y="205"/>
                    <a:pt x="168" y="155"/>
                    <a:pt x="134" y="88"/>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3790166" y="4186017"/>
              <a:ext cx="5929" cy="7532"/>
            </a:xfrm>
            <a:custGeom>
              <a:avLst/>
              <a:gdLst/>
              <a:ahLst/>
              <a:cxnLst/>
              <a:rect l="l" t="t" r="r" b="b"/>
              <a:pathLst>
                <a:path w="185" h="235" extrusionOk="0">
                  <a:moveTo>
                    <a:pt x="17" y="0"/>
                  </a:moveTo>
                  <a:cubicBezTo>
                    <a:pt x="0" y="17"/>
                    <a:pt x="17" y="84"/>
                    <a:pt x="67" y="134"/>
                  </a:cubicBezTo>
                  <a:cubicBezTo>
                    <a:pt x="117" y="201"/>
                    <a:pt x="151" y="234"/>
                    <a:pt x="167" y="234"/>
                  </a:cubicBezTo>
                  <a:cubicBezTo>
                    <a:pt x="184" y="217"/>
                    <a:pt x="167" y="151"/>
                    <a:pt x="117" y="100"/>
                  </a:cubicBezTo>
                  <a:cubicBezTo>
                    <a:pt x="84" y="34"/>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3800326" y="4200375"/>
              <a:ext cx="5929" cy="7179"/>
            </a:xfrm>
            <a:custGeom>
              <a:avLst/>
              <a:gdLst/>
              <a:ahLst/>
              <a:cxnLst/>
              <a:rect l="l" t="t" r="r" b="b"/>
              <a:pathLst>
                <a:path w="185" h="224" extrusionOk="0">
                  <a:moveTo>
                    <a:pt x="26" y="0"/>
                  </a:moveTo>
                  <a:cubicBezTo>
                    <a:pt x="23" y="0"/>
                    <a:pt x="20" y="1"/>
                    <a:pt x="17" y="3"/>
                  </a:cubicBezTo>
                  <a:cubicBezTo>
                    <a:pt x="1" y="20"/>
                    <a:pt x="17" y="70"/>
                    <a:pt x="68" y="137"/>
                  </a:cubicBezTo>
                  <a:cubicBezTo>
                    <a:pt x="97" y="180"/>
                    <a:pt x="138" y="224"/>
                    <a:pt x="159" y="224"/>
                  </a:cubicBezTo>
                  <a:cubicBezTo>
                    <a:pt x="163" y="224"/>
                    <a:pt x="166" y="223"/>
                    <a:pt x="168" y="221"/>
                  </a:cubicBezTo>
                  <a:cubicBezTo>
                    <a:pt x="185" y="221"/>
                    <a:pt x="168" y="154"/>
                    <a:pt x="118" y="87"/>
                  </a:cubicBezTo>
                  <a:cubicBezTo>
                    <a:pt x="89" y="43"/>
                    <a:pt x="47"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3810518" y="4214798"/>
              <a:ext cx="5897" cy="7115"/>
            </a:xfrm>
            <a:custGeom>
              <a:avLst/>
              <a:gdLst/>
              <a:ahLst/>
              <a:cxnLst/>
              <a:rect l="l" t="t" r="r" b="b"/>
              <a:pathLst>
                <a:path w="184" h="222" extrusionOk="0">
                  <a:moveTo>
                    <a:pt x="27" y="0"/>
                  </a:moveTo>
                  <a:cubicBezTo>
                    <a:pt x="23" y="0"/>
                    <a:pt x="20" y="2"/>
                    <a:pt x="17" y="4"/>
                  </a:cubicBezTo>
                  <a:cubicBezTo>
                    <a:pt x="0" y="4"/>
                    <a:pt x="17" y="71"/>
                    <a:pt x="67" y="121"/>
                  </a:cubicBezTo>
                  <a:cubicBezTo>
                    <a:pt x="100" y="188"/>
                    <a:pt x="151" y="222"/>
                    <a:pt x="167" y="222"/>
                  </a:cubicBezTo>
                  <a:cubicBezTo>
                    <a:pt x="184" y="205"/>
                    <a:pt x="167" y="155"/>
                    <a:pt x="117" y="88"/>
                  </a:cubicBezTo>
                  <a:cubicBezTo>
                    <a:pt x="76" y="33"/>
                    <a:pt x="46"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3820133" y="4228739"/>
              <a:ext cx="6474" cy="7243"/>
            </a:xfrm>
            <a:custGeom>
              <a:avLst/>
              <a:gdLst/>
              <a:ahLst/>
              <a:cxnLst/>
              <a:rect l="l" t="t" r="r" b="b"/>
              <a:pathLst>
                <a:path w="202" h="226" extrusionOk="0">
                  <a:moveTo>
                    <a:pt x="26" y="1"/>
                  </a:moveTo>
                  <a:cubicBezTo>
                    <a:pt x="23" y="1"/>
                    <a:pt x="20" y="2"/>
                    <a:pt x="18" y="4"/>
                  </a:cubicBezTo>
                  <a:cubicBezTo>
                    <a:pt x="1" y="21"/>
                    <a:pt x="34" y="71"/>
                    <a:pt x="68" y="138"/>
                  </a:cubicBezTo>
                  <a:cubicBezTo>
                    <a:pt x="109" y="193"/>
                    <a:pt x="151" y="225"/>
                    <a:pt x="173" y="225"/>
                  </a:cubicBezTo>
                  <a:cubicBezTo>
                    <a:pt x="178" y="225"/>
                    <a:pt x="182" y="224"/>
                    <a:pt x="185" y="221"/>
                  </a:cubicBezTo>
                  <a:cubicBezTo>
                    <a:pt x="201" y="221"/>
                    <a:pt x="168" y="154"/>
                    <a:pt x="135" y="104"/>
                  </a:cubicBezTo>
                  <a:cubicBezTo>
                    <a:pt x="91" y="46"/>
                    <a:pt x="48"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3830325" y="4243162"/>
              <a:ext cx="6442" cy="7243"/>
            </a:xfrm>
            <a:custGeom>
              <a:avLst/>
              <a:gdLst/>
              <a:ahLst/>
              <a:cxnLst/>
              <a:rect l="l" t="t" r="r" b="b"/>
              <a:pathLst>
                <a:path w="201" h="226" extrusionOk="0">
                  <a:moveTo>
                    <a:pt x="29" y="1"/>
                  </a:moveTo>
                  <a:cubicBezTo>
                    <a:pt x="24" y="1"/>
                    <a:pt x="20" y="2"/>
                    <a:pt x="17" y="5"/>
                  </a:cubicBezTo>
                  <a:cubicBezTo>
                    <a:pt x="0" y="5"/>
                    <a:pt x="34" y="72"/>
                    <a:pt x="67" y="139"/>
                  </a:cubicBezTo>
                  <a:cubicBezTo>
                    <a:pt x="111" y="182"/>
                    <a:pt x="154" y="226"/>
                    <a:pt x="176" y="226"/>
                  </a:cubicBezTo>
                  <a:cubicBezTo>
                    <a:pt x="179" y="226"/>
                    <a:pt x="182" y="224"/>
                    <a:pt x="184" y="222"/>
                  </a:cubicBezTo>
                  <a:cubicBezTo>
                    <a:pt x="201" y="206"/>
                    <a:pt x="168" y="155"/>
                    <a:pt x="134" y="89"/>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3840485" y="4257232"/>
              <a:ext cx="5929" cy="7532"/>
            </a:xfrm>
            <a:custGeom>
              <a:avLst/>
              <a:gdLst/>
              <a:ahLst/>
              <a:cxnLst/>
              <a:rect l="l" t="t" r="r" b="b"/>
              <a:pathLst>
                <a:path w="185" h="235" extrusionOk="0">
                  <a:moveTo>
                    <a:pt x="18" y="0"/>
                  </a:moveTo>
                  <a:cubicBezTo>
                    <a:pt x="1" y="17"/>
                    <a:pt x="18" y="84"/>
                    <a:pt x="68" y="134"/>
                  </a:cubicBezTo>
                  <a:cubicBezTo>
                    <a:pt x="118" y="201"/>
                    <a:pt x="168" y="234"/>
                    <a:pt x="185" y="234"/>
                  </a:cubicBezTo>
                  <a:cubicBezTo>
                    <a:pt x="185" y="218"/>
                    <a:pt x="168" y="151"/>
                    <a:pt x="135" y="101"/>
                  </a:cubicBezTo>
                  <a:cubicBezTo>
                    <a:pt x="84" y="34"/>
                    <a:pt x="34"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3850676" y="4271590"/>
              <a:ext cx="5929" cy="7211"/>
            </a:xfrm>
            <a:custGeom>
              <a:avLst/>
              <a:gdLst/>
              <a:ahLst/>
              <a:cxnLst/>
              <a:rect l="l" t="t" r="r" b="b"/>
              <a:pathLst>
                <a:path w="185" h="225" extrusionOk="0">
                  <a:moveTo>
                    <a:pt x="25" y="0"/>
                  </a:moveTo>
                  <a:cubicBezTo>
                    <a:pt x="22" y="0"/>
                    <a:pt x="19" y="1"/>
                    <a:pt x="17" y="4"/>
                  </a:cubicBezTo>
                  <a:cubicBezTo>
                    <a:pt x="0" y="20"/>
                    <a:pt x="17" y="70"/>
                    <a:pt x="67" y="137"/>
                  </a:cubicBezTo>
                  <a:cubicBezTo>
                    <a:pt x="96" y="181"/>
                    <a:pt x="138" y="224"/>
                    <a:pt x="159" y="224"/>
                  </a:cubicBezTo>
                  <a:cubicBezTo>
                    <a:pt x="162" y="224"/>
                    <a:pt x="165" y="223"/>
                    <a:pt x="167" y="221"/>
                  </a:cubicBezTo>
                  <a:cubicBezTo>
                    <a:pt x="184" y="221"/>
                    <a:pt x="167" y="154"/>
                    <a:pt x="117" y="87"/>
                  </a:cubicBezTo>
                  <a:cubicBezTo>
                    <a:pt x="88" y="44"/>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3860836" y="4286013"/>
              <a:ext cx="5929" cy="7115"/>
            </a:xfrm>
            <a:custGeom>
              <a:avLst/>
              <a:gdLst/>
              <a:ahLst/>
              <a:cxnLst/>
              <a:rect l="l" t="t" r="r" b="b"/>
              <a:pathLst>
                <a:path w="185" h="222" extrusionOk="0">
                  <a:moveTo>
                    <a:pt x="29" y="0"/>
                  </a:moveTo>
                  <a:cubicBezTo>
                    <a:pt x="24" y="0"/>
                    <a:pt x="20" y="2"/>
                    <a:pt x="18" y="5"/>
                  </a:cubicBezTo>
                  <a:cubicBezTo>
                    <a:pt x="1" y="5"/>
                    <a:pt x="18" y="72"/>
                    <a:pt x="68" y="122"/>
                  </a:cubicBezTo>
                  <a:cubicBezTo>
                    <a:pt x="101" y="188"/>
                    <a:pt x="151" y="222"/>
                    <a:pt x="168" y="222"/>
                  </a:cubicBezTo>
                  <a:cubicBezTo>
                    <a:pt x="185" y="205"/>
                    <a:pt x="168" y="155"/>
                    <a:pt x="118" y="88"/>
                  </a:cubicBezTo>
                  <a:cubicBezTo>
                    <a:pt x="90" y="33"/>
                    <a:pt x="51" y="0"/>
                    <a:pt x="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3871028" y="4299954"/>
              <a:ext cx="5929" cy="7243"/>
            </a:xfrm>
            <a:custGeom>
              <a:avLst/>
              <a:gdLst/>
              <a:ahLst/>
              <a:cxnLst/>
              <a:rect l="l" t="t" r="r" b="b"/>
              <a:pathLst>
                <a:path w="185" h="226" extrusionOk="0">
                  <a:moveTo>
                    <a:pt x="9" y="1"/>
                  </a:moveTo>
                  <a:cubicBezTo>
                    <a:pt x="5" y="1"/>
                    <a:pt x="2" y="2"/>
                    <a:pt x="0" y="4"/>
                  </a:cubicBezTo>
                  <a:cubicBezTo>
                    <a:pt x="0" y="21"/>
                    <a:pt x="17" y="71"/>
                    <a:pt x="50" y="138"/>
                  </a:cubicBezTo>
                  <a:cubicBezTo>
                    <a:pt x="92" y="193"/>
                    <a:pt x="133" y="226"/>
                    <a:pt x="156" y="226"/>
                  </a:cubicBezTo>
                  <a:cubicBezTo>
                    <a:pt x="161" y="226"/>
                    <a:pt x="164" y="224"/>
                    <a:pt x="167" y="221"/>
                  </a:cubicBezTo>
                  <a:cubicBezTo>
                    <a:pt x="184" y="221"/>
                    <a:pt x="167" y="155"/>
                    <a:pt x="117" y="104"/>
                  </a:cubicBezTo>
                  <a:cubicBezTo>
                    <a:pt x="74" y="46"/>
                    <a:pt x="30" y="1"/>
                    <a:pt x="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3881188" y="4313992"/>
              <a:ext cx="6474" cy="7147"/>
            </a:xfrm>
            <a:custGeom>
              <a:avLst/>
              <a:gdLst/>
              <a:ahLst/>
              <a:cxnLst/>
              <a:rect l="l" t="t" r="r" b="b"/>
              <a:pathLst>
                <a:path w="202" h="223" extrusionOk="0">
                  <a:moveTo>
                    <a:pt x="17" y="1"/>
                  </a:moveTo>
                  <a:cubicBezTo>
                    <a:pt x="1" y="17"/>
                    <a:pt x="17" y="84"/>
                    <a:pt x="68" y="134"/>
                  </a:cubicBezTo>
                  <a:cubicBezTo>
                    <a:pt x="109" y="190"/>
                    <a:pt x="151" y="222"/>
                    <a:pt x="173" y="222"/>
                  </a:cubicBezTo>
                  <a:cubicBezTo>
                    <a:pt x="178" y="222"/>
                    <a:pt x="182" y="221"/>
                    <a:pt x="185" y="218"/>
                  </a:cubicBezTo>
                  <a:cubicBezTo>
                    <a:pt x="201" y="201"/>
                    <a:pt x="168" y="151"/>
                    <a:pt x="134" y="84"/>
                  </a:cubicBezTo>
                  <a:cubicBezTo>
                    <a:pt x="84" y="34"/>
                    <a:pt x="34"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3892438" y="4327229"/>
              <a:ext cx="7532" cy="6218"/>
            </a:xfrm>
            <a:custGeom>
              <a:avLst/>
              <a:gdLst/>
              <a:ahLst/>
              <a:cxnLst/>
              <a:rect l="l" t="t" r="r" b="b"/>
              <a:pathLst>
                <a:path w="235" h="194" extrusionOk="0">
                  <a:moveTo>
                    <a:pt x="29" y="1"/>
                  </a:moveTo>
                  <a:cubicBezTo>
                    <a:pt x="24" y="1"/>
                    <a:pt x="20" y="2"/>
                    <a:pt x="17" y="5"/>
                  </a:cubicBezTo>
                  <a:cubicBezTo>
                    <a:pt x="1" y="22"/>
                    <a:pt x="51" y="72"/>
                    <a:pt x="101" y="122"/>
                  </a:cubicBezTo>
                  <a:cubicBezTo>
                    <a:pt x="142" y="163"/>
                    <a:pt x="195" y="193"/>
                    <a:pt x="221" y="193"/>
                  </a:cubicBezTo>
                  <a:cubicBezTo>
                    <a:pt x="227" y="193"/>
                    <a:pt x="232" y="192"/>
                    <a:pt x="235" y="189"/>
                  </a:cubicBezTo>
                  <a:cubicBezTo>
                    <a:pt x="235" y="172"/>
                    <a:pt x="201" y="122"/>
                    <a:pt x="151" y="72"/>
                  </a:cubicBezTo>
                  <a:cubicBezTo>
                    <a:pt x="96" y="31"/>
                    <a:pt x="52"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3906379" y="4337870"/>
              <a:ext cx="8589" cy="4199"/>
            </a:xfrm>
            <a:custGeom>
              <a:avLst/>
              <a:gdLst/>
              <a:ahLst/>
              <a:cxnLst/>
              <a:rect l="l" t="t" r="r" b="b"/>
              <a:pathLst>
                <a:path w="268" h="131" extrusionOk="0">
                  <a:moveTo>
                    <a:pt x="40" y="1"/>
                  </a:moveTo>
                  <a:cubicBezTo>
                    <a:pt x="29" y="1"/>
                    <a:pt x="22" y="3"/>
                    <a:pt x="17" y="7"/>
                  </a:cubicBezTo>
                  <a:cubicBezTo>
                    <a:pt x="0" y="24"/>
                    <a:pt x="50" y="58"/>
                    <a:pt x="117" y="91"/>
                  </a:cubicBezTo>
                  <a:cubicBezTo>
                    <a:pt x="166" y="115"/>
                    <a:pt x="215" y="131"/>
                    <a:pt x="244" y="131"/>
                  </a:cubicBezTo>
                  <a:cubicBezTo>
                    <a:pt x="255" y="131"/>
                    <a:pt x="263" y="129"/>
                    <a:pt x="267" y="124"/>
                  </a:cubicBezTo>
                  <a:cubicBezTo>
                    <a:pt x="267" y="108"/>
                    <a:pt x="217" y="58"/>
                    <a:pt x="150" y="24"/>
                  </a:cubicBezTo>
                  <a:cubicBezTo>
                    <a:pt x="103" y="12"/>
                    <a:pt x="64"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4500234" y="4235278"/>
              <a:ext cx="362037" cy="238388"/>
            </a:xfrm>
            <a:custGeom>
              <a:avLst/>
              <a:gdLst/>
              <a:ahLst/>
              <a:cxnLst/>
              <a:rect l="l" t="t" r="r" b="b"/>
              <a:pathLst>
                <a:path w="11296" h="7438" extrusionOk="0">
                  <a:moveTo>
                    <a:pt x="2290" y="0"/>
                  </a:moveTo>
                  <a:lnTo>
                    <a:pt x="1" y="17"/>
                  </a:lnTo>
                  <a:cubicBezTo>
                    <a:pt x="1" y="17"/>
                    <a:pt x="302" y="3225"/>
                    <a:pt x="1304" y="5782"/>
                  </a:cubicBezTo>
                  <a:cubicBezTo>
                    <a:pt x="1838" y="7135"/>
                    <a:pt x="4036" y="7437"/>
                    <a:pt x="5893" y="7437"/>
                  </a:cubicBezTo>
                  <a:cubicBezTo>
                    <a:pt x="7176" y="7437"/>
                    <a:pt x="8295" y="7293"/>
                    <a:pt x="8589" y="7252"/>
                  </a:cubicBezTo>
                  <a:cubicBezTo>
                    <a:pt x="9140" y="7252"/>
                    <a:pt x="9692" y="7235"/>
                    <a:pt x="10243" y="7185"/>
                  </a:cubicBezTo>
                  <a:cubicBezTo>
                    <a:pt x="10878" y="7102"/>
                    <a:pt x="10878" y="7035"/>
                    <a:pt x="10861" y="6968"/>
                  </a:cubicBezTo>
                  <a:cubicBezTo>
                    <a:pt x="10844" y="6915"/>
                    <a:pt x="10755" y="6898"/>
                    <a:pt x="10636" y="6898"/>
                  </a:cubicBezTo>
                  <a:cubicBezTo>
                    <a:pt x="10434" y="6898"/>
                    <a:pt x="10146" y="6947"/>
                    <a:pt x="9987" y="6947"/>
                  </a:cubicBezTo>
                  <a:cubicBezTo>
                    <a:pt x="9889" y="6947"/>
                    <a:pt x="9841" y="6929"/>
                    <a:pt x="9892" y="6868"/>
                  </a:cubicBezTo>
                  <a:cubicBezTo>
                    <a:pt x="10093" y="6667"/>
                    <a:pt x="11262" y="6634"/>
                    <a:pt x="11196" y="6433"/>
                  </a:cubicBezTo>
                  <a:cubicBezTo>
                    <a:pt x="11168" y="6360"/>
                    <a:pt x="11064" y="6333"/>
                    <a:pt x="10925" y="6333"/>
                  </a:cubicBezTo>
                  <a:cubicBezTo>
                    <a:pt x="10555" y="6333"/>
                    <a:pt x="9936" y="6526"/>
                    <a:pt x="9876" y="6550"/>
                  </a:cubicBezTo>
                  <a:cubicBezTo>
                    <a:pt x="9870" y="6551"/>
                    <a:pt x="9865" y="6551"/>
                    <a:pt x="9860" y="6551"/>
                  </a:cubicBezTo>
                  <a:cubicBezTo>
                    <a:pt x="9771" y="6551"/>
                    <a:pt x="9730" y="6416"/>
                    <a:pt x="9825" y="6400"/>
                  </a:cubicBezTo>
                  <a:cubicBezTo>
                    <a:pt x="9959" y="6383"/>
                    <a:pt x="11296" y="6116"/>
                    <a:pt x="11196" y="5848"/>
                  </a:cubicBezTo>
                  <a:cubicBezTo>
                    <a:pt x="11176" y="5790"/>
                    <a:pt x="11126" y="5772"/>
                    <a:pt x="11072" y="5772"/>
                  </a:cubicBezTo>
                  <a:cubicBezTo>
                    <a:pt x="10988" y="5772"/>
                    <a:pt x="10895" y="5815"/>
                    <a:pt x="10895" y="5815"/>
                  </a:cubicBezTo>
                  <a:cubicBezTo>
                    <a:pt x="10895" y="5815"/>
                    <a:pt x="10022" y="6063"/>
                    <a:pt x="9723" y="6063"/>
                  </a:cubicBezTo>
                  <a:cubicBezTo>
                    <a:pt x="9666" y="6063"/>
                    <a:pt x="9630" y="6054"/>
                    <a:pt x="9625" y="6032"/>
                  </a:cubicBezTo>
                  <a:cubicBezTo>
                    <a:pt x="9575" y="5915"/>
                    <a:pt x="10293" y="5681"/>
                    <a:pt x="10544" y="5614"/>
                  </a:cubicBezTo>
                  <a:cubicBezTo>
                    <a:pt x="10795" y="5564"/>
                    <a:pt x="10861" y="5414"/>
                    <a:pt x="10744" y="5330"/>
                  </a:cubicBezTo>
                  <a:cubicBezTo>
                    <a:pt x="10731" y="5320"/>
                    <a:pt x="10700" y="5315"/>
                    <a:pt x="10656" y="5315"/>
                  </a:cubicBezTo>
                  <a:cubicBezTo>
                    <a:pt x="10427" y="5315"/>
                    <a:pt x="9855" y="5441"/>
                    <a:pt x="9658" y="5497"/>
                  </a:cubicBezTo>
                  <a:cubicBezTo>
                    <a:pt x="9520" y="5534"/>
                    <a:pt x="9253" y="5612"/>
                    <a:pt x="9085" y="5612"/>
                  </a:cubicBezTo>
                  <a:cubicBezTo>
                    <a:pt x="8950" y="5612"/>
                    <a:pt x="8878" y="5562"/>
                    <a:pt x="8990" y="5397"/>
                  </a:cubicBezTo>
                  <a:cubicBezTo>
                    <a:pt x="9241" y="5030"/>
                    <a:pt x="9308" y="4645"/>
                    <a:pt x="9241" y="4545"/>
                  </a:cubicBezTo>
                  <a:cubicBezTo>
                    <a:pt x="9213" y="4496"/>
                    <a:pt x="9167" y="4474"/>
                    <a:pt x="9123" y="4474"/>
                  </a:cubicBezTo>
                  <a:cubicBezTo>
                    <a:pt x="9060" y="4474"/>
                    <a:pt x="9000" y="4517"/>
                    <a:pt x="8990" y="4595"/>
                  </a:cubicBezTo>
                  <a:cubicBezTo>
                    <a:pt x="8957" y="4746"/>
                    <a:pt x="8890" y="4879"/>
                    <a:pt x="8823" y="5013"/>
                  </a:cubicBezTo>
                  <a:cubicBezTo>
                    <a:pt x="8756" y="5113"/>
                    <a:pt x="8673" y="5213"/>
                    <a:pt x="8589" y="5280"/>
                  </a:cubicBezTo>
                  <a:cubicBezTo>
                    <a:pt x="8506" y="5364"/>
                    <a:pt x="8422" y="5414"/>
                    <a:pt x="8355" y="5481"/>
                  </a:cubicBezTo>
                  <a:cubicBezTo>
                    <a:pt x="8128" y="5538"/>
                    <a:pt x="7285" y="5728"/>
                    <a:pt x="6268" y="5728"/>
                  </a:cubicBezTo>
                  <a:cubicBezTo>
                    <a:pt x="5490" y="5728"/>
                    <a:pt x="4610" y="5616"/>
                    <a:pt x="3827" y="5247"/>
                  </a:cubicBezTo>
                  <a:cubicBezTo>
                    <a:pt x="2908" y="4829"/>
                    <a:pt x="2290" y="0"/>
                    <a:pt x="229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4479369" y="4180152"/>
              <a:ext cx="125348" cy="168679"/>
            </a:xfrm>
            <a:custGeom>
              <a:avLst/>
              <a:gdLst/>
              <a:ahLst/>
              <a:cxnLst/>
              <a:rect l="l" t="t" r="r" b="b"/>
              <a:pathLst>
                <a:path w="3911" h="5263" extrusionOk="0">
                  <a:moveTo>
                    <a:pt x="1738" y="0"/>
                  </a:moveTo>
                  <a:cubicBezTo>
                    <a:pt x="1330" y="0"/>
                    <a:pt x="935" y="223"/>
                    <a:pt x="602" y="618"/>
                  </a:cubicBezTo>
                  <a:cubicBezTo>
                    <a:pt x="0" y="1303"/>
                    <a:pt x="368" y="5263"/>
                    <a:pt x="368" y="5263"/>
                  </a:cubicBezTo>
                  <a:lnTo>
                    <a:pt x="3910" y="4143"/>
                  </a:lnTo>
                  <a:lnTo>
                    <a:pt x="3208" y="1353"/>
                  </a:lnTo>
                  <a:cubicBezTo>
                    <a:pt x="3108" y="952"/>
                    <a:pt x="2874" y="568"/>
                    <a:pt x="2540" y="300"/>
                  </a:cubicBezTo>
                  <a:cubicBezTo>
                    <a:pt x="2276" y="96"/>
                    <a:pt x="2004" y="0"/>
                    <a:pt x="173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4490619" y="4000607"/>
              <a:ext cx="158391" cy="97047"/>
            </a:xfrm>
            <a:custGeom>
              <a:avLst/>
              <a:gdLst/>
              <a:ahLst/>
              <a:cxnLst/>
              <a:rect l="l" t="t" r="r" b="b"/>
              <a:pathLst>
                <a:path w="4942" h="3028" extrusionOk="0">
                  <a:moveTo>
                    <a:pt x="3618" y="1"/>
                  </a:moveTo>
                  <a:cubicBezTo>
                    <a:pt x="3497" y="1"/>
                    <a:pt x="3370" y="23"/>
                    <a:pt x="3242" y="71"/>
                  </a:cubicBezTo>
                  <a:cubicBezTo>
                    <a:pt x="3058" y="154"/>
                    <a:pt x="2874" y="238"/>
                    <a:pt x="2673" y="288"/>
                  </a:cubicBezTo>
                  <a:cubicBezTo>
                    <a:pt x="2634" y="291"/>
                    <a:pt x="2595" y="292"/>
                    <a:pt x="2557" y="292"/>
                  </a:cubicBezTo>
                  <a:cubicBezTo>
                    <a:pt x="2362" y="292"/>
                    <a:pt x="2167" y="257"/>
                    <a:pt x="1972" y="188"/>
                  </a:cubicBezTo>
                  <a:cubicBezTo>
                    <a:pt x="1903" y="163"/>
                    <a:pt x="1834" y="152"/>
                    <a:pt x="1765" y="152"/>
                  </a:cubicBezTo>
                  <a:cubicBezTo>
                    <a:pt x="1599" y="152"/>
                    <a:pt x="1438" y="220"/>
                    <a:pt x="1320" y="338"/>
                  </a:cubicBezTo>
                  <a:cubicBezTo>
                    <a:pt x="1220" y="455"/>
                    <a:pt x="1203" y="639"/>
                    <a:pt x="1086" y="739"/>
                  </a:cubicBezTo>
                  <a:cubicBezTo>
                    <a:pt x="991" y="816"/>
                    <a:pt x="868" y="821"/>
                    <a:pt x="743" y="821"/>
                  </a:cubicBezTo>
                  <a:cubicBezTo>
                    <a:pt x="722" y="821"/>
                    <a:pt x="701" y="821"/>
                    <a:pt x="680" y="821"/>
                  </a:cubicBezTo>
                  <a:cubicBezTo>
                    <a:pt x="607" y="821"/>
                    <a:pt x="535" y="823"/>
                    <a:pt x="468" y="839"/>
                  </a:cubicBezTo>
                  <a:cubicBezTo>
                    <a:pt x="251" y="890"/>
                    <a:pt x="100" y="1040"/>
                    <a:pt x="34" y="1257"/>
                  </a:cubicBezTo>
                  <a:cubicBezTo>
                    <a:pt x="0" y="1458"/>
                    <a:pt x="50" y="1675"/>
                    <a:pt x="184" y="1842"/>
                  </a:cubicBezTo>
                  <a:cubicBezTo>
                    <a:pt x="284" y="1909"/>
                    <a:pt x="351" y="2009"/>
                    <a:pt x="401" y="2109"/>
                  </a:cubicBezTo>
                  <a:cubicBezTo>
                    <a:pt x="435" y="2276"/>
                    <a:pt x="418" y="2427"/>
                    <a:pt x="351" y="2577"/>
                  </a:cubicBezTo>
                  <a:cubicBezTo>
                    <a:pt x="318" y="2728"/>
                    <a:pt x="318" y="2911"/>
                    <a:pt x="451" y="2995"/>
                  </a:cubicBezTo>
                  <a:cubicBezTo>
                    <a:pt x="489" y="3017"/>
                    <a:pt x="527" y="3027"/>
                    <a:pt x="565" y="3027"/>
                  </a:cubicBezTo>
                  <a:cubicBezTo>
                    <a:pt x="695" y="3027"/>
                    <a:pt x="808" y="2907"/>
                    <a:pt x="769" y="2778"/>
                  </a:cubicBezTo>
                  <a:lnTo>
                    <a:pt x="4144" y="1892"/>
                  </a:lnTo>
                  <a:cubicBezTo>
                    <a:pt x="4294" y="1842"/>
                    <a:pt x="4411" y="1725"/>
                    <a:pt x="4495" y="1591"/>
                  </a:cubicBezTo>
                  <a:cubicBezTo>
                    <a:pt x="4942" y="871"/>
                    <a:pt x="4381" y="1"/>
                    <a:pt x="3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4506676" y="4038202"/>
              <a:ext cx="119450" cy="184800"/>
            </a:xfrm>
            <a:custGeom>
              <a:avLst/>
              <a:gdLst/>
              <a:ahLst/>
              <a:cxnLst/>
              <a:rect l="l" t="t" r="r" b="b"/>
              <a:pathLst>
                <a:path w="3727" h="5766" extrusionOk="0">
                  <a:moveTo>
                    <a:pt x="2081" y="1"/>
                  </a:moveTo>
                  <a:cubicBezTo>
                    <a:pt x="1512" y="1"/>
                    <a:pt x="944" y="151"/>
                    <a:pt x="435" y="452"/>
                  </a:cubicBezTo>
                  <a:lnTo>
                    <a:pt x="284" y="535"/>
                  </a:lnTo>
                  <a:lnTo>
                    <a:pt x="0" y="5648"/>
                  </a:lnTo>
                  <a:lnTo>
                    <a:pt x="2256" y="5765"/>
                  </a:lnTo>
                  <a:cubicBezTo>
                    <a:pt x="2306" y="5498"/>
                    <a:pt x="2406" y="4495"/>
                    <a:pt x="2406" y="4495"/>
                  </a:cubicBezTo>
                  <a:cubicBezTo>
                    <a:pt x="2406" y="4495"/>
                    <a:pt x="3359" y="4462"/>
                    <a:pt x="3492" y="3543"/>
                  </a:cubicBezTo>
                  <a:cubicBezTo>
                    <a:pt x="3626" y="2607"/>
                    <a:pt x="3726" y="452"/>
                    <a:pt x="3726" y="452"/>
                  </a:cubicBezTo>
                  <a:cubicBezTo>
                    <a:pt x="3217" y="151"/>
                    <a:pt x="2649" y="1"/>
                    <a:pt x="20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4610550" y="4092110"/>
              <a:ext cx="11025" cy="8782"/>
            </a:xfrm>
            <a:custGeom>
              <a:avLst/>
              <a:gdLst/>
              <a:ahLst/>
              <a:cxnLst/>
              <a:rect l="l" t="t" r="r" b="b"/>
              <a:pathLst>
                <a:path w="344" h="274" extrusionOk="0">
                  <a:moveTo>
                    <a:pt x="170" y="0"/>
                  </a:moveTo>
                  <a:cubicBezTo>
                    <a:pt x="158" y="0"/>
                    <a:pt x="146" y="2"/>
                    <a:pt x="134" y="6"/>
                  </a:cubicBezTo>
                  <a:cubicBezTo>
                    <a:pt x="18" y="56"/>
                    <a:pt x="1" y="207"/>
                    <a:pt x="101" y="257"/>
                  </a:cubicBezTo>
                  <a:cubicBezTo>
                    <a:pt x="129" y="268"/>
                    <a:pt x="155" y="274"/>
                    <a:pt x="178" y="274"/>
                  </a:cubicBezTo>
                  <a:cubicBezTo>
                    <a:pt x="225" y="274"/>
                    <a:pt x="263" y="251"/>
                    <a:pt x="285" y="207"/>
                  </a:cubicBezTo>
                  <a:cubicBezTo>
                    <a:pt x="344" y="104"/>
                    <a:pt x="260"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4605742" y="4091661"/>
              <a:ext cx="15031" cy="6602"/>
            </a:xfrm>
            <a:custGeom>
              <a:avLst/>
              <a:gdLst/>
              <a:ahLst/>
              <a:cxnLst/>
              <a:rect l="l" t="t" r="r" b="b"/>
              <a:pathLst>
                <a:path w="469" h="206" extrusionOk="0">
                  <a:moveTo>
                    <a:pt x="292" y="1"/>
                  </a:moveTo>
                  <a:cubicBezTo>
                    <a:pt x="192" y="1"/>
                    <a:pt x="95" y="47"/>
                    <a:pt x="34" y="120"/>
                  </a:cubicBezTo>
                  <a:cubicBezTo>
                    <a:pt x="0" y="171"/>
                    <a:pt x="0" y="204"/>
                    <a:pt x="0" y="204"/>
                  </a:cubicBezTo>
                  <a:cubicBezTo>
                    <a:pt x="2" y="205"/>
                    <a:pt x="3" y="206"/>
                    <a:pt x="5" y="206"/>
                  </a:cubicBezTo>
                  <a:cubicBezTo>
                    <a:pt x="28" y="206"/>
                    <a:pt x="94" y="118"/>
                    <a:pt x="218" y="87"/>
                  </a:cubicBezTo>
                  <a:cubicBezTo>
                    <a:pt x="248" y="78"/>
                    <a:pt x="279" y="75"/>
                    <a:pt x="307" y="75"/>
                  </a:cubicBezTo>
                  <a:cubicBezTo>
                    <a:pt x="371" y="75"/>
                    <a:pt x="425" y="91"/>
                    <a:pt x="444" y="91"/>
                  </a:cubicBezTo>
                  <a:cubicBezTo>
                    <a:pt x="449" y="91"/>
                    <a:pt x="452" y="90"/>
                    <a:pt x="452" y="87"/>
                  </a:cubicBezTo>
                  <a:cubicBezTo>
                    <a:pt x="468" y="70"/>
                    <a:pt x="435" y="54"/>
                    <a:pt x="401" y="20"/>
                  </a:cubicBezTo>
                  <a:cubicBezTo>
                    <a:pt x="366" y="7"/>
                    <a:pt x="329"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4566353" y="4089514"/>
              <a:ext cx="10512" cy="8846"/>
            </a:xfrm>
            <a:custGeom>
              <a:avLst/>
              <a:gdLst/>
              <a:ahLst/>
              <a:cxnLst/>
              <a:rect l="l" t="t" r="r" b="b"/>
              <a:pathLst>
                <a:path w="328" h="276" extrusionOk="0">
                  <a:moveTo>
                    <a:pt x="166" y="0"/>
                  </a:moveTo>
                  <a:cubicBezTo>
                    <a:pt x="106" y="0"/>
                    <a:pt x="41" y="46"/>
                    <a:pt x="26" y="104"/>
                  </a:cubicBezTo>
                  <a:cubicBezTo>
                    <a:pt x="0" y="195"/>
                    <a:pt x="65" y="276"/>
                    <a:pt x="151" y="276"/>
                  </a:cubicBezTo>
                  <a:cubicBezTo>
                    <a:pt x="175" y="276"/>
                    <a:pt x="201" y="269"/>
                    <a:pt x="227" y="254"/>
                  </a:cubicBezTo>
                  <a:cubicBezTo>
                    <a:pt x="327" y="204"/>
                    <a:pt x="310" y="37"/>
                    <a:pt x="194" y="4"/>
                  </a:cubicBezTo>
                  <a:cubicBezTo>
                    <a:pt x="185" y="1"/>
                    <a:pt x="17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4560231" y="4089514"/>
              <a:ext cx="15544" cy="6634"/>
            </a:xfrm>
            <a:custGeom>
              <a:avLst/>
              <a:gdLst/>
              <a:ahLst/>
              <a:cxnLst/>
              <a:rect l="l" t="t" r="r" b="b"/>
              <a:pathLst>
                <a:path w="485" h="207" extrusionOk="0">
                  <a:moveTo>
                    <a:pt x="302" y="1"/>
                  </a:moveTo>
                  <a:cubicBezTo>
                    <a:pt x="208" y="1"/>
                    <a:pt x="111" y="47"/>
                    <a:pt x="50" y="121"/>
                  </a:cubicBezTo>
                  <a:cubicBezTo>
                    <a:pt x="17" y="171"/>
                    <a:pt x="0" y="204"/>
                    <a:pt x="17" y="204"/>
                  </a:cubicBezTo>
                  <a:cubicBezTo>
                    <a:pt x="18" y="205"/>
                    <a:pt x="20" y="206"/>
                    <a:pt x="22" y="206"/>
                  </a:cubicBezTo>
                  <a:cubicBezTo>
                    <a:pt x="44" y="206"/>
                    <a:pt x="111" y="118"/>
                    <a:pt x="234" y="87"/>
                  </a:cubicBezTo>
                  <a:cubicBezTo>
                    <a:pt x="265" y="78"/>
                    <a:pt x="295" y="75"/>
                    <a:pt x="324" y="75"/>
                  </a:cubicBezTo>
                  <a:cubicBezTo>
                    <a:pt x="388" y="75"/>
                    <a:pt x="441" y="91"/>
                    <a:pt x="461" y="91"/>
                  </a:cubicBezTo>
                  <a:cubicBezTo>
                    <a:pt x="465" y="91"/>
                    <a:pt x="468" y="90"/>
                    <a:pt x="468" y="87"/>
                  </a:cubicBezTo>
                  <a:cubicBezTo>
                    <a:pt x="485" y="71"/>
                    <a:pt x="451" y="54"/>
                    <a:pt x="401" y="20"/>
                  </a:cubicBezTo>
                  <a:cubicBezTo>
                    <a:pt x="370" y="7"/>
                    <a:pt x="336" y="1"/>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4588083" y="4094963"/>
              <a:ext cx="11250" cy="37402"/>
            </a:xfrm>
            <a:custGeom>
              <a:avLst/>
              <a:gdLst/>
              <a:ahLst/>
              <a:cxnLst/>
              <a:rect l="l" t="t" r="r" b="b"/>
              <a:pathLst>
                <a:path w="351" h="1167" extrusionOk="0">
                  <a:moveTo>
                    <a:pt x="67" y="1"/>
                  </a:moveTo>
                  <a:lnTo>
                    <a:pt x="67" y="1"/>
                  </a:lnTo>
                  <a:cubicBezTo>
                    <a:pt x="84" y="251"/>
                    <a:pt x="134" y="485"/>
                    <a:pt x="201" y="719"/>
                  </a:cubicBezTo>
                  <a:lnTo>
                    <a:pt x="267" y="987"/>
                  </a:lnTo>
                  <a:cubicBezTo>
                    <a:pt x="284" y="1020"/>
                    <a:pt x="284" y="1053"/>
                    <a:pt x="267" y="1087"/>
                  </a:cubicBezTo>
                  <a:cubicBezTo>
                    <a:pt x="267" y="1104"/>
                    <a:pt x="251" y="1104"/>
                    <a:pt x="217" y="1104"/>
                  </a:cubicBezTo>
                  <a:cubicBezTo>
                    <a:pt x="134" y="1104"/>
                    <a:pt x="67" y="1104"/>
                    <a:pt x="0" y="1120"/>
                  </a:cubicBezTo>
                  <a:cubicBezTo>
                    <a:pt x="67" y="1154"/>
                    <a:pt x="134" y="1154"/>
                    <a:pt x="201" y="1154"/>
                  </a:cubicBezTo>
                  <a:cubicBezTo>
                    <a:pt x="217" y="1162"/>
                    <a:pt x="230" y="1166"/>
                    <a:pt x="240" y="1166"/>
                  </a:cubicBezTo>
                  <a:cubicBezTo>
                    <a:pt x="251" y="1166"/>
                    <a:pt x="259" y="1162"/>
                    <a:pt x="267" y="1154"/>
                  </a:cubicBezTo>
                  <a:cubicBezTo>
                    <a:pt x="301" y="1154"/>
                    <a:pt x="318" y="1137"/>
                    <a:pt x="334" y="1120"/>
                  </a:cubicBezTo>
                  <a:cubicBezTo>
                    <a:pt x="351" y="1070"/>
                    <a:pt x="351" y="1020"/>
                    <a:pt x="334" y="970"/>
                  </a:cubicBezTo>
                  <a:lnTo>
                    <a:pt x="267" y="703"/>
                  </a:lnTo>
                  <a:cubicBezTo>
                    <a:pt x="217" y="469"/>
                    <a:pt x="150" y="2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4570936" y="4134064"/>
              <a:ext cx="22531" cy="12339"/>
            </a:xfrm>
            <a:custGeom>
              <a:avLst/>
              <a:gdLst/>
              <a:ahLst/>
              <a:cxnLst/>
              <a:rect l="l" t="t" r="r" b="b"/>
              <a:pathLst>
                <a:path w="703" h="385" extrusionOk="0">
                  <a:moveTo>
                    <a:pt x="101" y="0"/>
                  </a:moveTo>
                  <a:cubicBezTo>
                    <a:pt x="101" y="1"/>
                    <a:pt x="0" y="201"/>
                    <a:pt x="268" y="351"/>
                  </a:cubicBezTo>
                  <a:cubicBezTo>
                    <a:pt x="318" y="374"/>
                    <a:pt x="372" y="385"/>
                    <a:pt x="425" y="385"/>
                  </a:cubicBezTo>
                  <a:cubicBezTo>
                    <a:pt x="531" y="385"/>
                    <a:pt x="635" y="340"/>
                    <a:pt x="702" y="251"/>
                  </a:cubicBezTo>
                  <a:cubicBezTo>
                    <a:pt x="485" y="201"/>
                    <a:pt x="284" y="117"/>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4546290" y="4165665"/>
              <a:ext cx="37531" cy="23589"/>
            </a:xfrm>
            <a:custGeom>
              <a:avLst/>
              <a:gdLst/>
              <a:ahLst/>
              <a:cxnLst/>
              <a:rect l="l" t="t" r="r" b="b"/>
              <a:pathLst>
                <a:path w="1171" h="736" extrusionOk="0">
                  <a:moveTo>
                    <a:pt x="1" y="0"/>
                  </a:moveTo>
                  <a:lnTo>
                    <a:pt x="1" y="0"/>
                  </a:lnTo>
                  <a:cubicBezTo>
                    <a:pt x="1" y="0"/>
                    <a:pt x="201" y="702"/>
                    <a:pt x="1154" y="735"/>
                  </a:cubicBezTo>
                  <a:lnTo>
                    <a:pt x="1170" y="502"/>
                  </a:lnTo>
                  <a:cubicBezTo>
                    <a:pt x="753" y="451"/>
                    <a:pt x="335" y="28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4500234" y="4030190"/>
              <a:ext cx="127495" cy="66472"/>
            </a:xfrm>
            <a:custGeom>
              <a:avLst/>
              <a:gdLst/>
              <a:ahLst/>
              <a:cxnLst/>
              <a:rect l="l" t="t" r="r" b="b"/>
              <a:pathLst>
                <a:path w="3978" h="2074" extrusionOk="0">
                  <a:moveTo>
                    <a:pt x="2307" y="0"/>
                  </a:moveTo>
                  <a:lnTo>
                    <a:pt x="1271" y="134"/>
                  </a:lnTo>
                  <a:lnTo>
                    <a:pt x="318" y="535"/>
                  </a:lnTo>
                  <a:cubicBezTo>
                    <a:pt x="318" y="535"/>
                    <a:pt x="1" y="2005"/>
                    <a:pt x="385" y="2072"/>
                  </a:cubicBezTo>
                  <a:cubicBezTo>
                    <a:pt x="394" y="2073"/>
                    <a:pt x="403" y="2074"/>
                    <a:pt x="412" y="2074"/>
                  </a:cubicBezTo>
                  <a:cubicBezTo>
                    <a:pt x="754" y="2074"/>
                    <a:pt x="769" y="1153"/>
                    <a:pt x="769" y="1153"/>
                  </a:cubicBezTo>
                  <a:cubicBezTo>
                    <a:pt x="1271" y="1036"/>
                    <a:pt x="1321" y="535"/>
                    <a:pt x="1454" y="451"/>
                  </a:cubicBezTo>
                  <a:cubicBezTo>
                    <a:pt x="1479" y="430"/>
                    <a:pt x="1524" y="420"/>
                    <a:pt x="1584" y="420"/>
                  </a:cubicBezTo>
                  <a:cubicBezTo>
                    <a:pt x="1808" y="420"/>
                    <a:pt x="2239" y="558"/>
                    <a:pt x="2607" y="769"/>
                  </a:cubicBezTo>
                  <a:cubicBezTo>
                    <a:pt x="2866" y="930"/>
                    <a:pt x="3152" y="1015"/>
                    <a:pt x="3443" y="1015"/>
                  </a:cubicBezTo>
                  <a:cubicBezTo>
                    <a:pt x="3604" y="1015"/>
                    <a:pt x="3767" y="989"/>
                    <a:pt x="3927" y="936"/>
                  </a:cubicBezTo>
                  <a:lnTo>
                    <a:pt x="3977" y="434"/>
                  </a:lnTo>
                  <a:lnTo>
                    <a:pt x="3259" y="184"/>
                  </a:lnTo>
                  <a:lnTo>
                    <a:pt x="23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4491965" y="4084739"/>
              <a:ext cx="23300" cy="31762"/>
            </a:xfrm>
            <a:custGeom>
              <a:avLst/>
              <a:gdLst/>
              <a:ahLst/>
              <a:cxnLst/>
              <a:rect l="l" t="t" r="r" b="b"/>
              <a:pathLst>
                <a:path w="727" h="991" extrusionOk="0">
                  <a:moveTo>
                    <a:pt x="443" y="1"/>
                  </a:moveTo>
                  <a:cubicBezTo>
                    <a:pt x="274" y="1"/>
                    <a:pt x="85" y="85"/>
                    <a:pt x="58" y="437"/>
                  </a:cubicBezTo>
                  <a:cubicBezTo>
                    <a:pt x="0" y="726"/>
                    <a:pt x="231" y="991"/>
                    <a:pt x="511" y="991"/>
                  </a:cubicBezTo>
                  <a:cubicBezTo>
                    <a:pt x="554" y="991"/>
                    <a:pt x="599" y="985"/>
                    <a:pt x="643" y="971"/>
                  </a:cubicBezTo>
                  <a:cubicBezTo>
                    <a:pt x="659" y="956"/>
                    <a:pt x="717" y="188"/>
                    <a:pt x="726" y="68"/>
                  </a:cubicBezTo>
                  <a:lnTo>
                    <a:pt x="726" y="68"/>
                  </a:lnTo>
                  <a:cubicBezTo>
                    <a:pt x="726" y="69"/>
                    <a:pt x="726" y="69"/>
                    <a:pt x="727" y="69"/>
                  </a:cubicBezTo>
                  <a:lnTo>
                    <a:pt x="727" y="52"/>
                  </a:lnTo>
                  <a:cubicBezTo>
                    <a:pt x="727" y="52"/>
                    <a:pt x="726" y="58"/>
                    <a:pt x="726" y="68"/>
                  </a:cubicBezTo>
                  <a:lnTo>
                    <a:pt x="726" y="68"/>
                  </a:lnTo>
                  <a:cubicBezTo>
                    <a:pt x="710" y="57"/>
                    <a:pt x="583" y="1"/>
                    <a:pt x="44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4498118" y="4091213"/>
              <a:ext cx="9134" cy="18108"/>
            </a:xfrm>
            <a:custGeom>
              <a:avLst/>
              <a:gdLst/>
              <a:ahLst/>
              <a:cxnLst/>
              <a:rect l="l" t="t" r="r" b="b"/>
              <a:pathLst>
                <a:path w="285" h="565" extrusionOk="0">
                  <a:moveTo>
                    <a:pt x="201" y="1"/>
                  </a:moveTo>
                  <a:cubicBezTo>
                    <a:pt x="150" y="1"/>
                    <a:pt x="100" y="34"/>
                    <a:pt x="84" y="84"/>
                  </a:cubicBezTo>
                  <a:cubicBezTo>
                    <a:pt x="50" y="134"/>
                    <a:pt x="33" y="201"/>
                    <a:pt x="17" y="268"/>
                  </a:cubicBezTo>
                  <a:cubicBezTo>
                    <a:pt x="0" y="385"/>
                    <a:pt x="50" y="485"/>
                    <a:pt x="150" y="552"/>
                  </a:cubicBezTo>
                  <a:cubicBezTo>
                    <a:pt x="167" y="561"/>
                    <a:pt x="188" y="565"/>
                    <a:pt x="209" y="565"/>
                  </a:cubicBezTo>
                  <a:cubicBezTo>
                    <a:pt x="230" y="565"/>
                    <a:pt x="251" y="561"/>
                    <a:pt x="267" y="552"/>
                  </a:cubicBezTo>
                  <a:cubicBezTo>
                    <a:pt x="284" y="535"/>
                    <a:pt x="284" y="519"/>
                    <a:pt x="284" y="519"/>
                  </a:cubicBezTo>
                  <a:lnTo>
                    <a:pt x="284" y="519"/>
                  </a:lnTo>
                  <a:cubicBezTo>
                    <a:pt x="284" y="519"/>
                    <a:pt x="267" y="519"/>
                    <a:pt x="251" y="535"/>
                  </a:cubicBezTo>
                  <a:cubicBezTo>
                    <a:pt x="217" y="535"/>
                    <a:pt x="201" y="535"/>
                    <a:pt x="167" y="519"/>
                  </a:cubicBezTo>
                  <a:cubicBezTo>
                    <a:pt x="84" y="469"/>
                    <a:pt x="50" y="368"/>
                    <a:pt x="67" y="268"/>
                  </a:cubicBezTo>
                  <a:cubicBezTo>
                    <a:pt x="67" y="201"/>
                    <a:pt x="84" y="151"/>
                    <a:pt x="117" y="101"/>
                  </a:cubicBezTo>
                  <a:cubicBezTo>
                    <a:pt x="134" y="68"/>
                    <a:pt x="167" y="34"/>
                    <a:pt x="201" y="34"/>
                  </a:cubicBezTo>
                  <a:cubicBezTo>
                    <a:pt x="209" y="30"/>
                    <a:pt x="217" y="28"/>
                    <a:pt x="224" y="28"/>
                  </a:cubicBezTo>
                  <a:cubicBezTo>
                    <a:pt x="243" y="28"/>
                    <a:pt x="255" y="43"/>
                    <a:pt x="267" y="68"/>
                  </a:cubicBezTo>
                  <a:cubicBezTo>
                    <a:pt x="267" y="84"/>
                    <a:pt x="267" y="101"/>
                    <a:pt x="267" y="101"/>
                  </a:cubicBezTo>
                  <a:cubicBezTo>
                    <a:pt x="267" y="101"/>
                    <a:pt x="284" y="84"/>
                    <a:pt x="284" y="68"/>
                  </a:cubicBezTo>
                  <a:cubicBezTo>
                    <a:pt x="284" y="51"/>
                    <a:pt x="267" y="34"/>
                    <a:pt x="267" y="18"/>
                  </a:cubicBezTo>
                  <a:cubicBezTo>
                    <a:pt x="251" y="1"/>
                    <a:pt x="217"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0"/>
            <p:cNvSpPr/>
            <p:nvPr/>
          </p:nvSpPr>
          <p:spPr>
            <a:xfrm>
              <a:off x="4509336" y="4020863"/>
              <a:ext cx="12884" cy="6666"/>
            </a:xfrm>
            <a:custGeom>
              <a:avLst/>
              <a:gdLst/>
              <a:ahLst/>
              <a:cxnLst/>
              <a:rect l="l" t="t" r="r" b="b"/>
              <a:pathLst>
                <a:path w="402" h="208" extrusionOk="0">
                  <a:moveTo>
                    <a:pt x="87" y="0"/>
                  </a:moveTo>
                  <a:cubicBezTo>
                    <a:pt x="36" y="0"/>
                    <a:pt x="1" y="15"/>
                    <a:pt x="1" y="24"/>
                  </a:cubicBezTo>
                  <a:cubicBezTo>
                    <a:pt x="18" y="57"/>
                    <a:pt x="101" y="57"/>
                    <a:pt x="201" y="107"/>
                  </a:cubicBezTo>
                  <a:cubicBezTo>
                    <a:pt x="318" y="141"/>
                    <a:pt x="368" y="207"/>
                    <a:pt x="385" y="207"/>
                  </a:cubicBezTo>
                  <a:cubicBezTo>
                    <a:pt x="402" y="191"/>
                    <a:pt x="368" y="91"/>
                    <a:pt x="235" y="40"/>
                  </a:cubicBezTo>
                  <a:cubicBezTo>
                    <a:pt x="182" y="10"/>
                    <a:pt x="129"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0"/>
            <p:cNvSpPr/>
            <p:nvPr/>
          </p:nvSpPr>
          <p:spPr>
            <a:xfrm>
              <a:off x="4520586" y="4010351"/>
              <a:ext cx="4872" cy="18781"/>
            </a:xfrm>
            <a:custGeom>
              <a:avLst/>
              <a:gdLst/>
              <a:ahLst/>
              <a:cxnLst/>
              <a:rect l="l" t="t" r="r" b="b"/>
              <a:pathLst>
                <a:path w="152" h="586" extrusionOk="0">
                  <a:moveTo>
                    <a:pt x="68" y="1"/>
                  </a:moveTo>
                  <a:cubicBezTo>
                    <a:pt x="17" y="84"/>
                    <a:pt x="1" y="201"/>
                    <a:pt x="17" y="302"/>
                  </a:cubicBezTo>
                  <a:cubicBezTo>
                    <a:pt x="17" y="485"/>
                    <a:pt x="118" y="586"/>
                    <a:pt x="134" y="586"/>
                  </a:cubicBezTo>
                  <a:cubicBezTo>
                    <a:pt x="151" y="569"/>
                    <a:pt x="101" y="452"/>
                    <a:pt x="84" y="302"/>
                  </a:cubicBezTo>
                  <a:cubicBezTo>
                    <a:pt x="68" y="134"/>
                    <a:pt x="8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a:off x="4601512" y="4084194"/>
              <a:ext cx="19775" cy="5897"/>
            </a:xfrm>
            <a:custGeom>
              <a:avLst/>
              <a:gdLst/>
              <a:ahLst/>
              <a:cxnLst/>
              <a:rect l="l" t="t" r="r" b="b"/>
              <a:pathLst>
                <a:path w="617" h="184" extrusionOk="0">
                  <a:moveTo>
                    <a:pt x="275" y="1"/>
                  </a:moveTo>
                  <a:cubicBezTo>
                    <a:pt x="113" y="1"/>
                    <a:pt x="0" y="89"/>
                    <a:pt x="15" y="120"/>
                  </a:cubicBezTo>
                  <a:cubicBezTo>
                    <a:pt x="32" y="153"/>
                    <a:pt x="149" y="136"/>
                    <a:pt x="300" y="153"/>
                  </a:cubicBezTo>
                  <a:cubicBezTo>
                    <a:pt x="403" y="164"/>
                    <a:pt x="491" y="184"/>
                    <a:pt x="541" y="184"/>
                  </a:cubicBezTo>
                  <a:cubicBezTo>
                    <a:pt x="564" y="184"/>
                    <a:pt x="578" y="180"/>
                    <a:pt x="584" y="170"/>
                  </a:cubicBezTo>
                  <a:cubicBezTo>
                    <a:pt x="617" y="136"/>
                    <a:pt x="500" y="19"/>
                    <a:pt x="316" y="3"/>
                  </a:cubicBezTo>
                  <a:cubicBezTo>
                    <a:pt x="302" y="1"/>
                    <a:pt x="289"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a:off x="4555969" y="4074547"/>
              <a:ext cx="19807" cy="5833"/>
            </a:xfrm>
            <a:custGeom>
              <a:avLst/>
              <a:gdLst/>
              <a:ahLst/>
              <a:cxnLst/>
              <a:rect l="l" t="t" r="r" b="b"/>
              <a:pathLst>
                <a:path w="618" h="182" extrusionOk="0">
                  <a:moveTo>
                    <a:pt x="276" y="1"/>
                  </a:moveTo>
                  <a:cubicBezTo>
                    <a:pt x="114" y="1"/>
                    <a:pt x="1" y="89"/>
                    <a:pt x="16" y="120"/>
                  </a:cubicBezTo>
                  <a:cubicBezTo>
                    <a:pt x="33" y="153"/>
                    <a:pt x="167" y="137"/>
                    <a:pt x="300" y="153"/>
                  </a:cubicBezTo>
                  <a:cubicBezTo>
                    <a:pt x="413" y="153"/>
                    <a:pt x="507" y="181"/>
                    <a:pt x="561" y="181"/>
                  </a:cubicBezTo>
                  <a:cubicBezTo>
                    <a:pt x="579" y="181"/>
                    <a:pt x="593" y="178"/>
                    <a:pt x="601" y="170"/>
                  </a:cubicBezTo>
                  <a:cubicBezTo>
                    <a:pt x="618" y="137"/>
                    <a:pt x="501" y="20"/>
                    <a:pt x="317" y="3"/>
                  </a:cubicBezTo>
                  <a:cubicBezTo>
                    <a:pt x="303" y="2"/>
                    <a:pt x="28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a:off x="4234635" y="4180280"/>
              <a:ext cx="347582" cy="271464"/>
            </a:xfrm>
            <a:custGeom>
              <a:avLst/>
              <a:gdLst/>
              <a:ahLst/>
              <a:cxnLst/>
              <a:rect l="l" t="t" r="r" b="b"/>
              <a:pathLst>
                <a:path w="10845" h="8470" extrusionOk="0">
                  <a:moveTo>
                    <a:pt x="8135" y="0"/>
                  </a:moveTo>
                  <a:cubicBezTo>
                    <a:pt x="7604" y="0"/>
                    <a:pt x="7079" y="193"/>
                    <a:pt x="6667" y="564"/>
                  </a:cubicBezTo>
                  <a:cubicBezTo>
                    <a:pt x="5548" y="1583"/>
                    <a:pt x="3526" y="3354"/>
                    <a:pt x="3075" y="3454"/>
                  </a:cubicBezTo>
                  <a:cubicBezTo>
                    <a:pt x="2799" y="3517"/>
                    <a:pt x="2492" y="3538"/>
                    <a:pt x="2185" y="3538"/>
                  </a:cubicBezTo>
                  <a:cubicBezTo>
                    <a:pt x="1572" y="3538"/>
                    <a:pt x="959" y="3454"/>
                    <a:pt x="601" y="3454"/>
                  </a:cubicBezTo>
                  <a:cubicBezTo>
                    <a:pt x="421" y="3454"/>
                    <a:pt x="305" y="3475"/>
                    <a:pt x="284" y="3538"/>
                  </a:cubicBezTo>
                  <a:cubicBezTo>
                    <a:pt x="84" y="4072"/>
                    <a:pt x="0" y="8400"/>
                    <a:pt x="0" y="8400"/>
                  </a:cubicBezTo>
                  <a:cubicBezTo>
                    <a:pt x="0" y="8400"/>
                    <a:pt x="808" y="8470"/>
                    <a:pt x="1951" y="8470"/>
                  </a:cubicBezTo>
                  <a:cubicBezTo>
                    <a:pt x="4206" y="8470"/>
                    <a:pt x="7770" y="8197"/>
                    <a:pt x="9023" y="6579"/>
                  </a:cubicBezTo>
                  <a:lnTo>
                    <a:pt x="9374" y="6094"/>
                  </a:lnTo>
                  <a:cubicBezTo>
                    <a:pt x="10293" y="4824"/>
                    <a:pt x="10794" y="3320"/>
                    <a:pt x="10844" y="1783"/>
                  </a:cubicBezTo>
                  <a:cubicBezTo>
                    <a:pt x="10844" y="1466"/>
                    <a:pt x="10694" y="1182"/>
                    <a:pt x="10443" y="998"/>
                  </a:cubicBezTo>
                  <a:cubicBezTo>
                    <a:pt x="10009" y="714"/>
                    <a:pt x="9574" y="447"/>
                    <a:pt x="9107" y="229"/>
                  </a:cubicBezTo>
                  <a:cubicBezTo>
                    <a:pt x="8798" y="75"/>
                    <a:pt x="8466" y="0"/>
                    <a:pt x="81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a:off x="4463280" y="4235278"/>
              <a:ext cx="362037" cy="238388"/>
            </a:xfrm>
            <a:custGeom>
              <a:avLst/>
              <a:gdLst/>
              <a:ahLst/>
              <a:cxnLst/>
              <a:rect l="l" t="t" r="r" b="b"/>
              <a:pathLst>
                <a:path w="11296" h="7438" extrusionOk="0">
                  <a:moveTo>
                    <a:pt x="2290" y="0"/>
                  </a:moveTo>
                  <a:lnTo>
                    <a:pt x="1" y="17"/>
                  </a:lnTo>
                  <a:cubicBezTo>
                    <a:pt x="1" y="17"/>
                    <a:pt x="285" y="3225"/>
                    <a:pt x="1304" y="5782"/>
                  </a:cubicBezTo>
                  <a:cubicBezTo>
                    <a:pt x="1828" y="7135"/>
                    <a:pt x="4028" y="7437"/>
                    <a:pt x="5888" y="7437"/>
                  </a:cubicBezTo>
                  <a:cubicBezTo>
                    <a:pt x="7173" y="7437"/>
                    <a:pt x="8296" y="7293"/>
                    <a:pt x="8589" y="7252"/>
                  </a:cubicBezTo>
                  <a:cubicBezTo>
                    <a:pt x="9141" y="7252"/>
                    <a:pt x="9692" y="7235"/>
                    <a:pt x="10227" y="7185"/>
                  </a:cubicBezTo>
                  <a:cubicBezTo>
                    <a:pt x="10878" y="7102"/>
                    <a:pt x="10878" y="7035"/>
                    <a:pt x="10845" y="6968"/>
                  </a:cubicBezTo>
                  <a:cubicBezTo>
                    <a:pt x="10827" y="6915"/>
                    <a:pt x="10738" y="6898"/>
                    <a:pt x="10620" y="6898"/>
                  </a:cubicBezTo>
                  <a:cubicBezTo>
                    <a:pt x="10418" y="6898"/>
                    <a:pt x="10131" y="6947"/>
                    <a:pt x="9977" y="6947"/>
                  </a:cubicBezTo>
                  <a:cubicBezTo>
                    <a:pt x="9881" y="6947"/>
                    <a:pt x="9836" y="6929"/>
                    <a:pt x="9892" y="6868"/>
                  </a:cubicBezTo>
                  <a:cubicBezTo>
                    <a:pt x="10076" y="6667"/>
                    <a:pt x="11263" y="6634"/>
                    <a:pt x="11196" y="6433"/>
                  </a:cubicBezTo>
                  <a:cubicBezTo>
                    <a:pt x="11168" y="6360"/>
                    <a:pt x="11064" y="6333"/>
                    <a:pt x="10925" y="6333"/>
                  </a:cubicBezTo>
                  <a:cubicBezTo>
                    <a:pt x="10553" y="6333"/>
                    <a:pt x="9932" y="6526"/>
                    <a:pt x="9859" y="6550"/>
                  </a:cubicBezTo>
                  <a:cubicBezTo>
                    <a:pt x="9854" y="6551"/>
                    <a:pt x="9849" y="6551"/>
                    <a:pt x="9844" y="6551"/>
                  </a:cubicBezTo>
                  <a:cubicBezTo>
                    <a:pt x="9756" y="6551"/>
                    <a:pt x="9730" y="6416"/>
                    <a:pt x="9809" y="6400"/>
                  </a:cubicBezTo>
                  <a:cubicBezTo>
                    <a:pt x="9943" y="6383"/>
                    <a:pt x="11296" y="6116"/>
                    <a:pt x="11196" y="5848"/>
                  </a:cubicBezTo>
                  <a:cubicBezTo>
                    <a:pt x="11176" y="5790"/>
                    <a:pt x="11126" y="5772"/>
                    <a:pt x="11072" y="5772"/>
                  </a:cubicBezTo>
                  <a:cubicBezTo>
                    <a:pt x="10988" y="5772"/>
                    <a:pt x="10895" y="5815"/>
                    <a:pt x="10895" y="5815"/>
                  </a:cubicBezTo>
                  <a:cubicBezTo>
                    <a:pt x="10895" y="5815"/>
                    <a:pt x="10023" y="6063"/>
                    <a:pt x="9714" y="6063"/>
                  </a:cubicBezTo>
                  <a:cubicBezTo>
                    <a:pt x="9655" y="6063"/>
                    <a:pt x="9616" y="6054"/>
                    <a:pt x="9608" y="6032"/>
                  </a:cubicBezTo>
                  <a:cubicBezTo>
                    <a:pt x="9575" y="5915"/>
                    <a:pt x="10293" y="5681"/>
                    <a:pt x="10544" y="5614"/>
                  </a:cubicBezTo>
                  <a:cubicBezTo>
                    <a:pt x="10778" y="5564"/>
                    <a:pt x="10862" y="5414"/>
                    <a:pt x="10745" y="5330"/>
                  </a:cubicBezTo>
                  <a:cubicBezTo>
                    <a:pt x="10731" y="5320"/>
                    <a:pt x="10700" y="5315"/>
                    <a:pt x="10656" y="5315"/>
                  </a:cubicBezTo>
                  <a:cubicBezTo>
                    <a:pt x="10426" y="5315"/>
                    <a:pt x="9852" y="5441"/>
                    <a:pt x="9642" y="5497"/>
                  </a:cubicBezTo>
                  <a:cubicBezTo>
                    <a:pt x="9512" y="5534"/>
                    <a:pt x="9250" y="5612"/>
                    <a:pt x="9084" y="5612"/>
                  </a:cubicBezTo>
                  <a:cubicBezTo>
                    <a:pt x="8950" y="5612"/>
                    <a:pt x="8878" y="5562"/>
                    <a:pt x="8990" y="5397"/>
                  </a:cubicBezTo>
                  <a:cubicBezTo>
                    <a:pt x="9241" y="5030"/>
                    <a:pt x="9291" y="4645"/>
                    <a:pt x="9241" y="4545"/>
                  </a:cubicBezTo>
                  <a:cubicBezTo>
                    <a:pt x="9213" y="4496"/>
                    <a:pt x="9167" y="4474"/>
                    <a:pt x="9123" y="4474"/>
                  </a:cubicBezTo>
                  <a:cubicBezTo>
                    <a:pt x="9061" y="4474"/>
                    <a:pt x="9000" y="4517"/>
                    <a:pt x="8990" y="4595"/>
                  </a:cubicBezTo>
                  <a:cubicBezTo>
                    <a:pt x="8940" y="4746"/>
                    <a:pt x="8890" y="4879"/>
                    <a:pt x="8806" y="5013"/>
                  </a:cubicBezTo>
                  <a:cubicBezTo>
                    <a:pt x="8756" y="5113"/>
                    <a:pt x="8673" y="5213"/>
                    <a:pt x="8589" y="5280"/>
                  </a:cubicBezTo>
                  <a:cubicBezTo>
                    <a:pt x="8506" y="5364"/>
                    <a:pt x="8422" y="5414"/>
                    <a:pt x="8355" y="5481"/>
                  </a:cubicBezTo>
                  <a:cubicBezTo>
                    <a:pt x="8128" y="5538"/>
                    <a:pt x="7279" y="5728"/>
                    <a:pt x="6258" y="5728"/>
                  </a:cubicBezTo>
                  <a:cubicBezTo>
                    <a:pt x="5476" y="5728"/>
                    <a:pt x="4593" y="5616"/>
                    <a:pt x="3811" y="5247"/>
                  </a:cubicBezTo>
                  <a:cubicBezTo>
                    <a:pt x="2892" y="4829"/>
                    <a:pt x="2290" y="0"/>
                    <a:pt x="22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a:off x="4442416" y="4180152"/>
              <a:ext cx="124803" cy="168679"/>
            </a:xfrm>
            <a:custGeom>
              <a:avLst/>
              <a:gdLst/>
              <a:ahLst/>
              <a:cxnLst/>
              <a:rect l="l" t="t" r="r" b="b"/>
              <a:pathLst>
                <a:path w="3894" h="5263" extrusionOk="0">
                  <a:moveTo>
                    <a:pt x="1725" y="0"/>
                  </a:moveTo>
                  <a:cubicBezTo>
                    <a:pt x="1313" y="0"/>
                    <a:pt x="919" y="223"/>
                    <a:pt x="585" y="618"/>
                  </a:cubicBezTo>
                  <a:cubicBezTo>
                    <a:pt x="0" y="1303"/>
                    <a:pt x="351" y="5263"/>
                    <a:pt x="351" y="5263"/>
                  </a:cubicBezTo>
                  <a:lnTo>
                    <a:pt x="3893" y="4143"/>
                  </a:lnTo>
                  <a:lnTo>
                    <a:pt x="3208" y="1353"/>
                  </a:lnTo>
                  <a:cubicBezTo>
                    <a:pt x="3108" y="952"/>
                    <a:pt x="2874" y="568"/>
                    <a:pt x="2540" y="300"/>
                  </a:cubicBezTo>
                  <a:cubicBezTo>
                    <a:pt x="2269" y="96"/>
                    <a:pt x="1994" y="0"/>
                    <a:pt x="172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0"/>
            <p:cNvSpPr/>
            <p:nvPr/>
          </p:nvSpPr>
          <p:spPr>
            <a:xfrm>
              <a:off x="4452575" y="4184414"/>
              <a:ext cx="106086" cy="163872"/>
            </a:xfrm>
            <a:custGeom>
              <a:avLst/>
              <a:gdLst/>
              <a:ahLst/>
              <a:cxnLst/>
              <a:rect l="l" t="t" r="r" b="b"/>
              <a:pathLst>
                <a:path w="3310" h="5113" extrusionOk="0">
                  <a:moveTo>
                    <a:pt x="1514" y="0"/>
                  </a:moveTo>
                  <a:cubicBezTo>
                    <a:pt x="1445" y="0"/>
                    <a:pt x="1374" y="6"/>
                    <a:pt x="1304" y="17"/>
                  </a:cubicBezTo>
                  <a:cubicBezTo>
                    <a:pt x="1204" y="17"/>
                    <a:pt x="1120" y="34"/>
                    <a:pt x="1037" y="50"/>
                  </a:cubicBezTo>
                  <a:cubicBezTo>
                    <a:pt x="1020" y="50"/>
                    <a:pt x="987" y="67"/>
                    <a:pt x="953" y="84"/>
                  </a:cubicBezTo>
                  <a:cubicBezTo>
                    <a:pt x="987" y="67"/>
                    <a:pt x="1020" y="67"/>
                    <a:pt x="1037" y="67"/>
                  </a:cubicBezTo>
                  <a:cubicBezTo>
                    <a:pt x="1104" y="50"/>
                    <a:pt x="1187" y="50"/>
                    <a:pt x="1304" y="34"/>
                  </a:cubicBezTo>
                  <a:cubicBezTo>
                    <a:pt x="1336" y="32"/>
                    <a:pt x="1367" y="31"/>
                    <a:pt x="1399" y="31"/>
                  </a:cubicBezTo>
                  <a:cubicBezTo>
                    <a:pt x="1682" y="31"/>
                    <a:pt x="1951" y="99"/>
                    <a:pt x="2206" y="234"/>
                  </a:cubicBezTo>
                  <a:cubicBezTo>
                    <a:pt x="2390" y="334"/>
                    <a:pt x="2540" y="501"/>
                    <a:pt x="2624" y="702"/>
                  </a:cubicBezTo>
                  <a:cubicBezTo>
                    <a:pt x="2724" y="919"/>
                    <a:pt x="2791" y="1170"/>
                    <a:pt x="2825" y="1404"/>
                  </a:cubicBezTo>
                  <a:cubicBezTo>
                    <a:pt x="2908" y="1938"/>
                    <a:pt x="2992" y="2506"/>
                    <a:pt x="3075" y="3108"/>
                  </a:cubicBezTo>
                  <a:cubicBezTo>
                    <a:pt x="3139" y="3443"/>
                    <a:pt x="3188" y="3763"/>
                    <a:pt x="3236" y="4068"/>
                  </a:cubicBezTo>
                  <a:lnTo>
                    <a:pt x="3236" y="4068"/>
                  </a:lnTo>
                  <a:lnTo>
                    <a:pt x="920" y="4795"/>
                  </a:lnTo>
                  <a:lnTo>
                    <a:pt x="251" y="5029"/>
                  </a:lnTo>
                  <a:lnTo>
                    <a:pt x="68" y="5079"/>
                  </a:lnTo>
                  <a:cubicBezTo>
                    <a:pt x="34" y="5096"/>
                    <a:pt x="17" y="5096"/>
                    <a:pt x="1" y="5113"/>
                  </a:cubicBezTo>
                  <a:cubicBezTo>
                    <a:pt x="17" y="5113"/>
                    <a:pt x="51" y="5096"/>
                    <a:pt x="68" y="5096"/>
                  </a:cubicBezTo>
                  <a:lnTo>
                    <a:pt x="251" y="5046"/>
                  </a:lnTo>
                  <a:lnTo>
                    <a:pt x="936" y="4846"/>
                  </a:lnTo>
                  <a:lnTo>
                    <a:pt x="3276" y="4127"/>
                  </a:lnTo>
                  <a:lnTo>
                    <a:pt x="3309" y="4127"/>
                  </a:lnTo>
                  <a:lnTo>
                    <a:pt x="3309" y="4094"/>
                  </a:lnTo>
                  <a:cubicBezTo>
                    <a:pt x="3259" y="3776"/>
                    <a:pt x="3209" y="3442"/>
                    <a:pt x="3159" y="3108"/>
                  </a:cubicBezTo>
                  <a:lnTo>
                    <a:pt x="2891" y="1404"/>
                  </a:lnTo>
                  <a:cubicBezTo>
                    <a:pt x="2858" y="1153"/>
                    <a:pt x="2791" y="902"/>
                    <a:pt x="2674" y="668"/>
                  </a:cubicBezTo>
                  <a:cubicBezTo>
                    <a:pt x="2574" y="468"/>
                    <a:pt x="2424" y="301"/>
                    <a:pt x="2223" y="184"/>
                  </a:cubicBezTo>
                  <a:cubicBezTo>
                    <a:pt x="2002" y="67"/>
                    <a:pt x="1760" y="0"/>
                    <a:pt x="15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0"/>
            <p:cNvSpPr/>
            <p:nvPr/>
          </p:nvSpPr>
          <p:spPr>
            <a:xfrm>
              <a:off x="4328894" y="4290436"/>
              <a:ext cx="4840" cy="61600"/>
            </a:xfrm>
            <a:custGeom>
              <a:avLst/>
              <a:gdLst/>
              <a:ahLst/>
              <a:cxnLst/>
              <a:rect l="l" t="t" r="r" b="b"/>
              <a:pathLst>
                <a:path w="151" h="1922" extrusionOk="0">
                  <a:moveTo>
                    <a:pt x="100" y="0"/>
                  </a:moveTo>
                  <a:lnTo>
                    <a:pt x="100" y="0"/>
                  </a:lnTo>
                  <a:cubicBezTo>
                    <a:pt x="67" y="84"/>
                    <a:pt x="50" y="184"/>
                    <a:pt x="50" y="284"/>
                  </a:cubicBezTo>
                  <a:cubicBezTo>
                    <a:pt x="0" y="736"/>
                    <a:pt x="0" y="1187"/>
                    <a:pt x="67" y="1655"/>
                  </a:cubicBezTo>
                  <a:cubicBezTo>
                    <a:pt x="84" y="1738"/>
                    <a:pt x="100" y="1838"/>
                    <a:pt x="134" y="1922"/>
                  </a:cubicBezTo>
                  <a:cubicBezTo>
                    <a:pt x="150" y="1922"/>
                    <a:pt x="100" y="1487"/>
                    <a:pt x="84" y="969"/>
                  </a:cubicBezTo>
                  <a:cubicBezTo>
                    <a:pt x="67" y="435"/>
                    <a:pt x="11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0"/>
            <p:cNvSpPr/>
            <p:nvPr/>
          </p:nvSpPr>
          <p:spPr>
            <a:xfrm>
              <a:off x="4332644" y="4293096"/>
              <a:ext cx="18268" cy="50383"/>
            </a:xfrm>
            <a:custGeom>
              <a:avLst/>
              <a:gdLst/>
              <a:ahLst/>
              <a:cxnLst/>
              <a:rect l="l" t="t" r="r" b="b"/>
              <a:pathLst>
                <a:path w="570" h="1572" extrusionOk="0">
                  <a:moveTo>
                    <a:pt x="0" y="1"/>
                  </a:moveTo>
                  <a:cubicBezTo>
                    <a:pt x="17" y="567"/>
                    <a:pt x="216" y="1116"/>
                    <a:pt x="564" y="1550"/>
                  </a:cubicBezTo>
                  <a:lnTo>
                    <a:pt x="564" y="1550"/>
                  </a:lnTo>
                  <a:cubicBezTo>
                    <a:pt x="533" y="1469"/>
                    <a:pt x="365" y="1180"/>
                    <a:pt x="234" y="803"/>
                  </a:cubicBezTo>
                  <a:cubicBezTo>
                    <a:pt x="67" y="369"/>
                    <a:pt x="17" y="1"/>
                    <a:pt x="0" y="1"/>
                  </a:cubicBezTo>
                  <a:close/>
                  <a:moveTo>
                    <a:pt x="564" y="1550"/>
                  </a:moveTo>
                  <a:cubicBezTo>
                    <a:pt x="566" y="1555"/>
                    <a:pt x="567" y="1559"/>
                    <a:pt x="568" y="1562"/>
                  </a:cubicBezTo>
                  <a:lnTo>
                    <a:pt x="568" y="1562"/>
                  </a:lnTo>
                  <a:lnTo>
                    <a:pt x="568" y="1555"/>
                  </a:lnTo>
                  <a:cubicBezTo>
                    <a:pt x="567" y="1553"/>
                    <a:pt x="565" y="1551"/>
                    <a:pt x="564" y="1550"/>
                  </a:cubicBezTo>
                  <a:close/>
                  <a:moveTo>
                    <a:pt x="568" y="1562"/>
                  </a:moveTo>
                  <a:lnTo>
                    <a:pt x="568" y="1572"/>
                  </a:lnTo>
                  <a:cubicBezTo>
                    <a:pt x="569" y="1570"/>
                    <a:pt x="569" y="1567"/>
                    <a:pt x="568" y="156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hlinkClick r:id="rId4"/>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1231" y="2025524"/>
            <a:ext cx="769687" cy="7468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7FC5"/>
                </a:solidFill>
              </a:rPr>
              <a:t>TABLE OF CONTENTS</a:t>
            </a:r>
            <a:endParaRPr>
              <a:solidFill>
                <a:srgbClr val="007FC5"/>
              </a:solidFill>
            </a:endParaRPr>
          </a:p>
        </p:txBody>
      </p:sp>
      <p:sp>
        <p:nvSpPr>
          <p:cNvPr id="862" name="Google Shape;862;p33"/>
          <p:cNvSpPr txBox="1">
            <a:spLocks noGrp="1"/>
          </p:cNvSpPr>
          <p:nvPr>
            <p:ph type="subTitle" idx="1"/>
          </p:nvPr>
        </p:nvSpPr>
        <p:spPr>
          <a:xfrm>
            <a:off x="2428325" y="1665600"/>
            <a:ext cx="2242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t>
            </a:r>
            <a:endParaRPr/>
          </a:p>
        </p:txBody>
      </p:sp>
      <p:sp>
        <p:nvSpPr>
          <p:cNvPr id="863" name="Google Shape;863;p3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Necessity is the mother of innovation. </a:t>
            </a:r>
            <a:endParaRPr/>
          </a:p>
        </p:txBody>
      </p:sp>
      <p:sp>
        <p:nvSpPr>
          <p:cNvPr id="864" name="Google Shape;864;p3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MISSION</a:t>
            </a:r>
            <a:endParaRPr/>
          </a:p>
        </p:txBody>
      </p:sp>
      <p:sp>
        <p:nvSpPr>
          <p:cNvPr id="865" name="Google Shape;865;p3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we envision</a:t>
            </a:r>
            <a:endParaRPr/>
          </a:p>
        </p:txBody>
      </p:sp>
      <p:sp>
        <p:nvSpPr>
          <p:cNvPr id="866" name="Google Shape;866;p3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WE BUILT</a:t>
            </a:r>
            <a:endParaRPr/>
          </a:p>
        </p:txBody>
      </p:sp>
      <p:sp>
        <p:nvSpPr>
          <p:cNvPr id="867" name="Google Shape;867;p3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what we have been working on</a:t>
            </a:r>
            <a:endParaRPr/>
          </a:p>
        </p:txBody>
      </p:sp>
      <p:sp>
        <p:nvSpPr>
          <p:cNvPr id="868" name="Google Shape;868;p3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IN ACTION</a:t>
            </a:r>
            <a:endParaRPr/>
          </a:p>
        </p:txBody>
      </p:sp>
      <p:sp>
        <p:nvSpPr>
          <p:cNvPr id="869" name="Google Shape;869;p3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Lets watch it unfold</a:t>
            </a:r>
            <a:endParaRPr/>
          </a:p>
        </p:txBody>
      </p:sp>
      <p:sp>
        <p:nvSpPr>
          <p:cNvPr id="870" name="Google Shape;870;p3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We don’t plan to stop here</a:t>
            </a:r>
            <a:endParaRPr/>
          </a:p>
        </p:txBody>
      </p:sp>
      <p:sp>
        <p:nvSpPr>
          <p:cNvPr id="871" name="Google Shape;871;p3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OUR TEAM</a:t>
            </a:r>
            <a:endParaRPr/>
          </a:p>
        </p:txBody>
      </p:sp>
      <p:sp>
        <p:nvSpPr>
          <p:cNvPr id="872" name="Google Shape;872;p3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FUTURE SCOPE</a:t>
            </a:r>
            <a:endParaRPr/>
          </a:p>
        </p:txBody>
      </p:sp>
      <p:sp>
        <p:nvSpPr>
          <p:cNvPr id="873" name="Google Shape;873;p3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Even when the bugs were upon us, we fought together</a:t>
            </a:r>
            <a:endParaRPr/>
          </a:p>
        </p:txBody>
      </p:sp>
      <p:sp>
        <p:nvSpPr>
          <p:cNvPr id="874" name="Google Shape;874;p33"/>
          <p:cNvSpPr txBox="1">
            <a:spLocks noGrp="1"/>
          </p:cNvSpPr>
          <p:nvPr>
            <p:ph type="title" idx="16"/>
          </p:nvPr>
        </p:nvSpPr>
        <p:spPr>
          <a:xfrm>
            <a:off x="1768450" y="166560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875" name="Google Shape;875;p33"/>
          <p:cNvSpPr txBox="1">
            <a:spLocks noGrp="1"/>
          </p:cNvSpPr>
          <p:nvPr>
            <p:ph type="title" idx="17"/>
          </p:nvPr>
        </p:nvSpPr>
        <p:spPr>
          <a:xfrm>
            <a:off x="1768325" y="2696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876" name="Google Shape;876;p33"/>
          <p:cNvSpPr txBox="1">
            <a:spLocks noGrp="1"/>
          </p:cNvSpPr>
          <p:nvPr>
            <p:ph type="title" idx="18"/>
          </p:nvPr>
        </p:nvSpPr>
        <p:spPr>
          <a:xfrm>
            <a:off x="1768425" y="3727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877" name="Google Shape;877;p33"/>
          <p:cNvSpPr txBox="1">
            <a:spLocks noGrp="1"/>
          </p:cNvSpPr>
          <p:nvPr>
            <p:ph type="title" idx="19"/>
          </p:nvPr>
        </p:nvSpPr>
        <p:spPr>
          <a:xfrm flipH="1">
            <a:off x="6715925" y="1665475"/>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878" name="Google Shape;878;p33"/>
          <p:cNvSpPr txBox="1">
            <a:spLocks noGrp="1"/>
          </p:cNvSpPr>
          <p:nvPr>
            <p:ph type="title" idx="20"/>
          </p:nvPr>
        </p:nvSpPr>
        <p:spPr>
          <a:xfrm flipH="1">
            <a:off x="6715775" y="269656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879" name="Google Shape;879;p33"/>
          <p:cNvSpPr txBox="1">
            <a:spLocks noGrp="1"/>
          </p:cNvSpPr>
          <p:nvPr>
            <p:ph type="title" idx="21"/>
          </p:nvPr>
        </p:nvSpPr>
        <p:spPr>
          <a:xfrm flipH="1">
            <a:off x="6715775" y="3727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grpSp>
        <p:nvGrpSpPr>
          <p:cNvPr id="880" name="Google Shape;880;p33"/>
          <p:cNvGrpSpPr/>
          <p:nvPr/>
        </p:nvGrpSpPr>
        <p:grpSpPr>
          <a:xfrm>
            <a:off x="6776267" y="1531164"/>
            <a:ext cx="1774160" cy="3142919"/>
            <a:chOff x="6795211" y="1526652"/>
            <a:chExt cx="1774160" cy="3142919"/>
          </a:xfrm>
        </p:grpSpPr>
        <p:sp>
          <p:nvSpPr>
            <p:cNvPr id="881" name="Google Shape;881;p33"/>
            <p:cNvSpPr/>
            <p:nvPr/>
          </p:nvSpPr>
          <p:spPr>
            <a:xfrm>
              <a:off x="7309838" y="1526652"/>
              <a:ext cx="1259533" cy="3142919"/>
            </a:xfrm>
            <a:custGeom>
              <a:avLst/>
              <a:gdLst/>
              <a:ahLst/>
              <a:cxnLst/>
              <a:rect l="l" t="t" r="r" b="b"/>
              <a:pathLst>
                <a:path w="39299" h="98063" extrusionOk="0">
                  <a:moveTo>
                    <a:pt x="886" y="0"/>
                  </a:moveTo>
                  <a:lnTo>
                    <a:pt x="0" y="98063"/>
                  </a:lnTo>
                  <a:lnTo>
                    <a:pt x="39265" y="98063"/>
                  </a:lnTo>
                  <a:lnTo>
                    <a:pt x="39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8004906" y="1526652"/>
              <a:ext cx="564465" cy="3142919"/>
            </a:xfrm>
            <a:custGeom>
              <a:avLst/>
              <a:gdLst/>
              <a:ahLst/>
              <a:cxnLst/>
              <a:rect l="l" t="t" r="r" b="b"/>
              <a:pathLst>
                <a:path w="17612" h="98063" extrusionOk="0">
                  <a:moveTo>
                    <a:pt x="352" y="0"/>
                  </a:moveTo>
                  <a:lnTo>
                    <a:pt x="1" y="98063"/>
                  </a:lnTo>
                  <a:lnTo>
                    <a:pt x="17578" y="98063"/>
                  </a:lnTo>
                  <a:lnTo>
                    <a:pt x="176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7377848" y="1553414"/>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7583481" y="1648730"/>
              <a:ext cx="182076" cy="71792"/>
            </a:xfrm>
            <a:custGeom>
              <a:avLst/>
              <a:gdLst/>
              <a:ahLst/>
              <a:cxnLst/>
              <a:rect l="l" t="t" r="r" b="b"/>
              <a:pathLst>
                <a:path w="5681" h="2240" extrusionOk="0">
                  <a:moveTo>
                    <a:pt x="5681" y="1"/>
                  </a:moveTo>
                  <a:lnTo>
                    <a:pt x="0" y="185"/>
                  </a:lnTo>
                  <a:lnTo>
                    <a:pt x="0" y="2240"/>
                  </a:lnTo>
                  <a:lnTo>
                    <a:pt x="5681" y="2240"/>
                  </a:lnTo>
                  <a:lnTo>
                    <a:pt x="56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583481" y="1775648"/>
              <a:ext cx="187973" cy="27339"/>
            </a:xfrm>
            <a:custGeom>
              <a:avLst/>
              <a:gdLst/>
              <a:ahLst/>
              <a:cxnLst/>
              <a:rect l="l" t="t" r="r" b="b"/>
              <a:pathLst>
                <a:path w="5865" h="853" extrusionOk="0">
                  <a:moveTo>
                    <a:pt x="0" y="1"/>
                  </a:moveTo>
                  <a:lnTo>
                    <a:pt x="0" y="853"/>
                  </a:lnTo>
                  <a:lnTo>
                    <a:pt x="5865" y="853"/>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6795211" y="2034292"/>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000844" y="2151050"/>
              <a:ext cx="182621" cy="71792"/>
            </a:xfrm>
            <a:custGeom>
              <a:avLst/>
              <a:gdLst/>
              <a:ahLst/>
              <a:cxnLst/>
              <a:rect l="l" t="t" r="r" b="b"/>
              <a:pathLst>
                <a:path w="5698" h="2240"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000844" y="2277968"/>
              <a:ext cx="188518" cy="26794"/>
            </a:xfrm>
            <a:custGeom>
              <a:avLst/>
              <a:gdLst/>
              <a:ahLst/>
              <a:cxnLst/>
              <a:rect l="l" t="t" r="r" b="b"/>
              <a:pathLst>
                <a:path w="5882" h="836" extrusionOk="0">
                  <a:moveTo>
                    <a:pt x="0" y="0"/>
                  </a:moveTo>
                  <a:lnTo>
                    <a:pt x="0" y="836"/>
                  </a:lnTo>
                  <a:lnTo>
                    <a:pt x="5882" y="836"/>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377848" y="3594229"/>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583481" y="3710987"/>
              <a:ext cx="182076" cy="71792"/>
            </a:xfrm>
            <a:custGeom>
              <a:avLst/>
              <a:gdLst/>
              <a:ahLst/>
              <a:cxnLst/>
              <a:rect l="l" t="t" r="r" b="b"/>
              <a:pathLst>
                <a:path w="5681" h="2240" extrusionOk="0">
                  <a:moveTo>
                    <a:pt x="5681" y="0"/>
                  </a:moveTo>
                  <a:lnTo>
                    <a:pt x="0" y="184"/>
                  </a:lnTo>
                  <a:lnTo>
                    <a:pt x="0" y="2239"/>
                  </a:lnTo>
                  <a:lnTo>
                    <a:pt x="5681" y="2239"/>
                  </a:lnTo>
                  <a:lnTo>
                    <a:pt x="56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583481" y="3837905"/>
              <a:ext cx="187973" cy="26794"/>
            </a:xfrm>
            <a:custGeom>
              <a:avLst/>
              <a:gdLst/>
              <a:ahLst/>
              <a:cxnLst/>
              <a:rect l="l" t="t" r="r" b="b"/>
              <a:pathLst>
                <a:path w="5865"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369804" y="2567668"/>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579731" y="2762596"/>
              <a:ext cx="171371" cy="67497"/>
            </a:xfrm>
            <a:custGeom>
              <a:avLst/>
              <a:gdLst/>
              <a:ahLst/>
              <a:cxnLst/>
              <a:rect l="l" t="t" r="r" b="b"/>
              <a:pathLst>
                <a:path w="5347" h="2106" extrusionOk="0">
                  <a:moveTo>
                    <a:pt x="5347" y="1"/>
                  </a:moveTo>
                  <a:lnTo>
                    <a:pt x="0" y="168"/>
                  </a:lnTo>
                  <a:lnTo>
                    <a:pt x="0" y="2106"/>
                  </a:lnTo>
                  <a:lnTo>
                    <a:pt x="5347" y="2106"/>
                  </a:lnTo>
                  <a:lnTo>
                    <a:pt x="534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579731" y="2882014"/>
              <a:ext cx="176724" cy="25191"/>
            </a:xfrm>
            <a:custGeom>
              <a:avLst/>
              <a:gdLst/>
              <a:ahLst/>
              <a:cxnLst/>
              <a:rect l="l" t="t" r="r" b="b"/>
              <a:pathLst>
                <a:path w="5514" h="786" extrusionOk="0">
                  <a:moveTo>
                    <a:pt x="0" y="1"/>
                  </a:moveTo>
                  <a:lnTo>
                    <a:pt x="0" y="786"/>
                  </a:lnTo>
                  <a:lnTo>
                    <a:pt x="5514" y="786"/>
                  </a:lnTo>
                  <a:lnTo>
                    <a:pt x="55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391213" y="2062143"/>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6795211" y="3078545"/>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000844" y="3195303"/>
              <a:ext cx="182621" cy="71760"/>
            </a:xfrm>
            <a:custGeom>
              <a:avLst/>
              <a:gdLst/>
              <a:ahLst/>
              <a:cxnLst/>
              <a:rect l="l" t="t" r="r" b="b"/>
              <a:pathLst>
                <a:path w="5698" h="2239"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000844" y="3322189"/>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7391213" y="3106396"/>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6795211" y="4109401"/>
              <a:ext cx="596034" cy="445046"/>
            </a:xfrm>
            <a:custGeom>
              <a:avLst/>
              <a:gdLst/>
              <a:ahLst/>
              <a:cxnLst/>
              <a:rect l="l" t="t" r="r" b="b"/>
              <a:pathLst>
                <a:path w="18597" h="13886" extrusionOk="0">
                  <a:moveTo>
                    <a:pt x="0" y="0"/>
                  </a:moveTo>
                  <a:lnTo>
                    <a:pt x="0" y="13885"/>
                  </a:lnTo>
                  <a:lnTo>
                    <a:pt x="18597" y="13885"/>
                  </a:lnTo>
                  <a:lnTo>
                    <a:pt x="18597" y="652"/>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7000844" y="422612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7000844" y="435304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7391213" y="4137252"/>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3"/>
          <p:cNvGrpSpPr/>
          <p:nvPr/>
        </p:nvGrpSpPr>
        <p:grpSpPr>
          <a:xfrm>
            <a:off x="563450" y="1531138"/>
            <a:ext cx="1774192" cy="3142951"/>
            <a:chOff x="575781" y="1520210"/>
            <a:chExt cx="1774192" cy="3142951"/>
          </a:xfrm>
        </p:grpSpPr>
        <p:sp>
          <p:nvSpPr>
            <p:cNvPr id="905" name="Google Shape;905;p33"/>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2"/>
        <p:cNvGrpSpPr/>
        <p:nvPr/>
      </p:nvGrpSpPr>
      <p:grpSpPr>
        <a:xfrm>
          <a:off x="0" y="0"/>
          <a:ext cx="0" cy="0"/>
          <a:chOff x="0" y="0"/>
          <a:chExt cx="0" cy="0"/>
        </a:xfrm>
      </p:grpSpPr>
      <p:sp>
        <p:nvSpPr>
          <p:cNvPr id="3013" name="Google Shape;3013;p51"/>
          <p:cNvSpPr txBox="1">
            <a:spLocks noGrp="1"/>
          </p:cNvSpPr>
          <p:nvPr>
            <p:ph type="title"/>
          </p:nvPr>
        </p:nvSpPr>
        <p:spPr>
          <a:xfrm>
            <a:off x="1141250" y="284800"/>
            <a:ext cx="34095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Future Scope</a:t>
            </a:r>
            <a:endParaRPr sz="3200"/>
          </a:p>
        </p:txBody>
      </p:sp>
      <p:sp>
        <p:nvSpPr>
          <p:cNvPr id="3014" name="Google Shape;3014;p51"/>
          <p:cNvSpPr txBox="1">
            <a:spLocks noGrp="1"/>
          </p:cNvSpPr>
          <p:nvPr>
            <p:ph type="subTitle" idx="1"/>
          </p:nvPr>
        </p:nvSpPr>
        <p:spPr>
          <a:xfrm>
            <a:off x="2783675" y="2269700"/>
            <a:ext cx="3788700" cy="1998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Video consultations.</a:t>
            </a:r>
            <a:endParaRPr sz="1300"/>
          </a:p>
          <a:p>
            <a:pPr marL="457200" lvl="0" indent="-311150" algn="l" rtl="0">
              <a:spcBef>
                <a:spcPts val="0"/>
              </a:spcBef>
              <a:spcAft>
                <a:spcPts val="0"/>
              </a:spcAft>
              <a:buSzPts val="1300"/>
              <a:buChar char="●"/>
            </a:pPr>
            <a:r>
              <a:rPr lang="en" sz="1300"/>
              <a:t>Doctor’s access to critical information during emergency through a safe system of data exchange.</a:t>
            </a:r>
            <a:endParaRPr sz="1300"/>
          </a:p>
          <a:p>
            <a:pPr marL="457200" lvl="0" indent="-311150" algn="l" rtl="0">
              <a:spcBef>
                <a:spcPts val="0"/>
              </a:spcBef>
              <a:spcAft>
                <a:spcPts val="0"/>
              </a:spcAft>
              <a:buSzPts val="1300"/>
              <a:buChar char="●"/>
            </a:pPr>
            <a:r>
              <a:rPr lang="en" sz="1300"/>
              <a:t>Vaccination Timelines </a:t>
            </a:r>
            <a:endParaRPr sz="1300"/>
          </a:p>
          <a:p>
            <a:pPr marL="457200" lvl="0" indent="-311150" algn="l" rtl="0">
              <a:spcBef>
                <a:spcPts val="0"/>
              </a:spcBef>
              <a:spcAft>
                <a:spcPts val="0"/>
              </a:spcAft>
              <a:buSzPts val="1300"/>
              <a:buChar char="●"/>
            </a:pPr>
            <a:r>
              <a:rPr lang="en" sz="1300"/>
              <a:t>Finderscope that lists healthcare camps and related NGO activities in locality</a:t>
            </a:r>
            <a:endParaRPr sz="1300"/>
          </a:p>
          <a:p>
            <a:pPr marL="457200" lvl="0" indent="-311150" algn="l" rtl="0">
              <a:spcBef>
                <a:spcPts val="0"/>
              </a:spcBef>
              <a:spcAft>
                <a:spcPts val="0"/>
              </a:spcAft>
              <a:buSzPts val="1300"/>
              <a:buChar char="●"/>
            </a:pPr>
            <a:r>
              <a:rPr lang="en" sz="1300"/>
              <a:t>Tie ups with hospitals to directly exchange health report to user via app</a:t>
            </a:r>
            <a:endParaRPr sz="1300"/>
          </a:p>
        </p:txBody>
      </p:sp>
      <p:grpSp>
        <p:nvGrpSpPr>
          <p:cNvPr id="3015" name="Google Shape;3015;p51"/>
          <p:cNvGrpSpPr/>
          <p:nvPr/>
        </p:nvGrpSpPr>
        <p:grpSpPr>
          <a:xfrm>
            <a:off x="729124" y="1952009"/>
            <a:ext cx="1239282" cy="2634281"/>
            <a:chOff x="809899" y="2037947"/>
            <a:chExt cx="1239282" cy="2634281"/>
          </a:xfrm>
        </p:grpSpPr>
        <p:sp>
          <p:nvSpPr>
            <p:cNvPr id="3016" name="Google Shape;3016;p51"/>
            <p:cNvSpPr/>
            <p:nvPr/>
          </p:nvSpPr>
          <p:spPr>
            <a:xfrm>
              <a:off x="957852" y="3292724"/>
              <a:ext cx="584273" cy="1345435"/>
            </a:xfrm>
            <a:custGeom>
              <a:avLst/>
              <a:gdLst/>
              <a:ahLst/>
              <a:cxnLst/>
              <a:rect l="l" t="t" r="r" b="b"/>
              <a:pathLst>
                <a:path w="18213" h="41940" extrusionOk="0">
                  <a:moveTo>
                    <a:pt x="10978" y="1"/>
                  </a:moveTo>
                  <a:cubicBezTo>
                    <a:pt x="10710" y="419"/>
                    <a:pt x="0" y="40753"/>
                    <a:pt x="0" y="40753"/>
                  </a:cubicBezTo>
                  <a:lnTo>
                    <a:pt x="3776" y="41939"/>
                  </a:lnTo>
                  <a:lnTo>
                    <a:pt x="18213" y="3576"/>
                  </a:lnTo>
                  <a:lnTo>
                    <a:pt x="109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1"/>
            <p:cNvSpPr/>
            <p:nvPr/>
          </p:nvSpPr>
          <p:spPr>
            <a:xfrm>
              <a:off x="936936" y="4573261"/>
              <a:ext cx="154946" cy="96497"/>
            </a:xfrm>
            <a:custGeom>
              <a:avLst/>
              <a:gdLst/>
              <a:ahLst/>
              <a:cxnLst/>
              <a:rect l="l" t="t" r="r" b="b"/>
              <a:pathLst>
                <a:path w="4830" h="3008" extrusionOk="0">
                  <a:moveTo>
                    <a:pt x="686" y="0"/>
                  </a:moveTo>
                  <a:lnTo>
                    <a:pt x="1" y="3008"/>
                  </a:lnTo>
                  <a:lnTo>
                    <a:pt x="4629" y="3008"/>
                  </a:lnTo>
                  <a:lnTo>
                    <a:pt x="4829" y="1053"/>
                  </a:lnTo>
                  <a:lnTo>
                    <a:pt x="6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1"/>
            <p:cNvSpPr/>
            <p:nvPr/>
          </p:nvSpPr>
          <p:spPr>
            <a:xfrm>
              <a:off x="936936" y="4652050"/>
              <a:ext cx="149589" cy="17708"/>
            </a:xfrm>
            <a:custGeom>
              <a:avLst/>
              <a:gdLst/>
              <a:ahLst/>
              <a:cxnLst/>
              <a:rect l="l" t="t" r="r" b="b"/>
              <a:pathLst>
                <a:path w="4663" h="552" extrusionOk="0">
                  <a:moveTo>
                    <a:pt x="84" y="0"/>
                  </a:moveTo>
                  <a:lnTo>
                    <a:pt x="1" y="502"/>
                  </a:lnTo>
                  <a:lnTo>
                    <a:pt x="1" y="552"/>
                  </a:lnTo>
                  <a:lnTo>
                    <a:pt x="4629" y="552"/>
                  </a:lnTo>
                  <a:lnTo>
                    <a:pt x="4662" y="117"/>
                  </a:lnTo>
                  <a:lnTo>
                    <a:pt x="84"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1"/>
            <p:cNvSpPr/>
            <p:nvPr/>
          </p:nvSpPr>
          <p:spPr>
            <a:xfrm>
              <a:off x="1095058" y="2900385"/>
              <a:ext cx="272872" cy="352752"/>
            </a:xfrm>
            <a:custGeom>
              <a:avLst/>
              <a:gdLst/>
              <a:ahLst/>
              <a:cxnLst/>
              <a:rect l="l" t="t" r="r" b="b"/>
              <a:pathLst>
                <a:path w="8506" h="10996" extrusionOk="0">
                  <a:moveTo>
                    <a:pt x="3008" y="0"/>
                  </a:moveTo>
                  <a:cubicBezTo>
                    <a:pt x="3008" y="151"/>
                    <a:pt x="1" y="4612"/>
                    <a:pt x="418" y="5497"/>
                  </a:cubicBezTo>
                  <a:cubicBezTo>
                    <a:pt x="986" y="6734"/>
                    <a:pt x="4896" y="9207"/>
                    <a:pt x="6500" y="10176"/>
                  </a:cubicBezTo>
                  <a:cubicBezTo>
                    <a:pt x="6066" y="10242"/>
                    <a:pt x="5631" y="10326"/>
                    <a:pt x="5214" y="10443"/>
                  </a:cubicBezTo>
                  <a:cubicBezTo>
                    <a:pt x="4796" y="10577"/>
                    <a:pt x="6133" y="10928"/>
                    <a:pt x="6450" y="10994"/>
                  </a:cubicBezTo>
                  <a:cubicBezTo>
                    <a:pt x="6455" y="10995"/>
                    <a:pt x="6459" y="10995"/>
                    <a:pt x="6464" y="10995"/>
                  </a:cubicBezTo>
                  <a:cubicBezTo>
                    <a:pt x="6588" y="10995"/>
                    <a:pt x="6845" y="10800"/>
                    <a:pt x="7102" y="10543"/>
                  </a:cubicBezTo>
                  <a:lnTo>
                    <a:pt x="7185" y="10593"/>
                  </a:lnTo>
                  <a:lnTo>
                    <a:pt x="7269" y="10393"/>
                  </a:lnTo>
                  <a:cubicBezTo>
                    <a:pt x="7570" y="10092"/>
                    <a:pt x="7837" y="9775"/>
                    <a:pt x="8088" y="9424"/>
                  </a:cubicBezTo>
                  <a:cubicBezTo>
                    <a:pt x="8154" y="9324"/>
                    <a:pt x="8154" y="8856"/>
                    <a:pt x="8121" y="8354"/>
                  </a:cubicBezTo>
                  <a:lnTo>
                    <a:pt x="8505" y="7469"/>
                  </a:lnTo>
                  <a:lnTo>
                    <a:pt x="8037" y="7085"/>
                  </a:lnTo>
                  <a:cubicBezTo>
                    <a:pt x="8037" y="7051"/>
                    <a:pt x="8037" y="7034"/>
                    <a:pt x="8037" y="7034"/>
                  </a:cubicBezTo>
                  <a:lnTo>
                    <a:pt x="8004" y="7068"/>
                  </a:lnTo>
                  <a:lnTo>
                    <a:pt x="4896" y="4562"/>
                  </a:lnTo>
                  <a:lnTo>
                    <a:pt x="6233" y="2356"/>
                  </a:lnTo>
                  <a:lnTo>
                    <a:pt x="300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1"/>
            <p:cNvSpPr/>
            <p:nvPr/>
          </p:nvSpPr>
          <p:spPr>
            <a:xfrm>
              <a:off x="1677182" y="2846234"/>
              <a:ext cx="288399" cy="371615"/>
            </a:xfrm>
            <a:custGeom>
              <a:avLst/>
              <a:gdLst/>
              <a:ahLst/>
              <a:cxnLst/>
              <a:rect l="l" t="t" r="r" b="b"/>
              <a:pathLst>
                <a:path w="8990" h="11584" extrusionOk="0">
                  <a:moveTo>
                    <a:pt x="3609" y="1"/>
                  </a:moveTo>
                  <a:lnTo>
                    <a:pt x="618" y="2574"/>
                  </a:lnTo>
                  <a:lnTo>
                    <a:pt x="4060" y="5381"/>
                  </a:lnTo>
                  <a:lnTo>
                    <a:pt x="501" y="7653"/>
                  </a:lnTo>
                  <a:lnTo>
                    <a:pt x="485" y="7636"/>
                  </a:lnTo>
                  <a:cubicBezTo>
                    <a:pt x="485" y="7636"/>
                    <a:pt x="468" y="7653"/>
                    <a:pt x="468" y="7687"/>
                  </a:cubicBezTo>
                  <a:lnTo>
                    <a:pt x="0" y="8054"/>
                  </a:lnTo>
                  <a:lnTo>
                    <a:pt x="384" y="8956"/>
                  </a:lnTo>
                  <a:cubicBezTo>
                    <a:pt x="351" y="9458"/>
                    <a:pt x="351" y="9925"/>
                    <a:pt x="418" y="10026"/>
                  </a:cubicBezTo>
                  <a:cubicBezTo>
                    <a:pt x="668" y="10360"/>
                    <a:pt x="953" y="10677"/>
                    <a:pt x="1237" y="10978"/>
                  </a:cubicBezTo>
                  <a:lnTo>
                    <a:pt x="1320" y="11195"/>
                  </a:lnTo>
                  <a:lnTo>
                    <a:pt x="1404" y="11145"/>
                  </a:lnTo>
                  <a:cubicBezTo>
                    <a:pt x="1651" y="11393"/>
                    <a:pt x="1899" y="11583"/>
                    <a:pt x="2027" y="11583"/>
                  </a:cubicBezTo>
                  <a:cubicBezTo>
                    <a:pt x="2037" y="11583"/>
                    <a:pt x="2047" y="11582"/>
                    <a:pt x="2055" y="11580"/>
                  </a:cubicBezTo>
                  <a:cubicBezTo>
                    <a:pt x="2373" y="11513"/>
                    <a:pt x="3709" y="11162"/>
                    <a:pt x="3308" y="11028"/>
                  </a:cubicBezTo>
                  <a:cubicBezTo>
                    <a:pt x="2874" y="10911"/>
                    <a:pt x="2440" y="10828"/>
                    <a:pt x="2005" y="10778"/>
                  </a:cubicBezTo>
                  <a:cubicBezTo>
                    <a:pt x="3609" y="9792"/>
                    <a:pt x="7603" y="7352"/>
                    <a:pt x="8104" y="6083"/>
                  </a:cubicBezTo>
                  <a:cubicBezTo>
                    <a:pt x="8989" y="3760"/>
                    <a:pt x="5898" y="1638"/>
                    <a:pt x="360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1"/>
            <p:cNvSpPr/>
            <p:nvPr/>
          </p:nvSpPr>
          <p:spPr>
            <a:xfrm>
              <a:off x="1429011" y="2342899"/>
              <a:ext cx="214968" cy="423135"/>
            </a:xfrm>
            <a:custGeom>
              <a:avLst/>
              <a:gdLst/>
              <a:ahLst/>
              <a:cxnLst/>
              <a:rect l="l" t="t" r="r" b="b"/>
              <a:pathLst>
                <a:path w="6701" h="13190" extrusionOk="0">
                  <a:moveTo>
                    <a:pt x="3818" y="1"/>
                  </a:moveTo>
                  <a:cubicBezTo>
                    <a:pt x="2578" y="1"/>
                    <a:pt x="1344" y="365"/>
                    <a:pt x="284" y="1087"/>
                  </a:cubicBezTo>
                  <a:lnTo>
                    <a:pt x="0" y="1271"/>
                  </a:lnTo>
                  <a:lnTo>
                    <a:pt x="100" y="10996"/>
                  </a:lnTo>
                  <a:cubicBezTo>
                    <a:pt x="117" y="12148"/>
                    <a:pt x="1003" y="13084"/>
                    <a:pt x="2155" y="13184"/>
                  </a:cubicBezTo>
                  <a:cubicBezTo>
                    <a:pt x="2207" y="13188"/>
                    <a:pt x="2258" y="13189"/>
                    <a:pt x="2308" y="13189"/>
                  </a:cubicBezTo>
                  <a:cubicBezTo>
                    <a:pt x="3494" y="13189"/>
                    <a:pt x="4480" y="12264"/>
                    <a:pt x="4528" y="11062"/>
                  </a:cubicBezTo>
                  <a:cubicBezTo>
                    <a:pt x="4578" y="9843"/>
                    <a:pt x="4612" y="8640"/>
                    <a:pt x="4612" y="8640"/>
                  </a:cubicBezTo>
                  <a:cubicBezTo>
                    <a:pt x="4612" y="8640"/>
                    <a:pt x="6450" y="8456"/>
                    <a:pt x="6567" y="6651"/>
                  </a:cubicBezTo>
                  <a:cubicBezTo>
                    <a:pt x="6700" y="4847"/>
                    <a:pt x="6650" y="670"/>
                    <a:pt x="6650" y="670"/>
                  </a:cubicBezTo>
                  <a:cubicBezTo>
                    <a:pt x="5756" y="223"/>
                    <a:pt x="4785" y="1"/>
                    <a:pt x="381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1"/>
            <p:cNvSpPr/>
            <p:nvPr/>
          </p:nvSpPr>
          <p:spPr>
            <a:xfrm>
              <a:off x="1388269" y="2287625"/>
              <a:ext cx="355382" cy="363948"/>
            </a:xfrm>
            <a:custGeom>
              <a:avLst/>
              <a:gdLst/>
              <a:ahLst/>
              <a:cxnLst/>
              <a:rect l="l" t="t" r="r" b="b"/>
              <a:pathLst>
                <a:path w="11078" h="11345" extrusionOk="0">
                  <a:moveTo>
                    <a:pt x="4144" y="0"/>
                  </a:moveTo>
                  <a:cubicBezTo>
                    <a:pt x="3876" y="0"/>
                    <a:pt x="3609" y="17"/>
                    <a:pt x="3342" y="54"/>
                  </a:cubicBezTo>
                  <a:cubicBezTo>
                    <a:pt x="3317" y="53"/>
                    <a:pt x="3293" y="52"/>
                    <a:pt x="3268" y="52"/>
                  </a:cubicBezTo>
                  <a:cubicBezTo>
                    <a:pt x="2194" y="52"/>
                    <a:pt x="1225" y="758"/>
                    <a:pt x="735" y="1624"/>
                  </a:cubicBezTo>
                  <a:cubicBezTo>
                    <a:pt x="217" y="2510"/>
                    <a:pt x="100" y="3529"/>
                    <a:pt x="67" y="4531"/>
                  </a:cubicBezTo>
                  <a:cubicBezTo>
                    <a:pt x="0" y="6486"/>
                    <a:pt x="50" y="8441"/>
                    <a:pt x="201" y="10396"/>
                  </a:cubicBezTo>
                  <a:cubicBezTo>
                    <a:pt x="184" y="10546"/>
                    <a:pt x="234" y="10697"/>
                    <a:pt x="318" y="10814"/>
                  </a:cubicBezTo>
                  <a:cubicBezTo>
                    <a:pt x="451" y="10931"/>
                    <a:pt x="618" y="10981"/>
                    <a:pt x="802" y="10998"/>
                  </a:cubicBezTo>
                  <a:cubicBezTo>
                    <a:pt x="2504" y="11227"/>
                    <a:pt x="4214" y="11344"/>
                    <a:pt x="5925" y="11344"/>
                  </a:cubicBezTo>
                  <a:cubicBezTo>
                    <a:pt x="7573" y="11344"/>
                    <a:pt x="9221" y="11236"/>
                    <a:pt x="10861" y="11014"/>
                  </a:cubicBezTo>
                  <a:cubicBezTo>
                    <a:pt x="11078" y="10613"/>
                    <a:pt x="10777" y="10129"/>
                    <a:pt x="10426" y="9828"/>
                  </a:cubicBezTo>
                  <a:cubicBezTo>
                    <a:pt x="10059" y="9527"/>
                    <a:pt x="9624" y="9243"/>
                    <a:pt x="9491" y="8809"/>
                  </a:cubicBezTo>
                  <a:cubicBezTo>
                    <a:pt x="9290" y="8140"/>
                    <a:pt x="9959" y="7422"/>
                    <a:pt x="9708" y="6754"/>
                  </a:cubicBezTo>
                  <a:cubicBezTo>
                    <a:pt x="9507" y="6269"/>
                    <a:pt x="8856" y="6018"/>
                    <a:pt x="8622" y="5534"/>
                  </a:cubicBezTo>
                  <a:cubicBezTo>
                    <a:pt x="8238" y="4732"/>
                    <a:pt x="9240" y="3746"/>
                    <a:pt x="8789" y="2961"/>
                  </a:cubicBezTo>
                  <a:cubicBezTo>
                    <a:pt x="8572" y="2543"/>
                    <a:pt x="8020" y="2359"/>
                    <a:pt x="7686" y="2025"/>
                  </a:cubicBezTo>
                  <a:cubicBezTo>
                    <a:pt x="7385" y="1708"/>
                    <a:pt x="7268" y="1307"/>
                    <a:pt x="7001" y="973"/>
                  </a:cubicBezTo>
                  <a:cubicBezTo>
                    <a:pt x="6600" y="455"/>
                    <a:pt x="5898" y="171"/>
                    <a:pt x="5197" y="87"/>
                  </a:cubicBezTo>
                  <a:cubicBezTo>
                    <a:pt x="4846" y="30"/>
                    <a:pt x="4495" y="0"/>
                    <a:pt x="4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1"/>
            <p:cNvSpPr/>
            <p:nvPr/>
          </p:nvSpPr>
          <p:spPr>
            <a:xfrm>
              <a:off x="1299279" y="2355795"/>
              <a:ext cx="197292" cy="288399"/>
            </a:xfrm>
            <a:custGeom>
              <a:avLst/>
              <a:gdLst/>
              <a:ahLst/>
              <a:cxnLst/>
              <a:rect l="l" t="t" r="r" b="b"/>
              <a:pathLst>
                <a:path w="6150" h="8990" extrusionOk="0">
                  <a:moveTo>
                    <a:pt x="3543" y="0"/>
                  </a:moveTo>
                  <a:cubicBezTo>
                    <a:pt x="3075" y="218"/>
                    <a:pt x="2874" y="786"/>
                    <a:pt x="2791" y="1287"/>
                  </a:cubicBezTo>
                  <a:cubicBezTo>
                    <a:pt x="2724" y="1805"/>
                    <a:pt x="2741" y="2356"/>
                    <a:pt x="2540" y="2824"/>
                  </a:cubicBezTo>
                  <a:cubicBezTo>
                    <a:pt x="2306" y="3325"/>
                    <a:pt x="1822" y="3710"/>
                    <a:pt x="1705" y="4244"/>
                  </a:cubicBezTo>
                  <a:cubicBezTo>
                    <a:pt x="1538" y="4946"/>
                    <a:pt x="2006" y="5782"/>
                    <a:pt x="1588" y="6366"/>
                  </a:cubicBezTo>
                  <a:cubicBezTo>
                    <a:pt x="1321" y="6751"/>
                    <a:pt x="786" y="6834"/>
                    <a:pt x="452" y="7168"/>
                  </a:cubicBezTo>
                  <a:cubicBezTo>
                    <a:pt x="1" y="7619"/>
                    <a:pt x="34" y="8355"/>
                    <a:pt x="118" y="8990"/>
                  </a:cubicBezTo>
                  <a:lnTo>
                    <a:pt x="6149" y="8939"/>
                  </a:lnTo>
                  <a:lnTo>
                    <a:pt x="35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1"/>
            <p:cNvSpPr/>
            <p:nvPr/>
          </p:nvSpPr>
          <p:spPr>
            <a:xfrm>
              <a:off x="1422563" y="2247814"/>
              <a:ext cx="102399" cy="91396"/>
            </a:xfrm>
            <a:custGeom>
              <a:avLst/>
              <a:gdLst/>
              <a:ahLst/>
              <a:cxnLst/>
              <a:rect l="l" t="t" r="r" b="b"/>
              <a:pathLst>
                <a:path w="3192" h="2849" extrusionOk="0">
                  <a:moveTo>
                    <a:pt x="1727" y="1"/>
                  </a:moveTo>
                  <a:cubicBezTo>
                    <a:pt x="1072" y="1"/>
                    <a:pt x="478" y="374"/>
                    <a:pt x="184" y="977"/>
                  </a:cubicBezTo>
                  <a:cubicBezTo>
                    <a:pt x="34" y="1261"/>
                    <a:pt x="1" y="1595"/>
                    <a:pt x="84" y="1896"/>
                  </a:cubicBezTo>
                  <a:cubicBezTo>
                    <a:pt x="201" y="2214"/>
                    <a:pt x="418" y="2464"/>
                    <a:pt x="702" y="2598"/>
                  </a:cubicBezTo>
                  <a:cubicBezTo>
                    <a:pt x="995" y="2765"/>
                    <a:pt x="1321" y="2848"/>
                    <a:pt x="1646" y="2848"/>
                  </a:cubicBezTo>
                  <a:cubicBezTo>
                    <a:pt x="1972" y="2848"/>
                    <a:pt x="2298" y="2765"/>
                    <a:pt x="2590" y="2598"/>
                  </a:cubicBezTo>
                  <a:lnTo>
                    <a:pt x="2590" y="2598"/>
                  </a:lnTo>
                  <a:lnTo>
                    <a:pt x="2311" y="2650"/>
                  </a:lnTo>
                  <a:lnTo>
                    <a:pt x="2311" y="2650"/>
                  </a:lnTo>
                  <a:cubicBezTo>
                    <a:pt x="2827" y="2463"/>
                    <a:pt x="3192" y="1979"/>
                    <a:pt x="3192" y="1412"/>
                  </a:cubicBezTo>
                  <a:cubicBezTo>
                    <a:pt x="3158" y="693"/>
                    <a:pt x="2607" y="108"/>
                    <a:pt x="1889" y="8"/>
                  </a:cubicBezTo>
                  <a:cubicBezTo>
                    <a:pt x="1835" y="3"/>
                    <a:pt x="1781" y="1"/>
                    <a:pt x="17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1"/>
            <p:cNvSpPr/>
            <p:nvPr/>
          </p:nvSpPr>
          <p:spPr>
            <a:xfrm>
              <a:off x="1443992" y="2297891"/>
              <a:ext cx="77762" cy="45874"/>
            </a:xfrm>
            <a:custGeom>
              <a:avLst/>
              <a:gdLst/>
              <a:ahLst/>
              <a:cxnLst/>
              <a:rect l="l" t="t" r="r" b="b"/>
              <a:pathLst>
                <a:path w="2424" h="1430" extrusionOk="0">
                  <a:moveTo>
                    <a:pt x="2390" y="1"/>
                  </a:moveTo>
                  <a:cubicBezTo>
                    <a:pt x="2374" y="1"/>
                    <a:pt x="2357" y="168"/>
                    <a:pt x="2223" y="419"/>
                  </a:cubicBezTo>
                  <a:cubicBezTo>
                    <a:pt x="1964" y="978"/>
                    <a:pt x="1414" y="1304"/>
                    <a:pt x="830" y="1304"/>
                  </a:cubicBezTo>
                  <a:cubicBezTo>
                    <a:pt x="699" y="1304"/>
                    <a:pt x="567" y="1288"/>
                    <a:pt x="435" y="1254"/>
                  </a:cubicBezTo>
                  <a:cubicBezTo>
                    <a:pt x="204" y="1182"/>
                    <a:pt x="60" y="1097"/>
                    <a:pt x="15" y="1097"/>
                  </a:cubicBezTo>
                  <a:cubicBezTo>
                    <a:pt x="8" y="1097"/>
                    <a:pt x="3" y="1099"/>
                    <a:pt x="1" y="1104"/>
                  </a:cubicBezTo>
                  <a:cubicBezTo>
                    <a:pt x="101" y="1221"/>
                    <a:pt x="252" y="1304"/>
                    <a:pt x="402" y="1338"/>
                  </a:cubicBezTo>
                  <a:cubicBezTo>
                    <a:pt x="570" y="1400"/>
                    <a:pt x="743" y="1429"/>
                    <a:pt x="912" y="1429"/>
                  </a:cubicBezTo>
                  <a:cubicBezTo>
                    <a:pt x="1517" y="1429"/>
                    <a:pt x="2089" y="1056"/>
                    <a:pt x="2323" y="469"/>
                  </a:cubicBezTo>
                  <a:cubicBezTo>
                    <a:pt x="2390" y="318"/>
                    <a:pt x="2424" y="151"/>
                    <a:pt x="2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1"/>
            <p:cNvSpPr/>
            <p:nvPr/>
          </p:nvSpPr>
          <p:spPr>
            <a:xfrm>
              <a:off x="1180808" y="2674189"/>
              <a:ext cx="660399" cy="726837"/>
            </a:xfrm>
            <a:custGeom>
              <a:avLst/>
              <a:gdLst/>
              <a:ahLst/>
              <a:cxnLst/>
              <a:rect l="l" t="t" r="r" b="b"/>
              <a:pathLst>
                <a:path w="20586" h="22657" extrusionOk="0">
                  <a:moveTo>
                    <a:pt x="7186" y="0"/>
                  </a:moveTo>
                  <a:cubicBezTo>
                    <a:pt x="5966" y="17"/>
                    <a:pt x="4796" y="451"/>
                    <a:pt x="3861" y="1220"/>
                  </a:cubicBezTo>
                  <a:cubicBezTo>
                    <a:pt x="3593" y="1437"/>
                    <a:pt x="1455" y="4278"/>
                    <a:pt x="1" y="7101"/>
                  </a:cubicBezTo>
                  <a:lnTo>
                    <a:pt x="4496" y="10343"/>
                  </a:lnTo>
                  <a:lnTo>
                    <a:pt x="5231" y="9040"/>
                  </a:lnTo>
                  <a:lnTo>
                    <a:pt x="5231" y="9123"/>
                  </a:lnTo>
                  <a:cubicBezTo>
                    <a:pt x="5298" y="9574"/>
                    <a:pt x="5448" y="10326"/>
                    <a:pt x="5548" y="10777"/>
                  </a:cubicBezTo>
                  <a:cubicBezTo>
                    <a:pt x="5899" y="12214"/>
                    <a:pt x="6083" y="14085"/>
                    <a:pt x="5348" y="15339"/>
                  </a:cubicBezTo>
                  <a:cubicBezTo>
                    <a:pt x="3727" y="18079"/>
                    <a:pt x="3526" y="22239"/>
                    <a:pt x="3526" y="22239"/>
                  </a:cubicBezTo>
                  <a:lnTo>
                    <a:pt x="17862" y="22657"/>
                  </a:lnTo>
                  <a:cubicBezTo>
                    <a:pt x="18046" y="20669"/>
                    <a:pt x="17729" y="18664"/>
                    <a:pt x="16927" y="16826"/>
                  </a:cubicBezTo>
                  <a:cubicBezTo>
                    <a:pt x="16927" y="16826"/>
                    <a:pt x="14955" y="11980"/>
                    <a:pt x="14972" y="11897"/>
                  </a:cubicBezTo>
                  <a:lnTo>
                    <a:pt x="14872" y="10059"/>
                  </a:lnTo>
                  <a:lnTo>
                    <a:pt x="15356" y="7686"/>
                  </a:lnTo>
                  <a:lnTo>
                    <a:pt x="16860" y="9290"/>
                  </a:lnTo>
                  <a:lnTo>
                    <a:pt x="20586" y="5514"/>
                  </a:lnTo>
                  <a:cubicBezTo>
                    <a:pt x="19266" y="4545"/>
                    <a:pt x="18013" y="3225"/>
                    <a:pt x="16877" y="2139"/>
                  </a:cubicBezTo>
                  <a:cubicBezTo>
                    <a:pt x="15540" y="852"/>
                    <a:pt x="14320" y="284"/>
                    <a:pt x="13635" y="234"/>
                  </a:cubicBezTo>
                  <a:cubicBezTo>
                    <a:pt x="13368" y="134"/>
                    <a:pt x="13067" y="84"/>
                    <a:pt x="12766" y="50"/>
                  </a:cubicBezTo>
                  <a:lnTo>
                    <a:pt x="7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1"/>
            <p:cNvSpPr/>
            <p:nvPr/>
          </p:nvSpPr>
          <p:spPr>
            <a:xfrm>
              <a:off x="1226393" y="2679547"/>
              <a:ext cx="222475" cy="191903"/>
            </a:xfrm>
            <a:custGeom>
              <a:avLst/>
              <a:gdLst/>
              <a:ahLst/>
              <a:cxnLst/>
              <a:rect l="l" t="t" r="r" b="b"/>
              <a:pathLst>
                <a:path w="6935" h="5982" extrusionOk="0">
                  <a:moveTo>
                    <a:pt x="6132" y="0"/>
                  </a:moveTo>
                  <a:cubicBezTo>
                    <a:pt x="6132" y="17"/>
                    <a:pt x="6233" y="134"/>
                    <a:pt x="6400" y="368"/>
                  </a:cubicBezTo>
                  <a:cubicBezTo>
                    <a:pt x="6617" y="719"/>
                    <a:pt x="6750" y="1103"/>
                    <a:pt x="6801" y="1521"/>
                  </a:cubicBezTo>
                  <a:cubicBezTo>
                    <a:pt x="6834" y="1788"/>
                    <a:pt x="6801" y="2072"/>
                    <a:pt x="6717" y="2340"/>
                  </a:cubicBezTo>
                  <a:cubicBezTo>
                    <a:pt x="6634" y="2640"/>
                    <a:pt x="6466" y="2924"/>
                    <a:pt x="6249" y="3142"/>
                  </a:cubicBezTo>
                  <a:cubicBezTo>
                    <a:pt x="5999" y="3409"/>
                    <a:pt x="5698" y="3576"/>
                    <a:pt x="5347" y="3643"/>
                  </a:cubicBezTo>
                  <a:cubicBezTo>
                    <a:pt x="5204" y="3677"/>
                    <a:pt x="5052" y="3683"/>
                    <a:pt x="4895" y="3683"/>
                  </a:cubicBezTo>
                  <a:cubicBezTo>
                    <a:pt x="4805" y="3683"/>
                    <a:pt x="4713" y="3681"/>
                    <a:pt x="4620" y="3681"/>
                  </a:cubicBezTo>
                  <a:cubicBezTo>
                    <a:pt x="4480" y="3681"/>
                    <a:pt x="4337" y="3686"/>
                    <a:pt x="4194" y="3710"/>
                  </a:cubicBezTo>
                  <a:cubicBezTo>
                    <a:pt x="3977" y="3726"/>
                    <a:pt x="3776" y="3827"/>
                    <a:pt x="3626" y="3960"/>
                  </a:cubicBezTo>
                  <a:cubicBezTo>
                    <a:pt x="3476" y="4094"/>
                    <a:pt x="3342" y="4244"/>
                    <a:pt x="3258" y="4428"/>
                  </a:cubicBezTo>
                  <a:cubicBezTo>
                    <a:pt x="3075" y="4779"/>
                    <a:pt x="2974" y="5130"/>
                    <a:pt x="2791" y="5397"/>
                  </a:cubicBezTo>
                  <a:cubicBezTo>
                    <a:pt x="2707" y="5548"/>
                    <a:pt x="2590" y="5664"/>
                    <a:pt x="2473" y="5748"/>
                  </a:cubicBezTo>
                  <a:cubicBezTo>
                    <a:pt x="2339" y="5815"/>
                    <a:pt x="2189" y="5865"/>
                    <a:pt x="2039" y="5865"/>
                  </a:cubicBezTo>
                  <a:cubicBezTo>
                    <a:pt x="1771" y="5848"/>
                    <a:pt x="1487" y="5781"/>
                    <a:pt x="1253" y="5648"/>
                  </a:cubicBezTo>
                  <a:cubicBezTo>
                    <a:pt x="886" y="5464"/>
                    <a:pt x="552" y="5213"/>
                    <a:pt x="284" y="4913"/>
                  </a:cubicBezTo>
                  <a:cubicBezTo>
                    <a:pt x="94" y="4706"/>
                    <a:pt x="9" y="4560"/>
                    <a:pt x="1" y="4560"/>
                  </a:cubicBezTo>
                  <a:cubicBezTo>
                    <a:pt x="0" y="4560"/>
                    <a:pt x="0" y="4561"/>
                    <a:pt x="0" y="4562"/>
                  </a:cubicBezTo>
                  <a:cubicBezTo>
                    <a:pt x="0" y="4595"/>
                    <a:pt x="17" y="4629"/>
                    <a:pt x="50" y="4662"/>
                  </a:cubicBezTo>
                  <a:cubicBezTo>
                    <a:pt x="100" y="4762"/>
                    <a:pt x="167" y="4862"/>
                    <a:pt x="234" y="4946"/>
                  </a:cubicBezTo>
                  <a:cubicBezTo>
                    <a:pt x="501" y="5263"/>
                    <a:pt x="836" y="5531"/>
                    <a:pt x="1203" y="5731"/>
                  </a:cubicBezTo>
                  <a:cubicBezTo>
                    <a:pt x="1454" y="5882"/>
                    <a:pt x="1755" y="5965"/>
                    <a:pt x="2039" y="5982"/>
                  </a:cubicBezTo>
                  <a:cubicBezTo>
                    <a:pt x="2206" y="5982"/>
                    <a:pt x="2373" y="5932"/>
                    <a:pt x="2523" y="5848"/>
                  </a:cubicBezTo>
                  <a:cubicBezTo>
                    <a:pt x="2674" y="5765"/>
                    <a:pt x="2807" y="5631"/>
                    <a:pt x="2908" y="5481"/>
                  </a:cubicBezTo>
                  <a:cubicBezTo>
                    <a:pt x="3108" y="5180"/>
                    <a:pt x="3208" y="4829"/>
                    <a:pt x="3375" y="4495"/>
                  </a:cubicBezTo>
                  <a:cubicBezTo>
                    <a:pt x="3459" y="4328"/>
                    <a:pt x="3576" y="4177"/>
                    <a:pt x="3710" y="4060"/>
                  </a:cubicBezTo>
                  <a:cubicBezTo>
                    <a:pt x="3860" y="3944"/>
                    <a:pt x="4027" y="3877"/>
                    <a:pt x="4211" y="3843"/>
                  </a:cubicBezTo>
                  <a:cubicBezTo>
                    <a:pt x="4355" y="3824"/>
                    <a:pt x="4499" y="3822"/>
                    <a:pt x="4644" y="3822"/>
                  </a:cubicBezTo>
                  <a:cubicBezTo>
                    <a:pt x="4692" y="3822"/>
                    <a:pt x="4741" y="3822"/>
                    <a:pt x="4789" y="3822"/>
                  </a:cubicBezTo>
                  <a:cubicBezTo>
                    <a:pt x="4984" y="3822"/>
                    <a:pt x="5180" y="3818"/>
                    <a:pt x="5380" y="3776"/>
                  </a:cubicBezTo>
                  <a:cubicBezTo>
                    <a:pt x="5748" y="3710"/>
                    <a:pt x="6082" y="3509"/>
                    <a:pt x="6349" y="3242"/>
                  </a:cubicBezTo>
                  <a:cubicBezTo>
                    <a:pt x="6583" y="2991"/>
                    <a:pt x="6750" y="2690"/>
                    <a:pt x="6834" y="2373"/>
                  </a:cubicBezTo>
                  <a:cubicBezTo>
                    <a:pt x="6918" y="2089"/>
                    <a:pt x="6934" y="1788"/>
                    <a:pt x="6901" y="1504"/>
                  </a:cubicBezTo>
                  <a:cubicBezTo>
                    <a:pt x="6834" y="1086"/>
                    <a:pt x="6684" y="685"/>
                    <a:pt x="6433" y="351"/>
                  </a:cubicBezTo>
                  <a:cubicBezTo>
                    <a:pt x="6383" y="251"/>
                    <a:pt x="6299" y="167"/>
                    <a:pt x="6233" y="84"/>
                  </a:cubicBezTo>
                  <a:cubicBezTo>
                    <a:pt x="6166" y="17"/>
                    <a:pt x="6149" y="0"/>
                    <a:pt x="6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1"/>
            <p:cNvSpPr/>
            <p:nvPr/>
          </p:nvSpPr>
          <p:spPr>
            <a:xfrm>
              <a:off x="1412393" y="2877865"/>
              <a:ext cx="69164" cy="68298"/>
            </a:xfrm>
            <a:custGeom>
              <a:avLst/>
              <a:gdLst/>
              <a:ahLst/>
              <a:cxnLst/>
              <a:rect l="l" t="t" r="r" b="b"/>
              <a:pathLst>
                <a:path w="2156" h="2129" extrusionOk="0">
                  <a:moveTo>
                    <a:pt x="1069" y="0"/>
                  </a:moveTo>
                  <a:cubicBezTo>
                    <a:pt x="986" y="0"/>
                    <a:pt x="902" y="17"/>
                    <a:pt x="819" y="67"/>
                  </a:cubicBezTo>
                  <a:cubicBezTo>
                    <a:pt x="819" y="67"/>
                    <a:pt x="863" y="60"/>
                    <a:pt x="938" y="60"/>
                  </a:cubicBezTo>
                  <a:cubicBezTo>
                    <a:pt x="975" y="60"/>
                    <a:pt x="1019" y="62"/>
                    <a:pt x="1069" y="67"/>
                  </a:cubicBezTo>
                  <a:cubicBezTo>
                    <a:pt x="1287" y="84"/>
                    <a:pt x="1487" y="168"/>
                    <a:pt x="1654" y="301"/>
                  </a:cubicBezTo>
                  <a:cubicBezTo>
                    <a:pt x="1905" y="502"/>
                    <a:pt x="2039" y="819"/>
                    <a:pt x="2005" y="1137"/>
                  </a:cubicBezTo>
                  <a:cubicBezTo>
                    <a:pt x="1954" y="1667"/>
                    <a:pt x="1512" y="1979"/>
                    <a:pt x="1064" y="1979"/>
                  </a:cubicBezTo>
                  <a:cubicBezTo>
                    <a:pt x="778" y="1979"/>
                    <a:pt x="490" y="1851"/>
                    <a:pt x="301" y="1571"/>
                  </a:cubicBezTo>
                  <a:cubicBezTo>
                    <a:pt x="100" y="1320"/>
                    <a:pt x="67" y="970"/>
                    <a:pt x="201" y="685"/>
                  </a:cubicBezTo>
                  <a:cubicBezTo>
                    <a:pt x="267" y="485"/>
                    <a:pt x="418" y="301"/>
                    <a:pt x="602" y="184"/>
                  </a:cubicBezTo>
                  <a:cubicBezTo>
                    <a:pt x="719" y="101"/>
                    <a:pt x="802" y="84"/>
                    <a:pt x="802" y="67"/>
                  </a:cubicBezTo>
                  <a:cubicBezTo>
                    <a:pt x="719" y="67"/>
                    <a:pt x="635" y="101"/>
                    <a:pt x="568" y="134"/>
                  </a:cubicBezTo>
                  <a:cubicBezTo>
                    <a:pt x="368" y="251"/>
                    <a:pt x="201" y="435"/>
                    <a:pt x="100" y="635"/>
                  </a:cubicBezTo>
                  <a:cubicBezTo>
                    <a:pt x="34" y="786"/>
                    <a:pt x="0" y="953"/>
                    <a:pt x="0" y="1120"/>
                  </a:cubicBezTo>
                  <a:cubicBezTo>
                    <a:pt x="17" y="1304"/>
                    <a:pt x="84" y="1487"/>
                    <a:pt x="184" y="1655"/>
                  </a:cubicBezTo>
                  <a:cubicBezTo>
                    <a:pt x="405" y="1980"/>
                    <a:pt x="738" y="2128"/>
                    <a:pt x="1066" y="2128"/>
                  </a:cubicBezTo>
                  <a:cubicBezTo>
                    <a:pt x="1580" y="2128"/>
                    <a:pt x="2081" y="1765"/>
                    <a:pt x="2122" y="1153"/>
                  </a:cubicBezTo>
                  <a:cubicBezTo>
                    <a:pt x="2155" y="953"/>
                    <a:pt x="2122" y="769"/>
                    <a:pt x="2039" y="585"/>
                  </a:cubicBezTo>
                  <a:cubicBezTo>
                    <a:pt x="1955" y="452"/>
                    <a:pt x="1855" y="318"/>
                    <a:pt x="1721" y="218"/>
                  </a:cubicBezTo>
                  <a:cubicBezTo>
                    <a:pt x="1537" y="84"/>
                    <a:pt x="1303" y="0"/>
                    <a:pt x="10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1"/>
            <p:cNvSpPr/>
            <p:nvPr/>
          </p:nvSpPr>
          <p:spPr>
            <a:xfrm>
              <a:off x="1525475" y="2681696"/>
              <a:ext cx="237488" cy="133036"/>
            </a:xfrm>
            <a:custGeom>
              <a:avLst/>
              <a:gdLst/>
              <a:ahLst/>
              <a:cxnLst/>
              <a:rect l="l" t="t" r="r" b="b"/>
              <a:pathLst>
                <a:path w="7403" h="4147" extrusionOk="0">
                  <a:moveTo>
                    <a:pt x="318" y="0"/>
                  </a:moveTo>
                  <a:cubicBezTo>
                    <a:pt x="318" y="0"/>
                    <a:pt x="301" y="34"/>
                    <a:pt x="251" y="84"/>
                  </a:cubicBezTo>
                  <a:cubicBezTo>
                    <a:pt x="201" y="167"/>
                    <a:pt x="168" y="251"/>
                    <a:pt x="134" y="351"/>
                  </a:cubicBezTo>
                  <a:cubicBezTo>
                    <a:pt x="1" y="702"/>
                    <a:pt x="1" y="1069"/>
                    <a:pt x="134" y="1420"/>
                  </a:cubicBezTo>
                  <a:cubicBezTo>
                    <a:pt x="335" y="1938"/>
                    <a:pt x="803" y="2306"/>
                    <a:pt x="1354" y="2406"/>
                  </a:cubicBezTo>
                  <a:cubicBezTo>
                    <a:pt x="1433" y="2410"/>
                    <a:pt x="1513" y="2412"/>
                    <a:pt x="1592" y="2412"/>
                  </a:cubicBezTo>
                  <a:cubicBezTo>
                    <a:pt x="1829" y="2412"/>
                    <a:pt x="2064" y="2394"/>
                    <a:pt x="2290" y="2356"/>
                  </a:cubicBezTo>
                  <a:cubicBezTo>
                    <a:pt x="2343" y="2344"/>
                    <a:pt x="2398" y="2339"/>
                    <a:pt x="2454" y="2339"/>
                  </a:cubicBezTo>
                  <a:cubicBezTo>
                    <a:pt x="2556" y="2339"/>
                    <a:pt x="2660" y="2357"/>
                    <a:pt x="2758" y="2389"/>
                  </a:cubicBezTo>
                  <a:cubicBezTo>
                    <a:pt x="2891" y="2456"/>
                    <a:pt x="3025" y="2557"/>
                    <a:pt x="3125" y="2674"/>
                  </a:cubicBezTo>
                  <a:cubicBezTo>
                    <a:pt x="3326" y="2924"/>
                    <a:pt x="3459" y="3242"/>
                    <a:pt x="3676" y="3509"/>
                  </a:cubicBezTo>
                  <a:cubicBezTo>
                    <a:pt x="3894" y="3743"/>
                    <a:pt x="4161" y="3927"/>
                    <a:pt x="4478" y="4027"/>
                  </a:cubicBezTo>
                  <a:cubicBezTo>
                    <a:pt x="4731" y="4108"/>
                    <a:pt x="4991" y="4146"/>
                    <a:pt x="5251" y="4146"/>
                  </a:cubicBezTo>
                  <a:cubicBezTo>
                    <a:pt x="5525" y="4146"/>
                    <a:pt x="5800" y="4104"/>
                    <a:pt x="6066" y="4027"/>
                  </a:cubicBezTo>
                  <a:cubicBezTo>
                    <a:pt x="6400" y="3927"/>
                    <a:pt x="6734" y="3793"/>
                    <a:pt x="7052" y="3626"/>
                  </a:cubicBezTo>
                  <a:cubicBezTo>
                    <a:pt x="7169" y="3576"/>
                    <a:pt x="7286" y="3509"/>
                    <a:pt x="7402" y="3425"/>
                  </a:cubicBezTo>
                  <a:lnTo>
                    <a:pt x="7402" y="3425"/>
                  </a:lnTo>
                  <a:cubicBezTo>
                    <a:pt x="7269" y="3476"/>
                    <a:pt x="7152" y="3509"/>
                    <a:pt x="7035" y="3576"/>
                  </a:cubicBezTo>
                  <a:cubicBezTo>
                    <a:pt x="6717" y="3709"/>
                    <a:pt x="6383" y="3826"/>
                    <a:pt x="6032" y="3927"/>
                  </a:cubicBezTo>
                  <a:cubicBezTo>
                    <a:pt x="5804" y="3998"/>
                    <a:pt x="5563" y="4031"/>
                    <a:pt x="5321" y="4031"/>
                  </a:cubicBezTo>
                  <a:cubicBezTo>
                    <a:pt x="5050" y="4031"/>
                    <a:pt x="4776" y="3989"/>
                    <a:pt x="4512" y="3910"/>
                  </a:cubicBezTo>
                  <a:cubicBezTo>
                    <a:pt x="4228" y="3810"/>
                    <a:pt x="3977" y="3643"/>
                    <a:pt x="3793" y="3409"/>
                  </a:cubicBezTo>
                  <a:cubicBezTo>
                    <a:pt x="3593" y="3175"/>
                    <a:pt x="3459" y="2857"/>
                    <a:pt x="3225" y="2590"/>
                  </a:cubicBezTo>
                  <a:cubicBezTo>
                    <a:pt x="3125" y="2440"/>
                    <a:pt x="2975" y="2323"/>
                    <a:pt x="2808" y="2256"/>
                  </a:cubicBezTo>
                  <a:cubicBezTo>
                    <a:pt x="2682" y="2218"/>
                    <a:pt x="2548" y="2199"/>
                    <a:pt x="2418" y="2199"/>
                  </a:cubicBezTo>
                  <a:cubicBezTo>
                    <a:pt x="2374" y="2199"/>
                    <a:pt x="2331" y="2201"/>
                    <a:pt x="2290" y="2206"/>
                  </a:cubicBezTo>
                  <a:cubicBezTo>
                    <a:pt x="2060" y="2257"/>
                    <a:pt x="1820" y="2279"/>
                    <a:pt x="1586" y="2279"/>
                  </a:cubicBezTo>
                  <a:cubicBezTo>
                    <a:pt x="1514" y="2279"/>
                    <a:pt x="1442" y="2276"/>
                    <a:pt x="1371" y="2273"/>
                  </a:cubicBezTo>
                  <a:cubicBezTo>
                    <a:pt x="869" y="2189"/>
                    <a:pt x="435" y="1855"/>
                    <a:pt x="235" y="1387"/>
                  </a:cubicBezTo>
                  <a:cubicBezTo>
                    <a:pt x="101" y="1053"/>
                    <a:pt x="84" y="702"/>
                    <a:pt x="184" y="368"/>
                  </a:cubicBezTo>
                  <a:cubicBezTo>
                    <a:pt x="251" y="134"/>
                    <a:pt x="335" y="17"/>
                    <a:pt x="31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1"/>
            <p:cNvSpPr/>
            <p:nvPr/>
          </p:nvSpPr>
          <p:spPr>
            <a:xfrm>
              <a:off x="1502955" y="2888323"/>
              <a:ext cx="196233" cy="283876"/>
            </a:xfrm>
            <a:custGeom>
              <a:avLst/>
              <a:gdLst/>
              <a:ahLst/>
              <a:cxnLst/>
              <a:rect l="l" t="t" r="r" b="b"/>
              <a:pathLst>
                <a:path w="6117" h="8849" extrusionOk="0">
                  <a:moveTo>
                    <a:pt x="3385" y="0"/>
                  </a:moveTo>
                  <a:cubicBezTo>
                    <a:pt x="3326" y="0"/>
                    <a:pt x="3267" y="3"/>
                    <a:pt x="3209" y="9"/>
                  </a:cubicBezTo>
                  <a:cubicBezTo>
                    <a:pt x="2774" y="59"/>
                    <a:pt x="2373" y="293"/>
                    <a:pt x="2123" y="644"/>
                  </a:cubicBezTo>
                  <a:cubicBezTo>
                    <a:pt x="1989" y="861"/>
                    <a:pt x="1922" y="1095"/>
                    <a:pt x="1922" y="1345"/>
                  </a:cubicBezTo>
                  <a:cubicBezTo>
                    <a:pt x="1939" y="1596"/>
                    <a:pt x="1956" y="1847"/>
                    <a:pt x="1989" y="2097"/>
                  </a:cubicBezTo>
                  <a:cubicBezTo>
                    <a:pt x="2039" y="2331"/>
                    <a:pt x="2023" y="2598"/>
                    <a:pt x="1956" y="2832"/>
                  </a:cubicBezTo>
                  <a:cubicBezTo>
                    <a:pt x="1855" y="3066"/>
                    <a:pt x="1705" y="3283"/>
                    <a:pt x="1488" y="3451"/>
                  </a:cubicBezTo>
                  <a:cubicBezTo>
                    <a:pt x="1287" y="3618"/>
                    <a:pt x="1053" y="3768"/>
                    <a:pt x="820" y="3935"/>
                  </a:cubicBezTo>
                  <a:cubicBezTo>
                    <a:pt x="569" y="4119"/>
                    <a:pt x="368" y="4353"/>
                    <a:pt x="235" y="4620"/>
                  </a:cubicBezTo>
                  <a:cubicBezTo>
                    <a:pt x="1" y="5188"/>
                    <a:pt x="151" y="5840"/>
                    <a:pt x="602" y="6258"/>
                  </a:cubicBezTo>
                  <a:cubicBezTo>
                    <a:pt x="836" y="6441"/>
                    <a:pt x="1087" y="6542"/>
                    <a:pt x="1371" y="6592"/>
                  </a:cubicBezTo>
                  <a:cubicBezTo>
                    <a:pt x="1622" y="6608"/>
                    <a:pt x="1872" y="6692"/>
                    <a:pt x="2089" y="6792"/>
                  </a:cubicBezTo>
                  <a:cubicBezTo>
                    <a:pt x="2524" y="7060"/>
                    <a:pt x="2708" y="7527"/>
                    <a:pt x="2958" y="7895"/>
                  </a:cubicBezTo>
                  <a:cubicBezTo>
                    <a:pt x="3175" y="8279"/>
                    <a:pt x="3510" y="8563"/>
                    <a:pt x="3911" y="8730"/>
                  </a:cubicBezTo>
                  <a:cubicBezTo>
                    <a:pt x="4130" y="8807"/>
                    <a:pt x="4364" y="8848"/>
                    <a:pt x="4593" y="8848"/>
                  </a:cubicBezTo>
                  <a:cubicBezTo>
                    <a:pt x="4713" y="8848"/>
                    <a:pt x="4832" y="8837"/>
                    <a:pt x="4947" y="8814"/>
                  </a:cubicBezTo>
                  <a:cubicBezTo>
                    <a:pt x="5214" y="8747"/>
                    <a:pt x="5465" y="8630"/>
                    <a:pt x="5665" y="8480"/>
                  </a:cubicBezTo>
                  <a:cubicBezTo>
                    <a:pt x="5799" y="8380"/>
                    <a:pt x="5916" y="8263"/>
                    <a:pt x="6016" y="8129"/>
                  </a:cubicBezTo>
                  <a:cubicBezTo>
                    <a:pt x="6049" y="8096"/>
                    <a:pt x="6066" y="8062"/>
                    <a:pt x="6099" y="8012"/>
                  </a:cubicBezTo>
                  <a:cubicBezTo>
                    <a:pt x="6116" y="7995"/>
                    <a:pt x="6116" y="7979"/>
                    <a:pt x="6116" y="7979"/>
                  </a:cubicBezTo>
                  <a:lnTo>
                    <a:pt x="6116" y="7979"/>
                  </a:lnTo>
                  <a:cubicBezTo>
                    <a:pt x="5983" y="8146"/>
                    <a:pt x="5815" y="8296"/>
                    <a:pt x="5632" y="8430"/>
                  </a:cubicBezTo>
                  <a:cubicBezTo>
                    <a:pt x="5431" y="8580"/>
                    <a:pt x="5197" y="8680"/>
                    <a:pt x="4947" y="8730"/>
                  </a:cubicBezTo>
                  <a:cubicBezTo>
                    <a:pt x="4835" y="8753"/>
                    <a:pt x="4722" y="8764"/>
                    <a:pt x="4609" y="8764"/>
                  </a:cubicBezTo>
                  <a:cubicBezTo>
                    <a:pt x="4382" y="8764"/>
                    <a:pt x="4156" y="8719"/>
                    <a:pt x="3944" y="8630"/>
                  </a:cubicBezTo>
                  <a:cubicBezTo>
                    <a:pt x="3576" y="8480"/>
                    <a:pt x="3259" y="8196"/>
                    <a:pt x="3042" y="7845"/>
                  </a:cubicBezTo>
                  <a:cubicBezTo>
                    <a:pt x="2925" y="7644"/>
                    <a:pt x="2825" y="7444"/>
                    <a:pt x="2691" y="7243"/>
                  </a:cubicBezTo>
                  <a:cubicBezTo>
                    <a:pt x="2557" y="7009"/>
                    <a:pt x="2373" y="6826"/>
                    <a:pt x="2156" y="6692"/>
                  </a:cubicBezTo>
                  <a:cubicBezTo>
                    <a:pt x="1688" y="6408"/>
                    <a:pt x="1087" y="6525"/>
                    <a:pt x="703" y="6157"/>
                  </a:cubicBezTo>
                  <a:cubicBezTo>
                    <a:pt x="285" y="5773"/>
                    <a:pt x="151" y="5188"/>
                    <a:pt x="352" y="4670"/>
                  </a:cubicBezTo>
                  <a:cubicBezTo>
                    <a:pt x="485" y="4420"/>
                    <a:pt x="669" y="4219"/>
                    <a:pt x="903" y="4052"/>
                  </a:cubicBezTo>
                  <a:cubicBezTo>
                    <a:pt x="1120" y="3885"/>
                    <a:pt x="1371" y="3735"/>
                    <a:pt x="1588" y="3551"/>
                  </a:cubicBezTo>
                  <a:cubicBezTo>
                    <a:pt x="1805" y="3367"/>
                    <a:pt x="1972" y="3150"/>
                    <a:pt x="2089" y="2882"/>
                  </a:cubicBezTo>
                  <a:cubicBezTo>
                    <a:pt x="2156" y="2615"/>
                    <a:pt x="2173" y="2348"/>
                    <a:pt x="2123" y="2080"/>
                  </a:cubicBezTo>
                  <a:cubicBezTo>
                    <a:pt x="2089" y="1830"/>
                    <a:pt x="2056" y="1596"/>
                    <a:pt x="2056" y="1345"/>
                  </a:cubicBezTo>
                  <a:cubicBezTo>
                    <a:pt x="2056" y="1128"/>
                    <a:pt x="2106" y="911"/>
                    <a:pt x="2223" y="710"/>
                  </a:cubicBezTo>
                  <a:cubicBezTo>
                    <a:pt x="2457" y="376"/>
                    <a:pt x="2825" y="159"/>
                    <a:pt x="3226" y="109"/>
                  </a:cubicBezTo>
                  <a:cubicBezTo>
                    <a:pt x="3291" y="102"/>
                    <a:pt x="3357" y="99"/>
                    <a:pt x="3424" y="99"/>
                  </a:cubicBezTo>
                  <a:cubicBezTo>
                    <a:pt x="3695" y="99"/>
                    <a:pt x="3970" y="155"/>
                    <a:pt x="4211" y="276"/>
                  </a:cubicBezTo>
                  <a:cubicBezTo>
                    <a:pt x="4429" y="393"/>
                    <a:pt x="4646" y="543"/>
                    <a:pt x="4846" y="710"/>
                  </a:cubicBezTo>
                  <a:cubicBezTo>
                    <a:pt x="5164" y="994"/>
                    <a:pt x="5297" y="1195"/>
                    <a:pt x="5297" y="1195"/>
                  </a:cubicBezTo>
                  <a:cubicBezTo>
                    <a:pt x="5281" y="1128"/>
                    <a:pt x="5247" y="1095"/>
                    <a:pt x="5214" y="1045"/>
                  </a:cubicBezTo>
                  <a:cubicBezTo>
                    <a:pt x="5114" y="911"/>
                    <a:pt x="4997" y="794"/>
                    <a:pt x="4880" y="677"/>
                  </a:cubicBezTo>
                  <a:cubicBezTo>
                    <a:pt x="4696" y="493"/>
                    <a:pt x="4479" y="326"/>
                    <a:pt x="4245" y="209"/>
                  </a:cubicBezTo>
                  <a:cubicBezTo>
                    <a:pt x="3980" y="70"/>
                    <a:pt x="3681" y="0"/>
                    <a:pt x="338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1"/>
            <p:cNvSpPr/>
            <p:nvPr/>
          </p:nvSpPr>
          <p:spPr>
            <a:xfrm>
              <a:off x="1367353" y="3084236"/>
              <a:ext cx="132426" cy="165661"/>
            </a:xfrm>
            <a:custGeom>
              <a:avLst/>
              <a:gdLst/>
              <a:ahLst/>
              <a:cxnLst/>
              <a:rect l="l" t="t" r="r" b="b"/>
              <a:pathLst>
                <a:path w="4128" h="5164" extrusionOk="0">
                  <a:moveTo>
                    <a:pt x="1" y="0"/>
                  </a:moveTo>
                  <a:cubicBezTo>
                    <a:pt x="1" y="0"/>
                    <a:pt x="1" y="34"/>
                    <a:pt x="17" y="84"/>
                  </a:cubicBezTo>
                  <a:cubicBezTo>
                    <a:pt x="51" y="167"/>
                    <a:pt x="101" y="234"/>
                    <a:pt x="168" y="284"/>
                  </a:cubicBezTo>
                  <a:cubicBezTo>
                    <a:pt x="387" y="474"/>
                    <a:pt x="644" y="575"/>
                    <a:pt x="917" y="575"/>
                  </a:cubicBezTo>
                  <a:cubicBezTo>
                    <a:pt x="957" y="575"/>
                    <a:pt x="997" y="572"/>
                    <a:pt x="1037" y="568"/>
                  </a:cubicBezTo>
                  <a:cubicBezTo>
                    <a:pt x="1438" y="568"/>
                    <a:pt x="1872" y="384"/>
                    <a:pt x="2373" y="368"/>
                  </a:cubicBezTo>
                  <a:cubicBezTo>
                    <a:pt x="2416" y="362"/>
                    <a:pt x="2459" y="359"/>
                    <a:pt x="2502" y="359"/>
                  </a:cubicBezTo>
                  <a:cubicBezTo>
                    <a:pt x="2709" y="359"/>
                    <a:pt x="2912" y="424"/>
                    <a:pt x="3092" y="535"/>
                  </a:cubicBezTo>
                  <a:cubicBezTo>
                    <a:pt x="3292" y="702"/>
                    <a:pt x="3426" y="953"/>
                    <a:pt x="3443" y="1237"/>
                  </a:cubicBezTo>
                  <a:cubicBezTo>
                    <a:pt x="3493" y="1788"/>
                    <a:pt x="3259" y="2323"/>
                    <a:pt x="3225" y="2857"/>
                  </a:cubicBezTo>
                  <a:cubicBezTo>
                    <a:pt x="3209" y="3108"/>
                    <a:pt x="3242" y="3359"/>
                    <a:pt x="3359" y="3576"/>
                  </a:cubicBezTo>
                  <a:cubicBezTo>
                    <a:pt x="3459" y="3760"/>
                    <a:pt x="3593" y="3943"/>
                    <a:pt x="3743" y="4094"/>
                  </a:cubicBezTo>
                  <a:cubicBezTo>
                    <a:pt x="3961" y="4294"/>
                    <a:pt x="4077" y="4578"/>
                    <a:pt x="4061" y="4879"/>
                  </a:cubicBezTo>
                  <a:cubicBezTo>
                    <a:pt x="4027" y="4979"/>
                    <a:pt x="3977" y="5080"/>
                    <a:pt x="3910" y="5163"/>
                  </a:cubicBezTo>
                  <a:cubicBezTo>
                    <a:pt x="3910" y="5163"/>
                    <a:pt x="4044" y="5113"/>
                    <a:pt x="4111" y="4896"/>
                  </a:cubicBezTo>
                  <a:cubicBezTo>
                    <a:pt x="4128" y="4762"/>
                    <a:pt x="4128" y="4612"/>
                    <a:pt x="4094" y="4495"/>
                  </a:cubicBezTo>
                  <a:cubicBezTo>
                    <a:pt x="4027" y="4311"/>
                    <a:pt x="3944" y="4161"/>
                    <a:pt x="3810" y="4027"/>
                  </a:cubicBezTo>
                  <a:cubicBezTo>
                    <a:pt x="3676" y="3877"/>
                    <a:pt x="3559" y="3709"/>
                    <a:pt x="3459" y="3526"/>
                  </a:cubicBezTo>
                  <a:cubicBezTo>
                    <a:pt x="3359" y="3325"/>
                    <a:pt x="3326" y="3091"/>
                    <a:pt x="3359" y="2857"/>
                  </a:cubicBezTo>
                  <a:cubicBezTo>
                    <a:pt x="3376" y="2373"/>
                    <a:pt x="3626" y="1838"/>
                    <a:pt x="3576" y="1220"/>
                  </a:cubicBezTo>
                  <a:cubicBezTo>
                    <a:pt x="3559" y="902"/>
                    <a:pt x="3409" y="618"/>
                    <a:pt x="3158" y="435"/>
                  </a:cubicBezTo>
                  <a:cubicBezTo>
                    <a:pt x="2959" y="306"/>
                    <a:pt x="2723" y="227"/>
                    <a:pt x="2482" y="227"/>
                  </a:cubicBezTo>
                  <a:cubicBezTo>
                    <a:pt x="2440" y="227"/>
                    <a:pt x="2398" y="229"/>
                    <a:pt x="2356" y="234"/>
                  </a:cubicBezTo>
                  <a:cubicBezTo>
                    <a:pt x="1839" y="268"/>
                    <a:pt x="1404" y="451"/>
                    <a:pt x="1037" y="468"/>
                  </a:cubicBezTo>
                  <a:cubicBezTo>
                    <a:pt x="987" y="474"/>
                    <a:pt x="938" y="476"/>
                    <a:pt x="890" y="476"/>
                  </a:cubicBezTo>
                  <a:cubicBezTo>
                    <a:pt x="643" y="476"/>
                    <a:pt x="410" y="404"/>
                    <a:pt x="201" y="251"/>
                  </a:cubicBezTo>
                  <a:cubicBezTo>
                    <a:pt x="134" y="167"/>
                    <a:pt x="51" y="84"/>
                    <a:pt x="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1"/>
            <p:cNvSpPr/>
            <p:nvPr/>
          </p:nvSpPr>
          <p:spPr>
            <a:xfrm>
              <a:off x="1519573" y="3331316"/>
              <a:ext cx="395097" cy="1301999"/>
            </a:xfrm>
            <a:custGeom>
              <a:avLst/>
              <a:gdLst/>
              <a:ahLst/>
              <a:cxnLst/>
              <a:rect l="l" t="t" r="r" b="b"/>
              <a:pathLst>
                <a:path w="12316" h="40586" extrusionOk="0">
                  <a:moveTo>
                    <a:pt x="7302" y="1"/>
                  </a:moveTo>
                  <a:lnTo>
                    <a:pt x="1" y="2023"/>
                  </a:lnTo>
                  <a:lnTo>
                    <a:pt x="7954" y="40402"/>
                  </a:lnTo>
                  <a:lnTo>
                    <a:pt x="12315" y="40586"/>
                  </a:lnTo>
                  <a:lnTo>
                    <a:pt x="730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1"/>
            <p:cNvSpPr/>
            <p:nvPr/>
          </p:nvSpPr>
          <p:spPr>
            <a:xfrm>
              <a:off x="1062368" y="3244828"/>
              <a:ext cx="817430" cy="1018123"/>
            </a:xfrm>
            <a:custGeom>
              <a:avLst/>
              <a:gdLst/>
              <a:ahLst/>
              <a:cxnLst/>
              <a:rect l="l" t="t" r="r" b="b"/>
              <a:pathLst>
                <a:path w="25481" h="31737" extrusionOk="0">
                  <a:moveTo>
                    <a:pt x="8595" y="0"/>
                  </a:moveTo>
                  <a:cubicBezTo>
                    <a:pt x="8415" y="0"/>
                    <a:pt x="8234" y="13"/>
                    <a:pt x="8054" y="40"/>
                  </a:cubicBezTo>
                  <a:lnTo>
                    <a:pt x="7920" y="74"/>
                  </a:lnTo>
                  <a:lnTo>
                    <a:pt x="0" y="28361"/>
                  </a:lnTo>
                  <a:lnTo>
                    <a:pt x="5848" y="30784"/>
                  </a:lnTo>
                  <a:lnTo>
                    <a:pt x="14253" y="6991"/>
                  </a:lnTo>
                  <a:lnTo>
                    <a:pt x="19332" y="31736"/>
                  </a:lnTo>
                  <a:lnTo>
                    <a:pt x="25481" y="30533"/>
                  </a:lnTo>
                  <a:lnTo>
                    <a:pt x="21287" y="508"/>
                  </a:lnTo>
                  <a:lnTo>
                    <a:pt x="20719" y="441"/>
                  </a:lnTo>
                  <a:cubicBezTo>
                    <a:pt x="20587" y="422"/>
                    <a:pt x="20456" y="413"/>
                    <a:pt x="20325" y="413"/>
                  </a:cubicBezTo>
                  <a:cubicBezTo>
                    <a:pt x="20107" y="413"/>
                    <a:pt x="19892" y="439"/>
                    <a:pt x="19683" y="491"/>
                  </a:cubicBezTo>
                  <a:lnTo>
                    <a:pt x="19299" y="592"/>
                  </a:lnTo>
                  <a:cubicBezTo>
                    <a:pt x="19082" y="642"/>
                    <a:pt x="18860" y="667"/>
                    <a:pt x="18639" y="667"/>
                  </a:cubicBezTo>
                  <a:cubicBezTo>
                    <a:pt x="18417" y="667"/>
                    <a:pt x="18196" y="642"/>
                    <a:pt x="17979" y="592"/>
                  </a:cubicBezTo>
                  <a:lnTo>
                    <a:pt x="17695" y="525"/>
                  </a:lnTo>
                  <a:cubicBezTo>
                    <a:pt x="17485" y="472"/>
                    <a:pt x="17271" y="447"/>
                    <a:pt x="17057" y="447"/>
                  </a:cubicBezTo>
                  <a:cubicBezTo>
                    <a:pt x="16862" y="447"/>
                    <a:pt x="16666" y="468"/>
                    <a:pt x="16475" y="508"/>
                  </a:cubicBezTo>
                  <a:lnTo>
                    <a:pt x="15790" y="642"/>
                  </a:lnTo>
                  <a:cubicBezTo>
                    <a:pt x="15597" y="680"/>
                    <a:pt x="15402" y="699"/>
                    <a:pt x="15208" y="699"/>
                  </a:cubicBezTo>
                  <a:cubicBezTo>
                    <a:pt x="14896" y="699"/>
                    <a:pt x="14585" y="651"/>
                    <a:pt x="14286" y="558"/>
                  </a:cubicBezTo>
                  <a:lnTo>
                    <a:pt x="13618" y="324"/>
                  </a:lnTo>
                  <a:cubicBezTo>
                    <a:pt x="13324" y="215"/>
                    <a:pt x="13009" y="163"/>
                    <a:pt x="12695" y="163"/>
                  </a:cubicBezTo>
                  <a:cubicBezTo>
                    <a:pt x="12528" y="163"/>
                    <a:pt x="12361" y="178"/>
                    <a:pt x="12198" y="207"/>
                  </a:cubicBezTo>
                  <a:lnTo>
                    <a:pt x="11563" y="324"/>
                  </a:lnTo>
                  <a:cubicBezTo>
                    <a:pt x="11409" y="354"/>
                    <a:pt x="11252" y="367"/>
                    <a:pt x="11094" y="367"/>
                  </a:cubicBezTo>
                  <a:cubicBezTo>
                    <a:pt x="10893" y="367"/>
                    <a:pt x="10690" y="345"/>
                    <a:pt x="10493" y="307"/>
                  </a:cubicBezTo>
                  <a:lnTo>
                    <a:pt x="9407" y="90"/>
                  </a:lnTo>
                  <a:cubicBezTo>
                    <a:pt x="9137" y="30"/>
                    <a:pt x="8866" y="0"/>
                    <a:pt x="85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1"/>
            <p:cNvSpPr/>
            <p:nvPr/>
          </p:nvSpPr>
          <p:spPr>
            <a:xfrm>
              <a:off x="1774191" y="4618269"/>
              <a:ext cx="274990" cy="53445"/>
            </a:xfrm>
            <a:custGeom>
              <a:avLst/>
              <a:gdLst/>
              <a:ahLst/>
              <a:cxnLst/>
              <a:rect l="l" t="t" r="r" b="b"/>
              <a:pathLst>
                <a:path w="8572" h="1666" extrusionOk="0">
                  <a:moveTo>
                    <a:pt x="4629" y="1"/>
                  </a:moveTo>
                  <a:lnTo>
                    <a:pt x="0" y="134"/>
                  </a:lnTo>
                  <a:lnTo>
                    <a:pt x="51" y="1638"/>
                  </a:lnTo>
                  <a:lnTo>
                    <a:pt x="335" y="1638"/>
                  </a:lnTo>
                  <a:cubicBezTo>
                    <a:pt x="805" y="1651"/>
                    <a:pt x="1813" y="1665"/>
                    <a:pt x="2938" y="1665"/>
                  </a:cubicBezTo>
                  <a:cubicBezTo>
                    <a:pt x="4854" y="1665"/>
                    <a:pt x="7110" y="1623"/>
                    <a:pt x="7636" y="1454"/>
                  </a:cubicBezTo>
                  <a:cubicBezTo>
                    <a:pt x="8572" y="1170"/>
                    <a:pt x="4645" y="452"/>
                    <a:pt x="4645" y="452"/>
                  </a:cubicBezTo>
                  <a:lnTo>
                    <a:pt x="4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a:off x="1774737" y="4630203"/>
              <a:ext cx="54696" cy="38496"/>
            </a:xfrm>
            <a:custGeom>
              <a:avLst/>
              <a:gdLst/>
              <a:ahLst/>
              <a:cxnLst/>
              <a:rect l="l" t="t" r="r" b="b"/>
              <a:pathLst>
                <a:path w="1705" h="1200" extrusionOk="0">
                  <a:moveTo>
                    <a:pt x="194" y="0"/>
                  </a:moveTo>
                  <a:cubicBezTo>
                    <a:pt x="129" y="0"/>
                    <a:pt x="65" y="5"/>
                    <a:pt x="0" y="13"/>
                  </a:cubicBezTo>
                  <a:lnTo>
                    <a:pt x="34" y="1199"/>
                  </a:lnTo>
                  <a:lnTo>
                    <a:pt x="1704" y="1183"/>
                  </a:lnTo>
                  <a:cubicBezTo>
                    <a:pt x="1621" y="815"/>
                    <a:pt x="1387" y="498"/>
                    <a:pt x="1086" y="297"/>
                  </a:cubicBezTo>
                  <a:cubicBezTo>
                    <a:pt x="822" y="103"/>
                    <a:pt x="512" y="0"/>
                    <a:pt x="194" y="0"/>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a:off x="1775795" y="4646147"/>
              <a:ext cx="253560" cy="26081"/>
            </a:xfrm>
            <a:custGeom>
              <a:avLst/>
              <a:gdLst/>
              <a:ahLst/>
              <a:cxnLst/>
              <a:rect l="l" t="t" r="r" b="b"/>
              <a:pathLst>
                <a:path w="7904" h="813" extrusionOk="0">
                  <a:moveTo>
                    <a:pt x="6517" y="1"/>
                  </a:moveTo>
                  <a:cubicBezTo>
                    <a:pt x="6250" y="17"/>
                    <a:pt x="6133" y="552"/>
                    <a:pt x="6133" y="552"/>
                  </a:cubicBezTo>
                  <a:lnTo>
                    <a:pt x="1" y="669"/>
                  </a:lnTo>
                  <a:lnTo>
                    <a:pt x="1" y="769"/>
                  </a:lnTo>
                  <a:cubicBezTo>
                    <a:pt x="593" y="799"/>
                    <a:pt x="1375" y="813"/>
                    <a:pt x="2215" y="813"/>
                  </a:cubicBezTo>
                  <a:cubicBezTo>
                    <a:pt x="4668" y="813"/>
                    <a:pt x="7612" y="697"/>
                    <a:pt x="7737" y="535"/>
                  </a:cubicBezTo>
                  <a:cubicBezTo>
                    <a:pt x="7904" y="335"/>
                    <a:pt x="6517" y="1"/>
                    <a:pt x="6517"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a:off x="1775795" y="4659941"/>
              <a:ext cx="248203" cy="8437"/>
            </a:xfrm>
            <a:custGeom>
              <a:avLst/>
              <a:gdLst/>
              <a:ahLst/>
              <a:cxnLst/>
              <a:rect l="l" t="t" r="r" b="b"/>
              <a:pathLst>
                <a:path w="7737" h="263" extrusionOk="0">
                  <a:moveTo>
                    <a:pt x="7701" y="1"/>
                  </a:moveTo>
                  <a:cubicBezTo>
                    <a:pt x="7682" y="1"/>
                    <a:pt x="7661" y="13"/>
                    <a:pt x="7653" y="38"/>
                  </a:cubicBezTo>
                  <a:lnTo>
                    <a:pt x="7436" y="55"/>
                  </a:lnTo>
                  <a:lnTo>
                    <a:pt x="6600" y="89"/>
                  </a:lnTo>
                  <a:cubicBezTo>
                    <a:pt x="5882" y="122"/>
                    <a:pt x="4913" y="155"/>
                    <a:pt x="3827" y="189"/>
                  </a:cubicBezTo>
                  <a:cubicBezTo>
                    <a:pt x="2757" y="206"/>
                    <a:pt x="1788" y="222"/>
                    <a:pt x="1070" y="222"/>
                  </a:cubicBezTo>
                  <a:lnTo>
                    <a:pt x="234" y="239"/>
                  </a:lnTo>
                  <a:lnTo>
                    <a:pt x="1" y="239"/>
                  </a:lnTo>
                  <a:lnTo>
                    <a:pt x="234" y="256"/>
                  </a:lnTo>
                  <a:lnTo>
                    <a:pt x="1070" y="256"/>
                  </a:lnTo>
                  <a:cubicBezTo>
                    <a:pt x="1275" y="261"/>
                    <a:pt x="1505" y="263"/>
                    <a:pt x="1755" y="263"/>
                  </a:cubicBezTo>
                  <a:cubicBezTo>
                    <a:pt x="2356" y="263"/>
                    <a:pt x="3071" y="251"/>
                    <a:pt x="3827" y="239"/>
                  </a:cubicBezTo>
                  <a:cubicBezTo>
                    <a:pt x="4913" y="206"/>
                    <a:pt x="5882" y="155"/>
                    <a:pt x="6600" y="122"/>
                  </a:cubicBezTo>
                  <a:lnTo>
                    <a:pt x="7436" y="72"/>
                  </a:lnTo>
                  <a:cubicBezTo>
                    <a:pt x="7519" y="55"/>
                    <a:pt x="7586" y="55"/>
                    <a:pt x="7653" y="55"/>
                  </a:cubicBezTo>
                  <a:cubicBezTo>
                    <a:pt x="7660" y="76"/>
                    <a:pt x="7676" y="85"/>
                    <a:pt x="7692" y="85"/>
                  </a:cubicBezTo>
                  <a:cubicBezTo>
                    <a:pt x="7714" y="85"/>
                    <a:pt x="7737" y="68"/>
                    <a:pt x="7737" y="38"/>
                  </a:cubicBezTo>
                  <a:cubicBezTo>
                    <a:pt x="7737" y="13"/>
                    <a:pt x="7720" y="1"/>
                    <a:pt x="7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a:off x="1971451" y="4644543"/>
              <a:ext cx="14500" cy="21462"/>
            </a:xfrm>
            <a:custGeom>
              <a:avLst/>
              <a:gdLst/>
              <a:ahLst/>
              <a:cxnLst/>
              <a:rect l="l" t="t" r="r" b="b"/>
              <a:pathLst>
                <a:path w="452" h="669" extrusionOk="0">
                  <a:moveTo>
                    <a:pt x="451" y="1"/>
                  </a:moveTo>
                  <a:lnTo>
                    <a:pt x="451" y="1"/>
                  </a:lnTo>
                  <a:cubicBezTo>
                    <a:pt x="318" y="51"/>
                    <a:pt x="201" y="151"/>
                    <a:pt x="134" y="268"/>
                  </a:cubicBezTo>
                  <a:cubicBezTo>
                    <a:pt x="50" y="385"/>
                    <a:pt x="0" y="535"/>
                    <a:pt x="34" y="669"/>
                  </a:cubicBezTo>
                  <a:cubicBezTo>
                    <a:pt x="67" y="535"/>
                    <a:pt x="117" y="418"/>
                    <a:pt x="167" y="301"/>
                  </a:cubicBezTo>
                  <a:cubicBezTo>
                    <a:pt x="251" y="184"/>
                    <a:pt x="351" y="84"/>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a:off x="1928015" y="4635368"/>
              <a:ext cx="8084" cy="11420"/>
            </a:xfrm>
            <a:custGeom>
              <a:avLst/>
              <a:gdLst/>
              <a:ahLst/>
              <a:cxnLst/>
              <a:rect l="l" t="t" r="r" b="b"/>
              <a:pathLst>
                <a:path w="252" h="356" extrusionOk="0">
                  <a:moveTo>
                    <a:pt x="233" y="0"/>
                  </a:moveTo>
                  <a:cubicBezTo>
                    <a:pt x="223" y="0"/>
                    <a:pt x="162" y="77"/>
                    <a:pt x="101" y="153"/>
                  </a:cubicBezTo>
                  <a:cubicBezTo>
                    <a:pt x="34" y="253"/>
                    <a:pt x="1" y="353"/>
                    <a:pt x="1" y="353"/>
                  </a:cubicBezTo>
                  <a:cubicBezTo>
                    <a:pt x="2" y="355"/>
                    <a:pt x="4" y="355"/>
                    <a:pt x="6" y="355"/>
                  </a:cubicBezTo>
                  <a:cubicBezTo>
                    <a:pt x="29" y="355"/>
                    <a:pt x="90" y="278"/>
                    <a:pt x="151" y="186"/>
                  </a:cubicBezTo>
                  <a:cubicBezTo>
                    <a:pt x="218" y="86"/>
                    <a:pt x="251" y="2"/>
                    <a:pt x="235" y="2"/>
                  </a:cubicBezTo>
                  <a:cubicBezTo>
                    <a:pt x="235" y="1"/>
                    <a:pt x="234" y="0"/>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a:off x="1915696" y="4633187"/>
              <a:ext cx="9688" cy="8180"/>
            </a:xfrm>
            <a:custGeom>
              <a:avLst/>
              <a:gdLst/>
              <a:ahLst/>
              <a:cxnLst/>
              <a:rect l="l" t="t" r="r" b="b"/>
              <a:pathLst>
                <a:path w="302" h="255" extrusionOk="0">
                  <a:moveTo>
                    <a:pt x="292" y="0"/>
                  </a:moveTo>
                  <a:cubicBezTo>
                    <a:pt x="267" y="0"/>
                    <a:pt x="207" y="46"/>
                    <a:pt x="134" y="104"/>
                  </a:cubicBezTo>
                  <a:cubicBezTo>
                    <a:pt x="51" y="171"/>
                    <a:pt x="0" y="238"/>
                    <a:pt x="17" y="254"/>
                  </a:cubicBezTo>
                  <a:cubicBezTo>
                    <a:pt x="17" y="254"/>
                    <a:pt x="101" y="221"/>
                    <a:pt x="168" y="154"/>
                  </a:cubicBezTo>
                  <a:cubicBezTo>
                    <a:pt x="251" y="70"/>
                    <a:pt x="301" y="20"/>
                    <a:pt x="301" y="4"/>
                  </a:cubicBezTo>
                  <a:cubicBezTo>
                    <a:pt x="299" y="1"/>
                    <a:pt x="296" y="0"/>
                    <a:pt x="2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1"/>
            <p:cNvSpPr/>
            <p:nvPr/>
          </p:nvSpPr>
          <p:spPr>
            <a:xfrm>
              <a:off x="1908190" y="4627669"/>
              <a:ext cx="15591" cy="1572"/>
            </a:xfrm>
            <a:custGeom>
              <a:avLst/>
              <a:gdLst/>
              <a:ahLst/>
              <a:cxnLst/>
              <a:rect l="l" t="t" r="r" b="b"/>
              <a:pathLst>
                <a:path w="486" h="49" extrusionOk="0">
                  <a:moveTo>
                    <a:pt x="237" y="0"/>
                  </a:moveTo>
                  <a:cubicBezTo>
                    <a:pt x="155" y="0"/>
                    <a:pt x="76" y="9"/>
                    <a:pt x="1" y="25"/>
                  </a:cubicBezTo>
                  <a:cubicBezTo>
                    <a:pt x="60" y="37"/>
                    <a:pt x="119" y="49"/>
                    <a:pt x="172" y="49"/>
                  </a:cubicBezTo>
                  <a:cubicBezTo>
                    <a:pt x="194" y="49"/>
                    <a:pt x="215" y="47"/>
                    <a:pt x="234" y="42"/>
                  </a:cubicBezTo>
                  <a:cubicBezTo>
                    <a:pt x="259" y="47"/>
                    <a:pt x="283" y="49"/>
                    <a:pt x="308" y="49"/>
                  </a:cubicBezTo>
                  <a:cubicBezTo>
                    <a:pt x="367" y="49"/>
                    <a:pt x="426" y="37"/>
                    <a:pt x="485" y="25"/>
                  </a:cubicBezTo>
                  <a:cubicBezTo>
                    <a:pt x="402" y="9"/>
                    <a:pt x="318"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1"/>
            <p:cNvSpPr/>
            <p:nvPr/>
          </p:nvSpPr>
          <p:spPr>
            <a:xfrm>
              <a:off x="1905495" y="4619360"/>
              <a:ext cx="17195" cy="2374"/>
            </a:xfrm>
            <a:custGeom>
              <a:avLst/>
              <a:gdLst/>
              <a:ahLst/>
              <a:cxnLst/>
              <a:rect l="l" t="t" r="r" b="b"/>
              <a:pathLst>
                <a:path w="536" h="74" extrusionOk="0">
                  <a:moveTo>
                    <a:pt x="1" y="0"/>
                  </a:moveTo>
                  <a:cubicBezTo>
                    <a:pt x="85" y="50"/>
                    <a:pt x="168" y="67"/>
                    <a:pt x="268" y="67"/>
                  </a:cubicBezTo>
                  <a:cubicBezTo>
                    <a:pt x="289" y="71"/>
                    <a:pt x="311" y="73"/>
                    <a:pt x="334" y="73"/>
                  </a:cubicBezTo>
                  <a:cubicBezTo>
                    <a:pt x="401" y="73"/>
                    <a:pt x="473" y="55"/>
                    <a:pt x="536" y="17"/>
                  </a:cubicBezTo>
                  <a:lnTo>
                    <a:pt x="268" y="17"/>
                  </a:lnTo>
                  <a:cubicBezTo>
                    <a:pt x="185" y="0"/>
                    <a:pt x="85"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1932859" y="4621798"/>
              <a:ext cx="27878" cy="15270"/>
            </a:xfrm>
            <a:custGeom>
              <a:avLst/>
              <a:gdLst/>
              <a:ahLst/>
              <a:cxnLst/>
              <a:rect l="l" t="t" r="r" b="b"/>
              <a:pathLst>
                <a:path w="869" h="476" extrusionOk="0">
                  <a:moveTo>
                    <a:pt x="581" y="51"/>
                  </a:moveTo>
                  <a:cubicBezTo>
                    <a:pt x="648" y="51"/>
                    <a:pt x="714" y="64"/>
                    <a:pt x="769" y="91"/>
                  </a:cubicBezTo>
                  <a:cubicBezTo>
                    <a:pt x="819" y="125"/>
                    <a:pt x="802" y="175"/>
                    <a:pt x="752" y="208"/>
                  </a:cubicBezTo>
                  <a:cubicBezTo>
                    <a:pt x="702" y="225"/>
                    <a:pt x="652" y="258"/>
                    <a:pt x="585" y="275"/>
                  </a:cubicBezTo>
                  <a:cubicBezTo>
                    <a:pt x="501" y="309"/>
                    <a:pt x="384" y="342"/>
                    <a:pt x="284" y="359"/>
                  </a:cubicBezTo>
                  <a:cubicBezTo>
                    <a:pt x="204" y="375"/>
                    <a:pt x="136" y="383"/>
                    <a:pt x="87" y="389"/>
                  </a:cubicBezTo>
                  <a:lnTo>
                    <a:pt x="87" y="389"/>
                  </a:lnTo>
                  <a:cubicBezTo>
                    <a:pt x="111" y="336"/>
                    <a:pt x="140" y="285"/>
                    <a:pt x="184" y="242"/>
                  </a:cubicBezTo>
                  <a:cubicBezTo>
                    <a:pt x="234" y="158"/>
                    <a:pt x="334" y="108"/>
                    <a:pt x="418" y="75"/>
                  </a:cubicBezTo>
                  <a:cubicBezTo>
                    <a:pt x="470" y="60"/>
                    <a:pt x="526" y="51"/>
                    <a:pt x="581" y="51"/>
                  </a:cubicBezTo>
                  <a:close/>
                  <a:moveTo>
                    <a:pt x="575" y="0"/>
                  </a:moveTo>
                  <a:cubicBezTo>
                    <a:pt x="410" y="0"/>
                    <a:pt x="251" y="75"/>
                    <a:pt x="150" y="208"/>
                  </a:cubicBezTo>
                  <a:cubicBezTo>
                    <a:pt x="104" y="271"/>
                    <a:pt x="71" y="319"/>
                    <a:pt x="54" y="393"/>
                  </a:cubicBezTo>
                  <a:lnTo>
                    <a:pt x="54" y="393"/>
                  </a:lnTo>
                  <a:cubicBezTo>
                    <a:pt x="19" y="398"/>
                    <a:pt x="0" y="402"/>
                    <a:pt x="0" y="409"/>
                  </a:cubicBezTo>
                  <a:cubicBezTo>
                    <a:pt x="17" y="409"/>
                    <a:pt x="34" y="409"/>
                    <a:pt x="50" y="409"/>
                  </a:cubicBezTo>
                  <a:lnTo>
                    <a:pt x="50" y="409"/>
                  </a:lnTo>
                  <a:cubicBezTo>
                    <a:pt x="50" y="409"/>
                    <a:pt x="50" y="409"/>
                    <a:pt x="50" y="409"/>
                  </a:cubicBezTo>
                  <a:cubicBezTo>
                    <a:pt x="50" y="442"/>
                    <a:pt x="50" y="476"/>
                    <a:pt x="50" y="476"/>
                  </a:cubicBezTo>
                  <a:cubicBezTo>
                    <a:pt x="59" y="453"/>
                    <a:pt x="68" y="431"/>
                    <a:pt x="78" y="408"/>
                  </a:cubicBezTo>
                  <a:lnTo>
                    <a:pt x="78" y="408"/>
                  </a:lnTo>
                  <a:cubicBezTo>
                    <a:pt x="152" y="408"/>
                    <a:pt x="227" y="404"/>
                    <a:pt x="301" y="392"/>
                  </a:cubicBezTo>
                  <a:cubicBezTo>
                    <a:pt x="401" y="375"/>
                    <a:pt x="501" y="359"/>
                    <a:pt x="602" y="325"/>
                  </a:cubicBezTo>
                  <a:cubicBezTo>
                    <a:pt x="668" y="309"/>
                    <a:pt x="735" y="275"/>
                    <a:pt x="785" y="242"/>
                  </a:cubicBezTo>
                  <a:cubicBezTo>
                    <a:pt x="819" y="225"/>
                    <a:pt x="852" y="192"/>
                    <a:pt x="852" y="158"/>
                  </a:cubicBezTo>
                  <a:cubicBezTo>
                    <a:pt x="869" y="108"/>
                    <a:pt x="852" y="75"/>
                    <a:pt x="819" y="58"/>
                  </a:cubicBezTo>
                  <a:cubicBezTo>
                    <a:pt x="741" y="19"/>
                    <a:pt x="657"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1922112" y="4618269"/>
              <a:ext cx="14532" cy="16650"/>
            </a:xfrm>
            <a:custGeom>
              <a:avLst/>
              <a:gdLst/>
              <a:ahLst/>
              <a:cxnLst/>
              <a:rect l="l" t="t" r="r" b="b"/>
              <a:pathLst>
                <a:path w="453" h="519" extrusionOk="0">
                  <a:moveTo>
                    <a:pt x="101" y="1"/>
                  </a:moveTo>
                  <a:cubicBezTo>
                    <a:pt x="51" y="18"/>
                    <a:pt x="1" y="68"/>
                    <a:pt x="18" y="134"/>
                  </a:cubicBezTo>
                  <a:cubicBezTo>
                    <a:pt x="18" y="168"/>
                    <a:pt x="51" y="218"/>
                    <a:pt x="68" y="251"/>
                  </a:cubicBezTo>
                  <a:cubicBezTo>
                    <a:pt x="118" y="302"/>
                    <a:pt x="168" y="368"/>
                    <a:pt x="218" y="419"/>
                  </a:cubicBezTo>
                  <a:cubicBezTo>
                    <a:pt x="268" y="469"/>
                    <a:pt x="318" y="502"/>
                    <a:pt x="385" y="519"/>
                  </a:cubicBezTo>
                  <a:cubicBezTo>
                    <a:pt x="385" y="519"/>
                    <a:pt x="335" y="469"/>
                    <a:pt x="252" y="385"/>
                  </a:cubicBezTo>
                  <a:cubicBezTo>
                    <a:pt x="201" y="335"/>
                    <a:pt x="151" y="285"/>
                    <a:pt x="118" y="218"/>
                  </a:cubicBezTo>
                  <a:cubicBezTo>
                    <a:pt x="68" y="168"/>
                    <a:pt x="34" y="68"/>
                    <a:pt x="118" y="51"/>
                  </a:cubicBezTo>
                  <a:cubicBezTo>
                    <a:pt x="201" y="51"/>
                    <a:pt x="268" y="101"/>
                    <a:pt x="318" y="168"/>
                  </a:cubicBezTo>
                  <a:cubicBezTo>
                    <a:pt x="352" y="218"/>
                    <a:pt x="385" y="268"/>
                    <a:pt x="402" y="335"/>
                  </a:cubicBezTo>
                  <a:cubicBezTo>
                    <a:pt x="419" y="402"/>
                    <a:pt x="419" y="469"/>
                    <a:pt x="419" y="519"/>
                  </a:cubicBezTo>
                  <a:cubicBezTo>
                    <a:pt x="452" y="469"/>
                    <a:pt x="452" y="402"/>
                    <a:pt x="435" y="335"/>
                  </a:cubicBezTo>
                  <a:cubicBezTo>
                    <a:pt x="435" y="251"/>
                    <a:pt x="402" y="185"/>
                    <a:pt x="352" y="134"/>
                  </a:cubicBezTo>
                  <a:cubicBezTo>
                    <a:pt x="302" y="51"/>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1775250" y="4628984"/>
              <a:ext cx="53638" cy="38624"/>
            </a:xfrm>
            <a:custGeom>
              <a:avLst/>
              <a:gdLst/>
              <a:ahLst/>
              <a:cxnLst/>
              <a:rect l="l" t="t" r="r" b="b"/>
              <a:pathLst>
                <a:path w="1672" h="1204" extrusionOk="0">
                  <a:moveTo>
                    <a:pt x="352" y="1"/>
                  </a:moveTo>
                  <a:cubicBezTo>
                    <a:pt x="268" y="1"/>
                    <a:pt x="185" y="1"/>
                    <a:pt x="101" y="18"/>
                  </a:cubicBezTo>
                  <a:cubicBezTo>
                    <a:pt x="68" y="18"/>
                    <a:pt x="34" y="18"/>
                    <a:pt x="1" y="34"/>
                  </a:cubicBezTo>
                  <a:cubicBezTo>
                    <a:pt x="1" y="34"/>
                    <a:pt x="60" y="27"/>
                    <a:pt x="164" y="27"/>
                  </a:cubicBezTo>
                  <a:cubicBezTo>
                    <a:pt x="216" y="27"/>
                    <a:pt x="279" y="29"/>
                    <a:pt x="352" y="34"/>
                  </a:cubicBezTo>
                  <a:cubicBezTo>
                    <a:pt x="619" y="51"/>
                    <a:pt x="870" y="151"/>
                    <a:pt x="1087" y="302"/>
                  </a:cubicBezTo>
                  <a:cubicBezTo>
                    <a:pt x="1304" y="452"/>
                    <a:pt x="1471" y="653"/>
                    <a:pt x="1571" y="903"/>
                  </a:cubicBezTo>
                  <a:cubicBezTo>
                    <a:pt x="1655" y="1070"/>
                    <a:pt x="1655" y="1204"/>
                    <a:pt x="1672" y="1204"/>
                  </a:cubicBezTo>
                  <a:cubicBezTo>
                    <a:pt x="1672" y="1171"/>
                    <a:pt x="1672" y="1137"/>
                    <a:pt x="1672" y="1104"/>
                  </a:cubicBezTo>
                  <a:cubicBezTo>
                    <a:pt x="1655" y="1037"/>
                    <a:pt x="1638" y="953"/>
                    <a:pt x="1622" y="887"/>
                  </a:cubicBezTo>
                  <a:cubicBezTo>
                    <a:pt x="1521" y="636"/>
                    <a:pt x="1354" y="419"/>
                    <a:pt x="1120" y="252"/>
                  </a:cubicBezTo>
                  <a:cubicBezTo>
                    <a:pt x="903" y="101"/>
                    <a:pt x="619" y="1"/>
                    <a:pt x="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1847077" y="4653429"/>
              <a:ext cx="43468" cy="2342"/>
            </a:xfrm>
            <a:custGeom>
              <a:avLst/>
              <a:gdLst/>
              <a:ahLst/>
              <a:cxnLst/>
              <a:rect l="l" t="t" r="r" b="b"/>
              <a:pathLst>
                <a:path w="1355" h="73" extrusionOk="0">
                  <a:moveTo>
                    <a:pt x="1283" y="1"/>
                  </a:moveTo>
                  <a:cubicBezTo>
                    <a:pt x="1172" y="1"/>
                    <a:pt x="946" y="12"/>
                    <a:pt x="686" y="24"/>
                  </a:cubicBezTo>
                  <a:cubicBezTo>
                    <a:pt x="441" y="24"/>
                    <a:pt x="225" y="17"/>
                    <a:pt x="104" y="17"/>
                  </a:cubicBezTo>
                  <a:cubicBezTo>
                    <a:pt x="43" y="17"/>
                    <a:pt x="6" y="19"/>
                    <a:pt x="1" y="24"/>
                  </a:cubicBezTo>
                  <a:cubicBezTo>
                    <a:pt x="214" y="56"/>
                    <a:pt x="427" y="72"/>
                    <a:pt x="640" y="72"/>
                  </a:cubicBezTo>
                  <a:cubicBezTo>
                    <a:pt x="878" y="72"/>
                    <a:pt x="1116" y="52"/>
                    <a:pt x="1354" y="8"/>
                  </a:cubicBezTo>
                  <a:cubicBezTo>
                    <a:pt x="1354" y="3"/>
                    <a:pt x="1328" y="1"/>
                    <a:pt x="12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1818141" y="4655129"/>
              <a:ext cx="4844" cy="7667"/>
            </a:xfrm>
            <a:custGeom>
              <a:avLst/>
              <a:gdLst/>
              <a:ahLst/>
              <a:cxnLst/>
              <a:rect l="l" t="t" r="r" b="b"/>
              <a:pathLst>
                <a:path w="151" h="239" extrusionOk="0">
                  <a:moveTo>
                    <a:pt x="13" y="1"/>
                  </a:moveTo>
                  <a:cubicBezTo>
                    <a:pt x="7" y="1"/>
                    <a:pt x="3" y="2"/>
                    <a:pt x="0" y="5"/>
                  </a:cubicBezTo>
                  <a:cubicBezTo>
                    <a:pt x="0" y="5"/>
                    <a:pt x="34" y="55"/>
                    <a:pt x="67" y="122"/>
                  </a:cubicBezTo>
                  <a:cubicBezTo>
                    <a:pt x="101" y="188"/>
                    <a:pt x="117" y="239"/>
                    <a:pt x="134" y="239"/>
                  </a:cubicBezTo>
                  <a:cubicBezTo>
                    <a:pt x="151" y="239"/>
                    <a:pt x="151" y="172"/>
                    <a:pt x="117" y="105"/>
                  </a:cubicBezTo>
                  <a:cubicBezTo>
                    <a:pt x="90" y="35"/>
                    <a:pt x="39" y="1"/>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1806881" y="4642779"/>
              <a:ext cx="6480" cy="5165"/>
            </a:xfrm>
            <a:custGeom>
              <a:avLst/>
              <a:gdLst/>
              <a:ahLst/>
              <a:cxnLst/>
              <a:rect l="l" t="t" r="r" b="b"/>
              <a:pathLst>
                <a:path w="202" h="161" extrusionOk="0">
                  <a:moveTo>
                    <a:pt x="13" y="1"/>
                  </a:moveTo>
                  <a:cubicBezTo>
                    <a:pt x="8" y="1"/>
                    <a:pt x="4" y="2"/>
                    <a:pt x="1" y="5"/>
                  </a:cubicBezTo>
                  <a:cubicBezTo>
                    <a:pt x="1" y="5"/>
                    <a:pt x="34" y="56"/>
                    <a:pt x="84" y="89"/>
                  </a:cubicBezTo>
                  <a:cubicBezTo>
                    <a:pt x="125" y="130"/>
                    <a:pt x="155" y="160"/>
                    <a:pt x="174" y="160"/>
                  </a:cubicBezTo>
                  <a:cubicBezTo>
                    <a:pt x="178" y="160"/>
                    <a:pt x="181" y="159"/>
                    <a:pt x="184" y="156"/>
                  </a:cubicBezTo>
                  <a:cubicBezTo>
                    <a:pt x="201" y="139"/>
                    <a:pt x="168" y="106"/>
                    <a:pt x="118" y="56"/>
                  </a:cubicBezTo>
                  <a:cubicBezTo>
                    <a:pt x="77" y="28"/>
                    <a:pt x="36" y="1"/>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1791354" y="4636587"/>
              <a:ext cx="8597" cy="3304"/>
            </a:xfrm>
            <a:custGeom>
              <a:avLst/>
              <a:gdLst/>
              <a:ahLst/>
              <a:cxnLst/>
              <a:rect l="l" t="t" r="r" b="b"/>
              <a:pathLst>
                <a:path w="268" h="103" extrusionOk="0">
                  <a:moveTo>
                    <a:pt x="79" y="0"/>
                  </a:moveTo>
                  <a:cubicBezTo>
                    <a:pt x="32" y="0"/>
                    <a:pt x="0" y="20"/>
                    <a:pt x="0" y="31"/>
                  </a:cubicBezTo>
                  <a:cubicBezTo>
                    <a:pt x="0" y="31"/>
                    <a:pt x="67" y="31"/>
                    <a:pt x="134" y="65"/>
                  </a:cubicBezTo>
                  <a:cubicBezTo>
                    <a:pt x="188" y="78"/>
                    <a:pt x="231" y="103"/>
                    <a:pt x="254" y="103"/>
                  </a:cubicBezTo>
                  <a:cubicBezTo>
                    <a:pt x="260" y="103"/>
                    <a:pt x="264" y="101"/>
                    <a:pt x="267" y="98"/>
                  </a:cubicBezTo>
                  <a:cubicBezTo>
                    <a:pt x="267" y="81"/>
                    <a:pt x="234" y="31"/>
                    <a:pt x="150" y="15"/>
                  </a:cubicBezTo>
                  <a:cubicBezTo>
                    <a:pt x="125" y="4"/>
                    <a:pt x="100"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1780094" y="4634502"/>
              <a:ext cx="4844" cy="2438"/>
            </a:xfrm>
            <a:custGeom>
              <a:avLst/>
              <a:gdLst/>
              <a:ahLst/>
              <a:cxnLst/>
              <a:rect l="l" t="t" r="r" b="b"/>
              <a:pathLst>
                <a:path w="151" h="76" extrusionOk="0">
                  <a:moveTo>
                    <a:pt x="29" y="0"/>
                  </a:moveTo>
                  <a:cubicBezTo>
                    <a:pt x="13" y="0"/>
                    <a:pt x="0" y="4"/>
                    <a:pt x="0" y="13"/>
                  </a:cubicBezTo>
                  <a:cubicBezTo>
                    <a:pt x="0" y="29"/>
                    <a:pt x="34" y="46"/>
                    <a:pt x="67" y="63"/>
                  </a:cubicBezTo>
                  <a:cubicBezTo>
                    <a:pt x="84" y="71"/>
                    <a:pt x="100" y="75"/>
                    <a:pt x="115" y="75"/>
                  </a:cubicBezTo>
                  <a:cubicBezTo>
                    <a:pt x="130" y="75"/>
                    <a:pt x="142" y="71"/>
                    <a:pt x="151" y="63"/>
                  </a:cubicBezTo>
                  <a:cubicBezTo>
                    <a:pt x="151" y="46"/>
                    <a:pt x="117" y="29"/>
                    <a:pt x="84" y="13"/>
                  </a:cubicBezTo>
                  <a:cubicBezTo>
                    <a:pt x="67" y="4"/>
                    <a:pt x="46"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941234" y="4650766"/>
              <a:ext cx="146894" cy="6673"/>
            </a:xfrm>
            <a:custGeom>
              <a:avLst/>
              <a:gdLst/>
              <a:ahLst/>
              <a:cxnLst/>
              <a:rect l="l" t="t" r="r" b="b"/>
              <a:pathLst>
                <a:path w="4579" h="208" extrusionOk="0">
                  <a:moveTo>
                    <a:pt x="1072" y="0"/>
                  </a:moveTo>
                  <a:cubicBezTo>
                    <a:pt x="926" y="0"/>
                    <a:pt x="791" y="2"/>
                    <a:pt x="669" y="7"/>
                  </a:cubicBezTo>
                  <a:cubicBezTo>
                    <a:pt x="606" y="3"/>
                    <a:pt x="544" y="0"/>
                    <a:pt x="484" y="0"/>
                  </a:cubicBezTo>
                  <a:cubicBezTo>
                    <a:pt x="318" y="0"/>
                    <a:pt x="159" y="16"/>
                    <a:pt x="0" y="40"/>
                  </a:cubicBezTo>
                  <a:cubicBezTo>
                    <a:pt x="217" y="91"/>
                    <a:pt x="435" y="107"/>
                    <a:pt x="669" y="107"/>
                  </a:cubicBezTo>
                  <a:cubicBezTo>
                    <a:pt x="1136" y="124"/>
                    <a:pt x="1688" y="141"/>
                    <a:pt x="2289" y="174"/>
                  </a:cubicBezTo>
                  <a:cubicBezTo>
                    <a:pt x="2924" y="191"/>
                    <a:pt x="3492" y="208"/>
                    <a:pt x="3910" y="208"/>
                  </a:cubicBezTo>
                  <a:cubicBezTo>
                    <a:pt x="4144" y="208"/>
                    <a:pt x="4361" y="191"/>
                    <a:pt x="4578" y="157"/>
                  </a:cubicBezTo>
                  <a:cubicBezTo>
                    <a:pt x="4361" y="107"/>
                    <a:pt x="4144" y="91"/>
                    <a:pt x="3910" y="91"/>
                  </a:cubicBezTo>
                  <a:lnTo>
                    <a:pt x="2289" y="24"/>
                  </a:lnTo>
                  <a:cubicBezTo>
                    <a:pt x="1840" y="12"/>
                    <a:pt x="1425" y="0"/>
                    <a:pt x="10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1020023" y="4592028"/>
              <a:ext cx="6993" cy="62203"/>
            </a:xfrm>
            <a:custGeom>
              <a:avLst/>
              <a:gdLst/>
              <a:ahLst/>
              <a:cxnLst/>
              <a:rect l="l" t="t" r="r" b="b"/>
              <a:pathLst>
                <a:path w="218" h="1939" extrusionOk="0">
                  <a:moveTo>
                    <a:pt x="168" y="0"/>
                  </a:moveTo>
                  <a:cubicBezTo>
                    <a:pt x="134" y="0"/>
                    <a:pt x="67" y="435"/>
                    <a:pt x="34" y="969"/>
                  </a:cubicBezTo>
                  <a:cubicBezTo>
                    <a:pt x="0" y="1504"/>
                    <a:pt x="0" y="1938"/>
                    <a:pt x="34" y="1938"/>
                  </a:cubicBezTo>
                  <a:cubicBezTo>
                    <a:pt x="84" y="1938"/>
                    <a:pt x="134" y="1521"/>
                    <a:pt x="184" y="969"/>
                  </a:cubicBezTo>
                  <a:cubicBezTo>
                    <a:pt x="218" y="435"/>
                    <a:pt x="218"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809899" y="2037947"/>
              <a:ext cx="472250" cy="454349"/>
            </a:xfrm>
            <a:custGeom>
              <a:avLst/>
              <a:gdLst/>
              <a:ahLst/>
              <a:cxnLst/>
              <a:rect l="l" t="t" r="r" b="b"/>
              <a:pathLst>
                <a:path w="14721" h="14163" extrusionOk="0">
                  <a:moveTo>
                    <a:pt x="7636" y="0"/>
                  </a:moveTo>
                  <a:cubicBezTo>
                    <a:pt x="4779" y="0"/>
                    <a:pt x="2189" y="1721"/>
                    <a:pt x="1087" y="4361"/>
                  </a:cubicBezTo>
                  <a:cubicBezTo>
                    <a:pt x="1" y="7018"/>
                    <a:pt x="602" y="10059"/>
                    <a:pt x="2624" y="12081"/>
                  </a:cubicBezTo>
                  <a:cubicBezTo>
                    <a:pt x="3985" y="13442"/>
                    <a:pt x="5794" y="14162"/>
                    <a:pt x="7631" y="14162"/>
                  </a:cubicBezTo>
                  <a:cubicBezTo>
                    <a:pt x="8545" y="14162"/>
                    <a:pt x="9466" y="13984"/>
                    <a:pt x="10343" y="13618"/>
                  </a:cubicBezTo>
                  <a:cubicBezTo>
                    <a:pt x="13000" y="12532"/>
                    <a:pt x="14721" y="9942"/>
                    <a:pt x="14721" y="7085"/>
                  </a:cubicBezTo>
                  <a:cubicBezTo>
                    <a:pt x="14721" y="3158"/>
                    <a:pt x="11546" y="0"/>
                    <a:pt x="7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1156716" y="2362757"/>
              <a:ext cx="156005" cy="129218"/>
            </a:xfrm>
            <a:custGeom>
              <a:avLst/>
              <a:gdLst/>
              <a:ahLst/>
              <a:cxnLst/>
              <a:rect l="l" t="t" r="r" b="b"/>
              <a:pathLst>
                <a:path w="4863" h="4028" extrusionOk="0">
                  <a:moveTo>
                    <a:pt x="2573" y="1"/>
                  </a:moveTo>
                  <a:lnTo>
                    <a:pt x="0" y="2791"/>
                  </a:lnTo>
                  <a:lnTo>
                    <a:pt x="4862" y="4027"/>
                  </a:lnTo>
                  <a:lnTo>
                    <a:pt x="2573"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961060" y="2201972"/>
              <a:ext cx="209065" cy="154401"/>
            </a:xfrm>
            <a:custGeom>
              <a:avLst/>
              <a:gdLst/>
              <a:ahLst/>
              <a:cxnLst/>
              <a:rect l="l" t="t" r="r" b="b"/>
              <a:pathLst>
                <a:path w="6517" h="4813" extrusionOk="0">
                  <a:moveTo>
                    <a:pt x="5381" y="0"/>
                  </a:moveTo>
                  <a:lnTo>
                    <a:pt x="2574" y="2707"/>
                  </a:lnTo>
                  <a:lnTo>
                    <a:pt x="1036" y="1387"/>
                  </a:lnTo>
                  <a:lnTo>
                    <a:pt x="0" y="2607"/>
                  </a:lnTo>
                  <a:lnTo>
                    <a:pt x="2657" y="4812"/>
                  </a:lnTo>
                  <a:lnTo>
                    <a:pt x="6517" y="986"/>
                  </a:lnTo>
                  <a:lnTo>
                    <a:pt x="5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5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a:p>
        </p:txBody>
      </p:sp>
      <p:sp>
        <p:nvSpPr>
          <p:cNvPr id="3061" name="Google Shape;3061;p52"/>
          <p:cNvSpPr txBox="1">
            <a:spLocks noGrp="1"/>
          </p:cNvSpPr>
          <p:nvPr>
            <p:ph type="subTitle" idx="1"/>
          </p:nvPr>
        </p:nvSpPr>
        <p:spPr>
          <a:xfrm>
            <a:off x="381725" y="348660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Joel Joseph Jude</a:t>
            </a:r>
            <a:endParaRPr/>
          </a:p>
        </p:txBody>
      </p:sp>
      <p:sp>
        <p:nvSpPr>
          <p:cNvPr id="3062" name="Google Shape;3062;p52"/>
          <p:cNvSpPr txBox="1">
            <a:spLocks noGrp="1"/>
          </p:cNvSpPr>
          <p:nvPr>
            <p:ph type="subTitle" idx="2"/>
          </p:nvPr>
        </p:nvSpPr>
        <p:spPr>
          <a:xfrm>
            <a:off x="381725" y="3807000"/>
            <a:ext cx="1695600" cy="84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all in all</a:t>
            </a:r>
            <a:endParaRPr/>
          </a:p>
        </p:txBody>
      </p:sp>
      <p:sp>
        <p:nvSpPr>
          <p:cNvPr id="3063" name="Google Shape;3063;p52"/>
          <p:cNvSpPr txBox="1">
            <a:spLocks noGrp="1"/>
          </p:cNvSpPr>
          <p:nvPr>
            <p:ph type="subTitle" idx="3"/>
          </p:nvPr>
        </p:nvSpPr>
        <p:spPr>
          <a:xfrm>
            <a:off x="2437175" y="332640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Anagha S Menon</a:t>
            </a:r>
            <a:endParaRPr/>
          </a:p>
        </p:txBody>
      </p:sp>
      <p:sp>
        <p:nvSpPr>
          <p:cNvPr id="3064" name="Google Shape;3064;p52"/>
          <p:cNvSpPr txBox="1">
            <a:spLocks noGrp="1"/>
          </p:cNvSpPr>
          <p:nvPr>
            <p:ph type="subTitle" idx="4"/>
          </p:nvPr>
        </p:nvSpPr>
        <p:spPr>
          <a:xfrm>
            <a:off x="2437175" y="3646800"/>
            <a:ext cx="1695600" cy="84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contents main</a:t>
            </a:r>
            <a:endParaRPr/>
          </a:p>
        </p:txBody>
      </p:sp>
      <p:sp>
        <p:nvSpPr>
          <p:cNvPr id="3065" name="Google Shape;3065;p52"/>
          <p:cNvSpPr txBox="1">
            <a:spLocks noGrp="1"/>
          </p:cNvSpPr>
          <p:nvPr>
            <p:ph type="subTitle" idx="5"/>
          </p:nvPr>
        </p:nvSpPr>
        <p:spPr>
          <a:xfrm>
            <a:off x="6894438" y="332640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Sidharth S</a:t>
            </a:r>
            <a:endParaRPr/>
          </a:p>
        </p:txBody>
      </p:sp>
      <p:sp>
        <p:nvSpPr>
          <p:cNvPr id="3066" name="Google Shape;3066;p52"/>
          <p:cNvSpPr txBox="1">
            <a:spLocks noGrp="1"/>
          </p:cNvSpPr>
          <p:nvPr>
            <p:ph type="subTitle" idx="6"/>
          </p:nvPr>
        </p:nvSpPr>
        <p:spPr>
          <a:xfrm>
            <a:off x="6894438" y="3646800"/>
            <a:ext cx="1695600" cy="84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debugging king</a:t>
            </a:r>
            <a:endParaRPr/>
          </a:p>
        </p:txBody>
      </p:sp>
      <p:grpSp>
        <p:nvGrpSpPr>
          <p:cNvPr id="3067" name="Google Shape;3067;p52"/>
          <p:cNvGrpSpPr/>
          <p:nvPr/>
        </p:nvGrpSpPr>
        <p:grpSpPr>
          <a:xfrm>
            <a:off x="5798215" y="1570735"/>
            <a:ext cx="650134" cy="642474"/>
            <a:chOff x="7302646" y="1315923"/>
            <a:chExt cx="650134" cy="642474"/>
          </a:xfrm>
        </p:grpSpPr>
        <p:sp>
          <p:nvSpPr>
            <p:cNvPr id="3068" name="Google Shape;3068;p52"/>
            <p:cNvSpPr/>
            <p:nvPr/>
          </p:nvSpPr>
          <p:spPr>
            <a:xfrm>
              <a:off x="7379213" y="1315923"/>
              <a:ext cx="562862" cy="485654"/>
            </a:xfrm>
            <a:custGeom>
              <a:avLst/>
              <a:gdLst/>
              <a:ahLst/>
              <a:cxnLst/>
              <a:rect l="l" t="t" r="r" b="b"/>
              <a:pathLst>
                <a:path w="17562" h="15153" extrusionOk="0">
                  <a:moveTo>
                    <a:pt x="3640" y="1"/>
                  </a:moveTo>
                  <a:cubicBezTo>
                    <a:pt x="3422" y="1"/>
                    <a:pt x="3211" y="140"/>
                    <a:pt x="3125" y="360"/>
                  </a:cubicBezTo>
                  <a:lnTo>
                    <a:pt x="101" y="8113"/>
                  </a:lnTo>
                  <a:cubicBezTo>
                    <a:pt x="0" y="8397"/>
                    <a:pt x="117" y="8698"/>
                    <a:pt x="385" y="8832"/>
                  </a:cubicBezTo>
                  <a:lnTo>
                    <a:pt x="13969" y="15097"/>
                  </a:lnTo>
                  <a:cubicBezTo>
                    <a:pt x="14048" y="15135"/>
                    <a:pt x="14132" y="15152"/>
                    <a:pt x="14213" y="15152"/>
                  </a:cubicBezTo>
                  <a:cubicBezTo>
                    <a:pt x="14423" y="15152"/>
                    <a:pt x="14620" y="15034"/>
                    <a:pt x="14704" y="14830"/>
                  </a:cubicBezTo>
                  <a:lnTo>
                    <a:pt x="17427" y="8965"/>
                  </a:lnTo>
                  <a:cubicBezTo>
                    <a:pt x="17561" y="8681"/>
                    <a:pt x="17427" y="8347"/>
                    <a:pt x="17143" y="8213"/>
                  </a:cubicBezTo>
                  <a:lnTo>
                    <a:pt x="8772" y="4404"/>
                  </a:lnTo>
                  <a:cubicBezTo>
                    <a:pt x="8639" y="4337"/>
                    <a:pt x="8539" y="4237"/>
                    <a:pt x="8488" y="4086"/>
                  </a:cubicBezTo>
                  <a:lnTo>
                    <a:pt x="7686" y="1998"/>
                  </a:lnTo>
                  <a:cubicBezTo>
                    <a:pt x="7636" y="1847"/>
                    <a:pt x="7536" y="1747"/>
                    <a:pt x="7402" y="1680"/>
                  </a:cubicBezTo>
                  <a:lnTo>
                    <a:pt x="3877" y="60"/>
                  </a:lnTo>
                  <a:cubicBezTo>
                    <a:pt x="3801" y="19"/>
                    <a:pt x="3720" y="1"/>
                    <a:pt x="364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2"/>
            <p:cNvSpPr/>
            <p:nvPr/>
          </p:nvSpPr>
          <p:spPr>
            <a:xfrm>
              <a:off x="7379213" y="1315923"/>
              <a:ext cx="562862" cy="485654"/>
            </a:xfrm>
            <a:custGeom>
              <a:avLst/>
              <a:gdLst/>
              <a:ahLst/>
              <a:cxnLst/>
              <a:rect l="l" t="t" r="r" b="b"/>
              <a:pathLst>
                <a:path w="17562" h="15153" extrusionOk="0">
                  <a:moveTo>
                    <a:pt x="3640" y="1"/>
                  </a:moveTo>
                  <a:cubicBezTo>
                    <a:pt x="3422" y="1"/>
                    <a:pt x="3211" y="140"/>
                    <a:pt x="3125" y="360"/>
                  </a:cubicBezTo>
                  <a:lnTo>
                    <a:pt x="101" y="8113"/>
                  </a:lnTo>
                  <a:cubicBezTo>
                    <a:pt x="0" y="8397"/>
                    <a:pt x="117" y="8698"/>
                    <a:pt x="385" y="8832"/>
                  </a:cubicBezTo>
                  <a:lnTo>
                    <a:pt x="13969" y="15097"/>
                  </a:lnTo>
                  <a:cubicBezTo>
                    <a:pt x="14048" y="15135"/>
                    <a:pt x="14132" y="15152"/>
                    <a:pt x="14213" y="15152"/>
                  </a:cubicBezTo>
                  <a:cubicBezTo>
                    <a:pt x="14423" y="15152"/>
                    <a:pt x="14620" y="15034"/>
                    <a:pt x="14704" y="14830"/>
                  </a:cubicBezTo>
                  <a:lnTo>
                    <a:pt x="17427" y="8965"/>
                  </a:lnTo>
                  <a:cubicBezTo>
                    <a:pt x="17561" y="8681"/>
                    <a:pt x="17427" y="8347"/>
                    <a:pt x="17143" y="8213"/>
                  </a:cubicBezTo>
                  <a:lnTo>
                    <a:pt x="8772" y="4404"/>
                  </a:lnTo>
                  <a:cubicBezTo>
                    <a:pt x="8639" y="4337"/>
                    <a:pt x="8539" y="4237"/>
                    <a:pt x="8488" y="4086"/>
                  </a:cubicBezTo>
                  <a:lnTo>
                    <a:pt x="7686" y="1998"/>
                  </a:lnTo>
                  <a:cubicBezTo>
                    <a:pt x="7636" y="1847"/>
                    <a:pt x="7536" y="1747"/>
                    <a:pt x="7402" y="1680"/>
                  </a:cubicBezTo>
                  <a:lnTo>
                    <a:pt x="3877" y="60"/>
                  </a:lnTo>
                  <a:cubicBezTo>
                    <a:pt x="3801" y="19"/>
                    <a:pt x="3720"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2"/>
            <p:cNvSpPr/>
            <p:nvPr/>
          </p:nvSpPr>
          <p:spPr>
            <a:xfrm>
              <a:off x="7302646" y="1407586"/>
              <a:ext cx="650134" cy="550811"/>
            </a:xfrm>
            <a:custGeom>
              <a:avLst/>
              <a:gdLst/>
              <a:ahLst/>
              <a:cxnLst/>
              <a:rect l="l" t="t" r="r" b="b"/>
              <a:pathLst>
                <a:path w="20285" h="17186" extrusionOk="0">
                  <a:moveTo>
                    <a:pt x="3530" y="1"/>
                  </a:moveTo>
                  <a:cubicBezTo>
                    <a:pt x="3380" y="1"/>
                    <a:pt x="3241" y="97"/>
                    <a:pt x="3191" y="257"/>
                  </a:cubicBezTo>
                  <a:lnTo>
                    <a:pt x="50" y="10015"/>
                  </a:lnTo>
                  <a:cubicBezTo>
                    <a:pt x="0" y="10199"/>
                    <a:pt x="84" y="10383"/>
                    <a:pt x="251" y="10466"/>
                  </a:cubicBezTo>
                  <a:lnTo>
                    <a:pt x="14704" y="17150"/>
                  </a:lnTo>
                  <a:cubicBezTo>
                    <a:pt x="14752" y="17174"/>
                    <a:pt x="14804" y="17185"/>
                    <a:pt x="14855" y="17185"/>
                  </a:cubicBezTo>
                  <a:cubicBezTo>
                    <a:pt x="14979" y="17185"/>
                    <a:pt x="15101" y="17117"/>
                    <a:pt x="15171" y="16999"/>
                  </a:cubicBezTo>
                  <a:lnTo>
                    <a:pt x="20167" y="8093"/>
                  </a:lnTo>
                  <a:cubicBezTo>
                    <a:pt x="20284" y="7910"/>
                    <a:pt x="20201" y="7676"/>
                    <a:pt x="20017" y="7576"/>
                  </a:cubicBezTo>
                  <a:lnTo>
                    <a:pt x="3693" y="40"/>
                  </a:lnTo>
                  <a:cubicBezTo>
                    <a:pt x="3640" y="13"/>
                    <a:pt x="3584" y="1"/>
                    <a:pt x="353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1" name="Google Shape;3071;p52"/>
          <p:cNvGrpSpPr/>
          <p:nvPr/>
        </p:nvGrpSpPr>
        <p:grpSpPr>
          <a:xfrm>
            <a:off x="259713" y="1696598"/>
            <a:ext cx="659781" cy="682280"/>
            <a:chOff x="1475763" y="1500948"/>
            <a:chExt cx="659781" cy="682280"/>
          </a:xfrm>
        </p:grpSpPr>
        <p:sp>
          <p:nvSpPr>
            <p:cNvPr id="3072" name="Google Shape;3072;p52"/>
            <p:cNvSpPr/>
            <p:nvPr/>
          </p:nvSpPr>
          <p:spPr>
            <a:xfrm>
              <a:off x="1475763" y="1542741"/>
              <a:ext cx="659781" cy="640487"/>
            </a:xfrm>
            <a:custGeom>
              <a:avLst/>
              <a:gdLst/>
              <a:ahLst/>
              <a:cxnLst/>
              <a:rect l="l" t="t" r="r" b="b"/>
              <a:pathLst>
                <a:path w="20586" h="19984" extrusionOk="0">
                  <a:moveTo>
                    <a:pt x="18563" y="0"/>
                  </a:moveTo>
                  <a:lnTo>
                    <a:pt x="0" y="1788"/>
                  </a:lnTo>
                  <a:lnTo>
                    <a:pt x="251" y="3191"/>
                  </a:lnTo>
                  <a:lnTo>
                    <a:pt x="802" y="2991"/>
                  </a:lnTo>
                  <a:cubicBezTo>
                    <a:pt x="814" y="2990"/>
                    <a:pt x="827" y="2990"/>
                    <a:pt x="839" y="2990"/>
                  </a:cubicBezTo>
                  <a:cubicBezTo>
                    <a:pt x="1181" y="2990"/>
                    <a:pt x="1338" y="3221"/>
                    <a:pt x="1387" y="3576"/>
                  </a:cubicBezTo>
                  <a:cubicBezTo>
                    <a:pt x="1387" y="3576"/>
                    <a:pt x="1387" y="3592"/>
                    <a:pt x="1404" y="3592"/>
                  </a:cubicBezTo>
                  <a:cubicBezTo>
                    <a:pt x="1437" y="3960"/>
                    <a:pt x="1354" y="4311"/>
                    <a:pt x="986" y="4378"/>
                  </a:cubicBezTo>
                  <a:lnTo>
                    <a:pt x="284" y="4344"/>
                  </a:lnTo>
                  <a:lnTo>
                    <a:pt x="435" y="5614"/>
                  </a:lnTo>
                  <a:cubicBezTo>
                    <a:pt x="435" y="5614"/>
                    <a:pt x="652" y="5564"/>
                    <a:pt x="909" y="5564"/>
                  </a:cubicBezTo>
                  <a:cubicBezTo>
                    <a:pt x="1264" y="5564"/>
                    <a:pt x="1692" y="5660"/>
                    <a:pt x="1721" y="6115"/>
                  </a:cubicBezTo>
                  <a:cubicBezTo>
                    <a:pt x="1721" y="6115"/>
                    <a:pt x="1676" y="6757"/>
                    <a:pt x="741" y="6757"/>
                  </a:cubicBezTo>
                  <a:cubicBezTo>
                    <a:pt x="686" y="6757"/>
                    <a:pt x="629" y="6755"/>
                    <a:pt x="568" y="6750"/>
                  </a:cubicBezTo>
                  <a:lnTo>
                    <a:pt x="568" y="6750"/>
                  </a:lnTo>
                  <a:lnTo>
                    <a:pt x="685" y="7820"/>
                  </a:lnTo>
                  <a:cubicBezTo>
                    <a:pt x="685" y="7820"/>
                    <a:pt x="937" y="7751"/>
                    <a:pt x="1218" y="7751"/>
                  </a:cubicBezTo>
                  <a:cubicBezTo>
                    <a:pt x="1556" y="7751"/>
                    <a:pt x="1935" y="7850"/>
                    <a:pt x="1972" y="8288"/>
                  </a:cubicBezTo>
                  <a:cubicBezTo>
                    <a:pt x="2039" y="8973"/>
                    <a:pt x="1320" y="9023"/>
                    <a:pt x="819" y="9056"/>
                  </a:cubicBezTo>
                  <a:lnTo>
                    <a:pt x="953" y="10159"/>
                  </a:lnTo>
                  <a:cubicBezTo>
                    <a:pt x="953" y="10159"/>
                    <a:pt x="1124" y="10124"/>
                    <a:pt x="1338" y="10124"/>
                  </a:cubicBezTo>
                  <a:cubicBezTo>
                    <a:pt x="1693" y="10124"/>
                    <a:pt x="2166" y="10222"/>
                    <a:pt x="2156" y="10744"/>
                  </a:cubicBezTo>
                  <a:cubicBezTo>
                    <a:pt x="2144" y="11340"/>
                    <a:pt x="1603" y="11426"/>
                    <a:pt x="1295" y="11426"/>
                  </a:cubicBezTo>
                  <a:cubicBezTo>
                    <a:pt x="1172" y="11426"/>
                    <a:pt x="1086" y="11412"/>
                    <a:pt x="1086" y="11412"/>
                  </a:cubicBezTo>
                  <a:lnTo>
                    <a:pt x="1086" y="11412"/>
                  </a:lnTo>
                  <a:lnTo>
                    <a:pt x="1253" y="12832"/>
                  </a:lnTo>
                  <a:cubicBezTo>
                    <a:pt x="1253" y="12832"/>
                    <a:pt x="1576" y="12693"/>
                    <a:pt x="1891" y="12693"/>
                  </a:cubicBezTo>
                  <a:cubicBezTo>
                    <a:pt x="2162" y="12693"/>
                    <a:pt x="2427" y="12796"/>
                    <a:pt x="2473" y="13183"/>
                  </a:cubicBezTo>
                  <a:cubicBezTo>
                    <a:pt x="2546" y="13805"/>
                    <a:pt x="2076" y="13938"/>
                    <a:pt x="1706" y="13938"/>
                  </a:cubicBezTo>
                  <a:cubicBezTo>
                    <a:pt x="1570" y="13938"/>
                    <a:pt x="1447" y="13920"/>
                    <a:pt x="1370" y="13902"/>
                  </a:cubicBezTo>
                  <a:lnTo>
                    <a:pt x="1370" y="13902"/>
                  </a:lnTo>
                  <a:lnTo>
                    <a:pt x="1487" y="14988"/>
                  </a:lnTo>
                  <a:cubicBezTo>
                    <a:pt x="1487" y="14988"/>
                    <a:pt x="1753" y="14872"/>
                    <a:pt x="2035" y="14872"/>
                  </a:cubicBezTo>
                  <a:cubicBezTo>
                    <a:pt x="2340" y="14872"/>
                    <a:pt x="2664" y="15008"/>
                    <a:pt x="2690" y="15572"/>
                  </a:cubicBezTo>
                  <a:cubicBezTo>
                    <a:pt x="2718" y="16023"/>
                    <a:pt x="2386" y="16125"/>
                    <a:pt x="2082" y="16125"/>
                  </a:cubicBezTo>
                  <a:cubicBezTo>
                    <a:pt x="1834" y="16125"/>
                    <a:pt x="1604" y="16057"/>
                    <a:pt x="1604" y="16057"/>
                  </a:cubicBezTo>
                  <a:lnTo>
                    <a:pt x="1604" y="16057"/>
                  </a:lnTo>
                  <a:lnTo>
                    <a:pt x="1771" y="17561"/>
                  </a:lnTo>
                  <a:cubicBezTo>
                    <a:pt x="1771" y="17561"/>
                    <a:pt x="2105" y="17418"/>
                    <a:pt x="2427" y="17418"/>
                  </a:cubicBezTo>
                  <a:cubicBezTo>
                    <a:pt x="2699" y="17418"/>
                    <a:pt x="2962" y="17520"/>
                    <a:pt x="3008" y="17895"/>
                  </a:cubicBezTo>
                  <a:cubicBezTo>
                    <a:pt x="3044" y="18312"/>
                    <a:pt x="2685" y="18567"/>
                    <a:pt x="2292" y="18567"/>
                  </a:cubicBezTo>
                  <a:cubicBezTo>
                    <a:pt x="2151" y="18567"/>
                    <a:pt x="2005" y="18534"/>
                    <a:pt x="1871" y="18463"/>
                  </a:cubicBezTo>
                  <a:lnTo>
                    <a:pt x="1871" y="18463"/>
                  </a:lnTo>
                  <a:lnTo>
                    <a:pt x="2055" y="19984"/>
                  </a:lnTo>
                  <a:lnTo>
                    <a:pt x="20585" y="18012"/>
                  </a:lnTo>
                  <a:lnTo>
                    <a:pt x="1856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2"/>
            <p:cNvSpPr/>
            <p:nvPr/>
          </p:nvSpPr>
          <p:spPr>
            <a:xfrm>
              <a:off x="1631045" y="1500948"/>
              <a:ext cx="359889" cy="110348"/>
            </a:xfrm>
            <a:custGeom>
              <a:avLst/>
              <a:gdLst/>
              <a:ahLst/>
              <a:cxnLst/>
              <a:rect l="l" t="t" r="r" b="b"/>
              <a:pathLst>
                <a:path w="11229" h="3443" extrusionOk="0">
                  <a:moveTo>
                    <a:pt x="11112" y="1"/>
                  </a:moveTo>
                  <a:lnTo>
                    <a:pt x="1" y="402"/>
                  </a:lnTo>
                  <a:lnTo>
                    <a:pt x="118" y="3443"/>
                  </a:lnTo>
                  <a:lnTo>
                    <a:pt x="11229" y="3042"/>
                  </a:lnTo>
                  <a:lnTo>
                    <a:pt x="1111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2"/>
            <p:cNvSpPr/>
            <p:nvPr/>
          </p:nvSpPr>
          <p:spPr>
            <a:xfrm>
              <a:off x="1624091" y="1694401"/>
              <a:ext cx="373799" cy="23877"/>
            </a:xfrm>
            <a:custGeom>
              <a:avLst/>
              <a:gdLst/>
              <a:ahLst/>
              <a:cxnLst/>
              <a:rect l="l" t="t" r="r" b="b"/>
              <a:pathLst>
                <a:path w="11663" h="745" extrusionOk="0">
                  <a:moveTo>
                    <a:pt x="11429" y="1"/>
                  </a:moveTo>
                  <a:cubicBezTo>
                    <a:pt x="11350" y="1"/>
                    <a:pt x="11270" y="5"/>
                    <a:pt x="11195" y="13"/>
                  </a:cubicBezTo>
                  <a:cubicBezTo>
                    <a:pt x="10878" y="30"/>
                    <a:pt x="10460" y="47"/>
                    <a:pt x="9942" y="63"/>
                  </a:cubicBezTo>
                  <a:cubicBezTo>
                    <a:pt x="8889" y="114"/>
                    <a:pt x="7436" y="197"/>
                    <a:pt x="5832" y="297"/>
                  </a:cubicBezTo>
                  <a:cubicBezTo>
                    <a:pt x="4211" y="398"/>
                    <a:pt x="2757" y="498"/>
                    <a:pt x="1705" y="581"/>
                  </a:cubicBezTo>
                  <a:lnTo>
                    <a:pt x="468" y="682"/>
                  </a:lnTo>
                  <a:cubicBezTo>
                    <a:pt x="301" y="682"/>
                    <a:pt x="151" y="698"/>
                    <a:pt x="0" y="732"/>
                  </a:cubicBezTo>
                  <a:cubicBezTo>
                    <a:pt x="76" y="740"/>
                    <a:pt x="155" y="744"/>
                    <a:pt x="234" y="744"/>
                  </a:cubicBezTo>
                  <a:cubicBezTo>
                    <a:pt x="314" y="744"/>
                    <a:pt x="393" y="740"/>
                    <a:pt x="468" y="732"/>
                  </a:cubicBezTo>
                  <a:lnTo>
                    <a:pt x="1721" y="682"/>
                  </a:lnTo>
                  <a:cubicBezTo>
                    <a:pt x="2774" y="632"/>
                    <a:pt x="4228" y="548"/>
                    <a:pt x="5832" y="448"/>
                  </a:cubicBezTo>
                  <a:cubicBezTo>
                    <a:pt x="7452" y="348"/>
                    <a:pt x="8906" y="247"/>
                    <a:pt x="9959" y="164"/>
                  </a:cubicBezTo>
                  <a:lnTo>
                    <a:pt x="11195" y="63"/>
                  </a:lnTo>
                  <a:cubicBezTo>
                    <a:pt x="11362" y="63"/>
                    <a:pt x="11513" y="47"/>
                    <a:pt x="11663" y="13"/>
                  </a:cubicBezTo>
                  <a:cubicBezTo>
                    <a:pt x="11588" y="5"/>
                    <a:pt x="11508" y="1"/>
                    <a:pt x="11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2"/>
            <p:cNvSpPr/>
            <p:nvPr/>
          </p:nvSpPr>
          <p:spPr>
            <a:xfrm>
              <a:off x="1638545" y="1766706"/>
              <a:ext cx="373286" cy="23845"/>
            </a:xfrm>
            <a:custGeom>
              <a:avLst/>
              <a:gdLst/>
              <a:ahLst/>
              <a:cxnLst/>
              <a:rect l="l" t="t" r="r" b="b"/>
              <a:pathLst>
                <a:path w="11647" h="744" extrusionOk="0">
                  <a:moveTo>
                    <a:pt x="11421" y="0"/>
                  </a:moveTo>
                  <a:cubicBezTo>
                    <a:pt x="11346" y="0"/>
                    <a:pt x="11270" y="5"/>
                    <a:pt x="11195" y="13"/>
                  </a:cubicBezTo>
                  <a:lnTo>
                    <a:pt x="9942" y="63"/>
                  </a:lnTo>
                  <a:cubicBezTo>
                    <a:pt x="8889" y="113"/>
                    <a:pt x="7436" y="197"/>
                    <a:pt x="5815" y="297"/>
                  </a:cubicBezTo>
                  <a:cubicBezTo>
                    <a:pt x="4211" y="397"/>
                    <a:pt x="2757" y="498"/>
                    <a:pt x="1705" y="581"/>
                  </a:cubicBezTo>
                  <a:lnTo>
                    <a:pt x="452" y="681"/>
                  </a:lnTo>
                  <a:cubicBezTo>
                    <a:pt x="301" y="681"/>
                    <a:pt x="151" y="698"/>
                    <a:pt x="1" y="731"/>
                  </a:cubicBezTo>
                  <a:cubicBezTo>
                    <a:pt x="76" y="740"/>
                    <a:pt x="151" y="744"/>
                    <a:pt x="226" y="744"/>
                  </a:cubicBezTo>
                  <a:cubicBezTo>
                    <a:pt x="301" y="744"/>
                    <a:pt x="376" y="740"/>
                    <a:pt x="452" y="731"/>
                  </a:cubicBezTo>
                  <a:lnTo>
                    <a:pt x="1705" y="681"/>
                  </a:lnTo>
                  <a:cubicBezTo>
                    <a:pt x="2757" y="631"/>
                    <a:pt x="4211" y="548"/>
                    <a:pt x="5832" y="447"/>
                  </a:cubicBezTo>
                  <a:cubicBezTo>
                    <a:pt x="7436" y="347"/>
                    <a:pt x="8889" y="247"/>
                    <a:pt x="9942" y="163"/>
                  </a:cubicBezTo>
                  <a:lnTo>
                    <a:pt x="11195" y="63"/>
                  </a:lnTo>
                  <a:cubicBezTo>
                    <a:pt x="11346" y="63"/>
                    <a:pt x="11496" y="46"/>
                    <a:pt x="11646" y="13"/>
                  </a:cubicBezTo>
                  <a:cubicBezTo>
                    <a:pt x="11571" y="5"/>
                    <a:pt x="11496" y="0"/>
                    <a:pt x="1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2"/>
            <p:cNvSpPr/>
            <p:nvPr/>
          </p:nvSpPr>
          <p:spPr>
            <a:xfrm>
              <a:off x="1643353" y="1841126"/>
              <a:ext cx="373831" cy="23877"/>
            </a:xfrm>
            <a:custGeom>
              <a:avLst/>
              <a:gdLst/>
              <a:ahLst/>
              <a:cxnLst/>
              <a:rect l="l" t="t" r="r" b="b"/>
              <a:pathLst>
                <a:path w="11664" h="745" extrusionOk="0">
                  <a:moveTo>
                    <a:pt x="11436" y="1"/>
                  </a:moveTo>
                  <a:cubicBezTo>
                    <a:pt x="11359" y="1"/>
                    <a:pt x="11279" y="5"/>
                    <a:pt x="11196" y="13"/>
                  </a:cubicBezTo>
                  <a:lnTo>
                    <a:pt x="9959" y="64"/>
                  </a:lnTo>
                  <a:cubicBezTo>
                    <a:pt x="8890" y="114"/>
                    <a:pt x="7436" y="197"/>
                    <a:pt x="5832" y="298"/>
                  </a:cubicBezTo>
                  <a:cubicBezTo>
                    <a:pt x="4228" y="398"/>
                    <a:pt x="2758" y="498"/>
                    <a:pt x="1705" y="565"/>
                  </a:cubicBezTo>
                  <a:lnTo>
                    <a:pt x="469" y="665"/>
                  </a:lnTo>
                  <a:cubicBezTo>
                    <a:pt x="318" y="682"/>
                    <a:pt x="151" y="699"/>
                    <a:pt x="1" y="732"/>
                  </a:cubicBezTo>
                  <a:cubicBezTo>
                    <a:pt x="84" y="740"/>
                    <a:pt x="164" y="744"/>
                    <a:pt x="241" y="744"/>
                  </a:cubicBezTo>
                  <a:cubicBezTo>
                    <a:pt x="318" y="744"/>
                    <a:pt x="394" y="740"/>
                    <a:pt x="469" y="732"/>
                  </a:cubicBezTo>
                  <a:lnTo>
                    <a:pt x="1722" y="682"/>
                  </a:lnTo>
                  <a:cubicBezTo>
                    <a:pt x="2775" y="615"/>
                    <a:pt x="4228" y="548"/>
                    <a:pt x="5832" y="448"/>
                  </a:cubicBezTo>
                  <a:cubicBezTo>
                    <a:pt x="7453" y="348"/>
                    <a:pt x="8907" y="247"/>
                    <a:pt x="9959" y="164"/>
                  </a:cubicBezTo>
                  <a:lnTo>
                    <a:pt x="11212" y="64"/>
                  </a:lnTo>
                  <a:cubicBezTo>
                    <a:pt x="11363" y="64"/>
                    <a:pt x="11513" y="30"/>
                    <a:pt x="11663" y="13"/>
                  </a:cubicBezTo>
                  <a:cubicBezTo>
                    <a:pt x="11588" y="5"/>
                    <a:pt x="11513" y="1"/>
                    <a:pt x="114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2"/>
            <p:cNvSpPr/>
            <p:nvPr/>
          </p:nvSpPr>
          <p:spPr>
            <a:xfrm>
              <a:off x="1652455" y="1915450"/>
              <a:ext cx="373831" cy="23461"/>
            </a:xfrm>
            <a:custGeom>
              <a:avLst/>
              <a:gdLst/>
              <a:ahLst/>
              <a:cxnLst/>
              <a:rect l="l" t="t" r="r" b="b"/>
              <a:pathLst>
                <a:path w="11664" h="732" extrusionOk="0">
                  <a:moveTo>
                    <a:pt x="11196" y="0"/>
                  </a:moveTo>
                  <a:lnTo>
                    <a:pt x="9943" y="67"/>
                  </a:lnTo>
                  <a:cubicBezTo>
                    <a:pt x="8890" y="117"/>
                    <a:pt x="7436" y="201"/>
                    <a:pt x="5832" y="301"/>
                  </a:cubicBezTo>
                  <a:cubicBezTo>
                    <a:pt x="4212" y="401"/>
                    <a:pt x="2758" y="485"/>
                    <a:pt x="1705" y="568"/>
                  </a:cubicBezTo>
                  <a:lnTo>
                    <a:pt x="469" y="669"/>
                  </a:lnTo>
                  <a:cubicBezTo>
                    <a:pt x="302" y="669"/>
                    <a:pt x="151" y="702"/>
                    <a:pt x="1" y="719"/>
                  </a:cubicBezTo>
                  <a:cubicBezTo>
                    <a:pt x="76" y="727"/>
                    <a:pt x="156" y="731"/>
                    <a:pt x="235" y="731"/>
                  </a:cubicBezTo>
                  <a:cubicBezTo>
                    <a:pt x="314" y="731"/>
                    <a:pt x="394" y="727"/>
                    <a:pt x="469" y="719"/>
                  </a:cubicBezTo>
                  <a:lnTo>
                    <a:pt x="1722" y="669"/>
                  </a:lnTo>
                  <a:cubicBezTo>
                    <a:pt x="2775" y="618"/>
                    <a:pt x="4228" y="535"/>
                    <a:pt x="5832" y="435"/>
                  </a:cubicBezTo>
                  <a:cubicBezTo>
                    <a:pt x="7453" y="334"/>
                    <a:pt x="8907" y="234"/>
                    <a:pt x="9959" y="167"/>
                  </a:cubicBezTo>
                  <a:lnTo>
                    <a:pt x="11212" y="67"/>
                  </a:lnTo>
                  <a:cubicBezTo>
                    <a:pt x="11363" y="50"/>
                    <a:pt x="11513" y="34"/>
                    <a:pt x="116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2"/>
            <p:cNvSpPr/>
            <p:nvPr/>
          </p:nvSpPr>
          <p:spPr>
            <a:xfrm>
              <a:off x="1673351" y="1995351"/>
              <a:ext cx="373286" cy="23877"/>
            </a:xfrm>
            <a:custGeom>
              <a:avLst/>
              <a:gdLst/>
              <a:ahLst/>
              <a:cxnLst/>
              <a:rect l="l" t="t" r="r" b="b"/>
              <a:pathLst>
                <a:path w="11647" h="745" extrusionOk="0">
                  <a:moveTo>
                    <a:pt x="11421" y="1"/>
                  </a:moveTo>
                  <a:cubicBezTo>
                    <a:pt x="11346" y="1"/>
                    <a:pt x="11271" y="5"/>
                    <a:pt x="11195" y="14"/>
                  </a:cubicBezTo>
                  <a:lnTo>
                    <a:pt x="9942" y="64"/>
                  </a:lnTo>
                  <a:cubicBezTo>
                    <a:pt x="8890" y="114"/>
                    <a:pt x="7436" y="197"/>
                    <a:pt x="5815" y="298"/>
                  </a:cubicBezTo>
                  <a:cubicBezTo>
                    <a:pt x="4211" y="398"/>
                    <a:pt x="2757" y="498"/>
                    <a:pt x="1705" y="582"/>
                  </a:cubicBezTo>
                  <a:lnTo>
                    <a:pt x="452" y="682"/>
                  </a:lnTo>
                  <a:cubicBezTo>
                    <a:pt x="301" y="682"/>
                    <a:pt x="151" y="699"/>
                    <a:pt x="1" y="732"/>
                  </a:cubicBezTo>
                  <a:cubicBezTo>
                    <a:pt x="76" y="740"/>
                    <a:pt x="151" y="745"/>
                    <a:pt x="226" y="745"/>
                  </a:cubicBezTo>
                  <a:cubicBezTo>
                    <a:pt x="301" y="745"/>
                    <a:pt x="377" y="740"/>
                    <a:pt x="452" y="732"/>
                  </a:cubicBezTo>
                  <a:lnTo>
                    <a:pt x="1705" y="682"/>
                  </a:lnTo>
                  <a:cubicBezTo>
                    <a:pt x="2757" y="632"/>
                    <a:pt x="4228" y="548"/>
                    <a:pt x="5832" y="448"/>
                  </a:cubicBezTo>
                  <a:cubicBezTo>
                    <a:pt x="7436" y="348"/>
                    <a:pt x="8890" y="247"/>
                    <a:pt x="9942" y="164"/>
                  </a:cubicBezTo>
                  <a:lnTo>
                    <a:pt x="11195" y="64"/>
                  </a:lnTo>
                  <a:cubicBezTo>
                    <a:pt x="11346" y="64"/>
                    <a:pt x="11496" y="47"/>
                    <a:pt x="11646" y="14"/>
                  </a:cubicBezTo>
                  <a:cubicBezTo>
                    <a:pt x="11571" y="5"/>
                    <a:pt x="11496" y="1"/>
                    <a:pt x="114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9" name="Google Shape;3079;p52"/>
          <p:cNvSpPr/>
          <p:nvPr/>
        </p:nvSpPr>
        <p:spPr>
          <a:xfrm>
            <a:off x="3617595" y="2119676"/>
            <a:ext cx="515172" cy="515204"/>
          </a:xfrm>
          <a:custGeom>
            <a:avLst/>
            <a:gdLst/>
            <a:ahLst/>
            <a:cxnLst/>
            <a:rect l="l" t="t" r="r" b="b"/>
            <a:pathLst>
              <a:path w="16074" h="16075" extrusionOk="0">
                <a:moveTo>
                  <a:pt x="2657" y="3994"/>
                </a:moveTo>
                <a:cubicBezTo>
                  <a:pt x="3008" y="3526"/>
                  <a:pt x="3425" y="3092"/>
                  <a:pt x="3893" y="2724"/>
                </a:cubicBezTo>
                <a:lnTo>
                  <a:pt x="3592" y="1103"/>
                </a:lnTo>
                <a:lnTo>
                  <a:pt x="6115" y="34"/>
                </a:lnTo>
                <a:lnTo>
                  <a:pt x="7085" y="1371"/>
                </a:lnTo>
                <a:cubicBezTo>
                  <a:pt x="7669" y="1287"/>
                  <a:pt x="8271" y="1270"/>
                  <a:pt x="8856" y="1354"/>
                </a:cubicBezTo>
                <a:lnTo>
                  <a:pt x="9808" y="1"/>
                </a:lnTo>
                <a:lnTo>
                  <a:pt x="12331" y="1020"/>
                </a:lnTo>
                <a:lnTo>
                  <a:pt x="12080" y="2641"/>
                </a:lnTo>
                <a:cubicBezTo>
                  <a:pt x="12548" y="2991"/>
                  <a:pt x="12983" y="3426"/>
                  <a:pt x="13350" y="3894"/>
                </a:cubicBezTo>
                <a:lnTo>
                  <a:pt x="14971" y="3593"/>
                </a:lnTo>
                <a:lnTo>
                  <a:pt x="16040" y="6099"/>
                </a:lnTo>
                <a:lnTo>
                  <a:pt x="14704" y="7068"/>
                </a:lnTo>
                <a:cubicBezTo>
                  <a:pt x="14787" y="7670"/>
                  <a:pt x="14804" y="8255"/>
                  <a:pt x="14720" y="8856"/>
                </a:cubicBezTo>
                <a:lnTo>
                  <a:pt x="16074" y="9792"/>
                </a:lnTo>
                <a:lnTo>
                  <a:pt x="15055" y="12331"/>
                </a:lnTo>
                <a:lnTo>
                  <a:pt x="13434" y="12064"/>
                </a:lnTo>
                <a:cubicBezTo>
                  <a:pt x="13083" y="12549"/>
                  <a:pt x="12649" y="12966"/>
                  <a:pt x="12181" y="13334"/>
                </a:cubicBezTo>
                <a:lnTo>
                  <a:pt x="12481" y="14971"/>
                </a:lnTo>
                <a:lnTo>
                  <a:pt x="9975" y="16041"/>
                </a:lnTo>
                <a:lnTo>
                  <a:pt x="9006" y="14704"/>
                </a:lnTo>
                <a:cubicBezTo>
                  <a:pt x="8405" y="14788"/>
                  <a:pt x="7820" y="14788"/>
                  <a:pt x="7218" y="14721"/>
                </a:cubicBezTo>
                <a:lnTo>
                  <a:pt x="6283" y="16074"/>
                </a:lnTo>
                <a:lnTo>
                  <a:pt x="3743" y="15055"/>
                </a:lnTo>
                <a:lnTo>
                  <a:pt x="4010" y="13418"/>
                </a:lnTo>
                <a:cubicBezTo>
                  <a:pt x="3526" y="13067"/>
                  <a:pt x="3108" y="12649"/>
                  <a:pt x="2740" y="12181"/>
                </a:cubicBezTo>
                <a:lnTo>
                  <a:pt x="1103" y="12482"/>
                </a:lnTo>
                <a:lnTo>
                  <a:pt x="34" y="9959"/>
                </a:lnTo>
                <a:lnTo>
                  <a:pt x="1387" y="8990"/>
                </a:lnTo>
                <a:cubicBezTo>
                  <a:pt x="1287" y="8405"/>
                  <a:pt x="1287" y="7803"/>
                  <a:pt x="1354" y="7219"/>
                </a:cubicBezTo>
                <a:lnTo>
                  <a:pt x="0" y="6266"/>
                </a:lnTo>
                <a:lnTo>
                  <a:pt x="1019" y="3743"/>
                </a:lnTo>
                <a:close/>
                <a:moveTo>
                  <a:pt x="5364" y="6818"/>
                </a:moveTo>
                <a:cubicBezTo>
                  <a:pt x="4395" y="9240"/>
                  <a:pt x="6834" y="11646"/>
                  <a:pt x="9240" y="10610"/>
                </a:cubicBezTo>
                <a:cubicBezTo>
                  <a:pt x="11646" y="9591"/>
                  <a:pt x="11596" y="6166"/>
                  <a:pt x="9173" y="5197"/>
                </a:cubicBezTo>
                <a:cubicBezTo>
                  <a:pt x="7686" y="4595"/>
                  <a:pt x="5965" y="5331"/>
                  <a:pt x="5364" y="6818"/>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2"/>
          <p:cNvSpPr/>
          <p:nvPr/>
        </p:nvSpPr>
        <p:spPr>
          <a:xfrm>
            <a:off x="1429925" y="2102200"/>
            <a:ext cx="1174863" cy="320410"/>
          </a:xfrm>
          <a:custGeom>
            <a:avLst/>
            <a:gdLst/>
            <a:ahLst/>
            <a:cxnLst/>
            <a:rect l="l" t="t" r="r" b="b"/>
            <a:pathLst>
              <a:path w="46300" h="13508" extrusionOk="0">
                <a:moveTo>
                  <a:pt x="220" y="1"/>
                </a:moveTo>
                <a:cubicBezTo>
                  <a:pt x="134" y="1"/>
                  <a:pt x="88" y="13"/>
                  <a:pt x="84" y="37"/>
                </a:cubicBezTo>
                <a:cubicBezTo>
                  <a:pt x="1" y="422"/>
                  <a:pt x="10260" y="3747"/>
                  <a:pt x="22992" y="7456"/>
                </a:cubicBezTo>
                <a:cubicBezTo>
                  <a:pt x="34926" y="10928"/>
                  <a:pt x="44796" y="13508"/>
                  <a:pt x="46076" y="13508"/>
                </a:cubicBezTo>
                <a:cubicBezTo>
                  <a:pt x="46164" y="13508"/>
                  <a:pt x="46211" y="13496"/>
                  <a:pt x="46216" y="13471"/>
                </a:cubicBezTo>
                <a:cubicBezTo>
                  <a:pt x="46300" y="13087"/>
                  <a:pt x="36024" y="9762"/>
                  <a:pt x="23292" y="6069"/>
                </a:cubicBezTo>
                <a:cubicBezTo>
                  <a:pt x="11354" y="2595"/>
                  <a:pt x="1481" y="1"/>
                  <a:pt x="2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2"/>
          <p:cNvSpPr/>
          <p:nvPr/>
        </p:nvSpPr>
        <p:spPr>
          <a:xfrm>
            <a:off x="3451261" y="2404728"/>
            <a:ext cx="1386943" cy="455345"/>
          </a:xfrm>
          <a:custGeom>
            <a:avLst/>
            <a:gdLst/>
            <a:ahLst/>
            <a:cxnLst/>
            <a:rect l="l" t="t" r="r" b="b"/>
            <a:pathLst>
              <a:path w="59551" h="18125" extrusionOk="0">
                <a:moveTo>
                  <a:pt x="59401" y="0"/>
                </a:moveTo>
                <a:cubicBezTo>
                  <a:pt x="58257" y="0"/>
                  <a:pt x="45342" y="3663"/>
                  <a:pt x="29658" y="8427"/>
                </a:cubicBezTo>
                <a:cubicBezTo>
                  <a:pt x="13251" y="13440"/>
                  <a:pt x="1" y="17768"/>
                  <a:pt x="68" y="18102"/>
                </a:cubicBezTo>
                <a:cubicBezTo>
                  <a:pt x="71" y="18117"/>
                  <a:pt x="100" y="18124"/>
                  <a:pt x="152" y="18124"/>
                </a:cubicBezTo>
                <a:cubicBezTo>
                  <a:pt x="1309" y="18124"/>
                  <a:pt x="14210" y="14461"/>
                  <a:pt x="29909" y="9681"/>
                </a:cubicBezTo>
                <a:cubicBezTo>
                  <a:pt x="46317" y="4685"/>
                  <a:pt x="59550" y="357"/>
                  <a:pt x="59483" y="23"/>
                </a:cubicBezTo>
                <a:cubicBezTo>
                  <a:pt x="59480" y="8"/>
                  <a:pt x="59453" y="0"/>
                  <a:pt x="594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2"/>
          <p:cNvSpPr/>
          <p:nvPr/>
        </p:nvSpPr>
        <p:spPr>
          <a:xfrm>
            <a:off x="2823074" y="2145065"/>
            <a:ext cx="1093001" cy="1036401"/>
          </a:xfrm>
          <a:custGeom>
            <a:avLst/>
            <a:gdLst/>
            <a:ahLst/>
            <a:cxnLst/>
            <a:rect l="l" t="t" r="r" b="b"/>
            <a:pathLst>
              <a:path w="34103" h="32337" extrusionOk="0">
                <a:moveTo>
                  <a:pt x="16706" y="0"/>
                </a:moveTo>
                <a:cubicBezTo>
                  <a:pt x="16363" y="0"/>
                  <a:pt x="16018" y="11"/>
                  <a:pt x="15673" y="33"/>
                </a:cubicBezTo>
                <a:cubicBezTo>
                  <a:pt x="6767" y="601"/>
                  <a:pt x="0" y="8271"/>
                  <a:pt x="568" y="17193"/>
                </a:cubicBezTo>
                <a:cubicBezTo>
                  <a:pt x="969" y="23709"/>
                  <a:pt x="5280" y="29357"/>
                  <a:pt x="11462" y="31462"/>
                </a:cubicBezTo>
                <a:cubicBezTo>
                  <a:pt x="13178" y="32051"/>
                  <a:pt x="14947" y="32336"/>
                  <a:pt x="16699" y="32336"/>
                </a:cubicBezTo>
                <a:cubicBezTo>
                  <a:pt x="21259" y="32336"/>
                  <a:pt x="25708" y="30404"/>
                  <a:pt x="28822" y="26867"/>
                </a:cubicBezTo>
                <a:cubicBezTo>
                  <a:pt x="33150" y="21955"/>
                  <a:pt x="34102" y="14921"/>
                  <a:pt x="31212" y="9056"/>
                </a:cubicBezTo>
                <a:cubicBezTo>
                  <a:pt x="28490" y="3501"/>
                  <a:pt x="22845" y="0"/>
                  <a:pt x="16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3" name="Google Shape;3083;p52"/>
          <p:cNvGrpSpPr/>
          <p:nvPr/>
        </p:nvGrpSpPr>
        <p:grpSpPr>
          <a:xfrm>
            <a:off x="2511311" y="1753095"/>
            <a:ext cx="1174857" cy="1417764"/>
            <a:chOff x="3916200" y="1687420"/>
            <a:chExt cx="1174857" cy="1417764"/>
          </a:xfrm>
        </p:grpSpPr>
        <p:sp>
          <p:nvSpPr>
            <p:cNvPr id="3084" name="Google Shape;3084;p52"/>
            <p:cNvSpPr/>
            <p:nvPr/>
          </p:nvSpPr>
          <p:spPr>
            <a:xfrm>
              <a:off x="4986285" y="2082724"/>
              <a:ext cx="39646" cy="209960"/>
            </a:xfrm>
            <a:custGeom>
              <a:avLst/>
              <a:gdLst/>
              <a:ahLst/>
              <a:cxnLst/>
              <a:rect l="l" t="t" r="r" b="b"/>
              <a:pathLst>
                <a:path w="1237" h="6551" extrusionOk="0">
                  <a:moveTo>
                    <a:pt x="251" y="0"/>
                  </a:moveTo>
                  <a:lnTo>
                    <a:pt x="251" y="0"/>
                  </a:lnTo>
                  <a:cubicBezTo>
                    <a:pt x="435" y="284"/>
                    <a:pt x="602" y="568"/>
                    <a:pt x="735" y="886"/>
                  </a:cubicBezTo>
                  <a:cubicBezTo>
                    <a:pt x="1020" y="1638"/>
                    <a:pt x="1103" y="2456"/>
                    <a:pt x="986" y="3258"/>
                  </a:cubicBezTo>
                  <a:cubicBezTo>
                    <a:pt x="869" y="4060"/>
                    <a:pt x="652" y="4846"/>
                    <a:pt x="334" y="5598"/>
                  </a:cubicBezTo>
                  <a:cubicBezTo>
                    <a:pt x="234" y="5865"/>
                    <a:pt x="151" y="6099"/>
                    <a:pt x="84" y="6283"/>
                  </a:cubicBezTo>
                  <a:cubicBezTo>
                    <a:pt x="34" y="6366"/>
                    <a:pt x="17" y="6450"/>
                    <a:pt x="0" y="6550"/>
                  </a:cubicBezTo>
                  <a:cubicBezTo>
                    <a:pt x="50" y="6466"/>
                    <a:pt x="84" y="6383"/>
                    <a:pt x="117" y="6299"/>
                  </a:cubicBezTo>
                  <a:cubicBezTo>
                    <a:pt x="201" y="6149"/>
                    <a:pt x="301" y="5915"/>
                    <a:pt x="418" y="5631"/>
                  </a:cubicBezTo>
                  <a:cubicBezTo>
                    <a:pt x="752" y="4879"/>
                    <a:pt x="986" y="4077"/>
                    <a:pt x="1120" y="3275"/>
                  </a:cubicBezTo>
                  <a:cubicBezTo>
                    <a:pt x="1237" y="2456"/>
                    <a:pt x="1136" y="1604"/>
                    <a:pt x="819" y="836"/>
                  </a:cubicBezTo>
                  <a:cubicBezTo>
                    <a:pt x="719" y="618"/>
                    <a:pt x="585" y="401"/>
                    <a:pt x="435" y="201"/>
                  </a:cubicBezTo>
                  <a:cubicBezTo>
                    <a:pt x="385" y="117"/>
                    <a:pt x="318" y="50"/>
                    <a:pt x="2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2"/>
            <p:cNvSpPr/>
            <p:nvPr/>
          </p:nvSpPr>
          <p:spPr>
            <a:xfrm>
              <a:off x="4124653" y="2692668"/>
              <a:ext cx="4295" cy="93201"/>
            </a:xfrm>
            <a:custGeom>
              <a:avLst/>
              <a:gdLst/>
              <a:ahLst/>
              <a:cxnLst/>
              <a:rect l="l" t="t" r="r" b="b"/>
              <a:pathLst>
                <a:path w="134" h="2908" extrusionOk="0">
                  <a:moveTo>
                    <a:pt x="67" y="0"/>
                  </a:moveTo>
                  <a:cubicBezTo>
                    <a:pt x="34" y="0"/>
                    <a:pt x="0" y="652"/>
                    <a:pt x="0" y="1454"/>
                  </a:cubicBezTo>
                  <a:cubicBezTo>
                    <a:pt x="0" y="2256"/>
                    <a:pt x="34" y="2908"/>
                    <a:pt x="67" y="2908"/>
                  </a:cubicBezTo>
                  <a:cubicBezTo>
                    <a:pt x="100" y="2908"/>
                    <a:pt x="134" y="2256"/>
                    <a:pt x="134" y="1454"/>
                  </a:cubicBezTo>
                  <a:cubicBezTo>
                    <a:pt x="134" y="652"/>
                    <a:pt x="100" y="0"/>
                    <a:pt x="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2"/>
            <p:cNvSpPr/>
            <p:nvPr/>
          </p:nvSpPr>
          <p:spPr>
            <a:xfrm>
              <a:off x="4124653" y="2506297"/>
              <a:ext cx="4295" cy="93233"/>
            </a:xfrm>
            <a:custGeom>
              <a:avLst/>
              <a:gdLst/>
              <a:ahLst/>
              <a:cxnLst/>
              <a:rect l="l" t="t" r="r" b="b"/>
              <a:pathLst>
                <a:path w="134" h="2909" extrusionOk="0">
                  <a:moveTo>
                    <a:pt x="67" y="1"/>
                  </a:moveTo>
                  <a:cubicBezTo>
                    <a:pt x="34" y="1"/>
                    <a:pt x="0" y="652"/>
                    <a:pt x="0" y="1454"/>
                  </a:cubicBezTo>
                  <a:cubicBezTo>
                    <a:pt x="0" y="2256"/>
                    <a:pt x="34" y="2908"/>
                    <a:pt x="67" y="2908"/>
                  </a:cubicBezTo>
                  <a:cubicBezTo>
                    <a:pt x="100" y="2908"/>
                    <a:pt x="134" y="2256"/>
                    <a:pt x="134" y="1454"/>
                  </a:cubicBezTo>
                  <a:cubicBezTo>
                    <a:pt x="134" y="652"/>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2"/>
            <p:cNvSpPr/>
            <p:nvPr/>
          </p:nvSpPr>
          <p:spPr>
            <a:xfrm>
              <a:off x="4716905" y="1872797"/>
              <a:ext cx="209415" cy="418797"/>
            </a:xfrm>
            <a:custGeom>
              <a:avLst/>
              <a:gdLst/>
              <a:ahLst/>
              <a:cxnLst/>
              <a:rect l="l" t="t" r="r" b="b"/>
              <a:pathLst>
                <a:path w="6534" h="13067" extrusionOk="0">
                  <a:moveTo>
                    <a:pt x="2357" y="1"/>
                  </a:moveTo>
                  <a:lnTo>
                    <a:pt x="1" y="5464"/>
                  </a:lnTo>
                  <a:lnTo>
                    <a:pt x="385" y="12415"/>
                  </a:lnTo>
                  <a:lnTo>
                    <a:pt x="5983" y="13067"/>
                  </a:lnTo>
                  <a:cubicBezTo>
                    <a:pt x="6534" y="12098"/>
                    <a:pt x="6166" y="10861"/>
                    <a:pt x="5615" y="9892"/>
                  </a:cubicBezTo>
                  <a:cubicBezTo>
                    <a:pt x="5064" y="8923"/>
                    <a:pt x="4345" y="8004"/>
                    <a:pt x="4145" y="6901"/>
                  </a:cubicBezTo>
                  <a:cubicBezTo>
                    <a:pt x="4011" y="6233"/>
                    <a:pt x="4094" y="5531"/>
                    <a:pt x="3944" y="4863"/>
                  </a:cubicBezTo>
                  <a:cubicBezTo>
                    <a:pt x="3777" y="4161"/>
                    <a:pt x="3343" y="3559"/>
                    <a:pt x="3042" y="2908"/>
                  </a:cubicBezTo>
                  <a:cubicBezTo>
                    <a:pt x="2524" y="1805"/>
                    <a:pt x="2440" y="1387"/>
                    <a:pt x="2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2"/>
            <p:cNvSpPr/>
            <p:nvPr/>
          </p:nvSpPr>
          <p:spPr>
            <a:xfrm>
              <a:off x="4285288" y="1797287"/>
              <a:ext cx="392580" cy="581515"/>
            </a:xfrm>
            <a:custGeom>
              <a:avLst/>
              <a:gdLst/>
              <a:ahLst/>
              <a:cxnLst/>
              <a:rect l="l" t="t" r="r" b="b"/>
              <a:pathLst>
                <a:path w="12249" h="18144" extrusionOk="0">
                  <a:moveTo>
                    <a:pt x="4679" y="1"/>
                  </a:moveTo>
                  <a:lnTo>
                    <a:pt x="4679" y="1"/>
                  </a:lnTo>
                  <a:cubicBezTo>
                    <a:pt x="3961" y="1538"/>
                    <a:pt x="4963" y="3075"/>
                    <a:pt x="4245" y="4612"/>
                  </a:cubicBezTo>
                  <a:cubicBezTo>
                    <a:pt x="3860" y="5364"/>
                    <a:pt x="3543" y="6149"/>
                    <a:pt x="3326" y="6968"/>
                  </a:cubicBezTo>
                  <a:cubicBezTo>
                    <a:pt x="3159" y="7703"/>
                    <a:pt x="3125" y="8489"/>
                    <a:pt x="2825" y="9174"/>
                  </a:cubicBezTo>
                  <a:cubicBezTo>
                    <a:pt x="2340" y="10293"/>
                    <a:pt x="1254" y="11045"/>
                    <a:pt x="736" y="12131"/>
                  </a:cubicBezTo>
                  <a:cubicBezTo>
                    <a:pt x="1" y="13768"/>
                    <a:pt x="786" y="15807"/>
                    <a:pt x="2223" y="16893"/>
                  </a:cubicBezTo>
                  <a:cubicBezTo>
                    <a:pt x="3430" y="17802"/>
                    <a:pt x="4987" y="18143"/>
                    <a:pt x="6525" y="18143"/>
                  </a:cubicBezTo>
                  <a:cubicBezTo>
                    <a:pt x="6797" y="18143"/>
                    <a:pt x="7068" y="18133"/>
                    <a:pt x="7336" y="18113"/>
                  </a:cubicBezTo>
                  <a:cubicBezTo>
                    <a:pt x="8422" y="18029"/>
                    <a:pt x="9525" y="17829"/>
                    <a:pt x="10460" y="17261"/>
                  </a:cubicBezTo>
                  <a:cubicBezTo>
                    <a:pt x="11379" y="16709"/>
                    <a:pt x="12131" y="15757"/>
                    <a:pt x="12248" y="14687"/>
                  </a:cubicBezTo>
                  <a:lnTo>
                    <a:pt x="46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2"/>
            <p:cNvSpPr/>
            <p:nvPr/>
          </p:nvSpPr>
          <p:spPr>
            <a:xfrm>
              <a:off x="4427205" y="1709470"/>
              <a:ext cx="624975" cy="780994"/>
            </a:xfrm>
            <a:custGeom>
              <a:avLst/>
              <a:gdLst/>
              <a:ahLst/>
              <a:cxnLst/>
              <a:rect l="l" t="t" r="r" b="b"/>
              <a:pathLst>
                <a:path w="19500" h="24368" extrusionOk="0">
                  <a:moveTo>
                    <a:pt x="8555" y="0"/>
                  </a:moveTo>
                  <a:lnTo>
                    <a:pt x="535" y="5213"/>
                  </a:lnTo>
                  <a:cubicBezTo>
                    <a:pt x="1" y="6416"/>
                    <a:pt x="318" y="9441"/>
                    <a:pt x="719" y="10711"/>
                  </a:cubicBezTo>
                  <a:cubicBezTo>
                    <a:pt x="1120" y="11964"/>
                    <a:pt x="2206" y="12515"/>
                    <a:pt x="1989" y="13818"/>
                  </a:cubicBezTo>
                  <a:cubicBezTo>
                    <a:pt x="1805" y="14871"/>
                    <a:pt x="1170" y="15790"/>
                    <a:pt x="886" y="16826"/>
                  </a:cubicBezTo>
                  <a:cubicBezTo>
                    <a:pt x="535" y="18179"/>
                    <a:pt x="752" y="19616"/>
                    <a:pt x="1471" y="20819"/>
                  </a:cubicBezTo>
                  <a:cubicBezTo>
                    <a:pt x="2189" y="22022"/>
                    <a:pt x="3309" y="22958"/>
                    <a:pt x="4629" y="23476"/>
                  </a:cubicBezTo>
                  <a:cubicBezTo>
                    <a:pt x="6233" y="24128"/>
                    <a:pt x="8037" y="24178"/>
                    <a:pt x="9775" y="24211"/>
                  </a:cubicBezTo>
                  <a:lnTo>
                    <a:pt x="16626" y="24361"/>
                  </a:lnTo>
                  <a:cubicBezTo>
                    <a:pt x="16717" y="24365"/>
                    <a:pt x="16810" y="24368"/>
                    <a:pt x="16904" y="24368"/>
                  </a:cubicBezTo>
                  <a:cubicBezTo>
                    <a:pt x="17254" y="24368"/>
                    <a:pt x="17609" y="24329"/>
                    <a:pt x="17912" y="24144"/>
                  </a:cubicBezTo>
                  <a:cubicBezTo>
                    <a:pt x="18397" y="23860"/>
                    <a:pt x="18580" y="23275"/>
                    <a:pt x="18731" y="22741"/>
                  </a:cubicBezTo>
                  <a:cubicBezTo>
                    <a:pt x="19115" y="21387"/>
                    <a:pt x="19499" y="20001"/>
                    <a:pt x="19433" y="18597"/>
                  </a:cubicBezTo>
                  <a:cubicBezTo>
                    <a:pt x="19366" y="17194"/>
                    <a:pt x="18764" y="15740"/>
                    <a:pt x="17561" y="14971"/>
                  </a:cubicBezTo>
                  <a:cubicBezTo>
                    <a:pt x="16926" y="14570"/>
                    <a:pt x="16108" y="14320"/>
                    <a:pt x="15757" y="13651"/>
                  </a:cubicBezTo>
                  <a:cubicBezTo>
                    <a:pt x="15473" y="13100"/>
                    <a:pt x="15606" y="12432"/>
                    <a:pt x="15473" y="11830"/>
                  </a:cubicBezTo>
                  <a:cubicBezTo>
                    <a:pt x="15306" y="11061"/>
                    <a:pt x="14687" y="10460"/>
                    <a:pt x="14052" y="9959"/>
                  </a:cubicBezTo>
                  <a:cubicBezTo>
                    <a:pt x="13418" y="9457"/>
                    <a:pt x="12916" y="9257"/>
                    <a:pt x="12900" y="8305"/>
                  </a:cubicBezTo>
                  <a:cubicBezTo>
                    <a:pt x="12883" y="7519"/>
                    <a:pt x="12164" y="1604"/>
                    <a:pt x="8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2"/>
            <p:cNvSpPr/>
            <p:nvPr/>
          </p:nvSpPr>
          <p:spPr>
            <a:xfrm>
              <a:off x="4126800" y="2210155"/>
              <a:ext cx="947879" cy="895028"/>
            </a:xfrm>
            <a:custGeom>
              <a:avLst/>
              <a:gdLst/>
              <a:ahLst/>
              <a:cxnLst/>
              <a:rect l="l" t="t" r="r" b="b"/>
              <a:pathLst>
                <a:path w="29575" h="27926" extrusionOk="0">
                  <a:moveTo>
                    <a:pt x="11688" y="1"/>
                  </a:moveTo>
                  <a:cubicBezTo>
                    <a:pt x="11310" y="1"/>
                    <a:pt x="6716" y="77"/>
                    <a:pt x="4010" y="3760"/>
                  </a:cubicBezTo>
                  <a:cubicBezTo>
                    <a:pt x="3576" y="4362"/>
                    <a:pt x="0" y="10945"/>
                    <a:pt x="0" y="10945"/>
                  </a:cubicBezTo>
                  <a:lnTo>
                    <a:pt x="4879" y="15674"/>
                  </a:lnTo>
                  <a:lnTo>
                    <a:pt x="7168" y="12399"/>
                  </a:lnTo>
                  <a:lnTo>
                    <a:pt x="7987" y="19450"/>
                  </a:lnTo>
                  <a:lnTo>
                    <a:pt x="6249" y="25665"/>
                  </a:lnTo>
                  <a:cubicBezTo>
                    <a:pt x="8862" y="27173"/>
                    <a:pt x="11775" y="27925"/>
                    <a:pt x="14688" y="27925"/>
                  </a:cubicBezTo>
                  <a:cubicBezTo>
                    <a:pt x="17682" y="27925"/>
                    <a:pt x="20675" y="27132"/>
                    <a:pt x="23342" y="25548"/>
                  </a:cubicBezTo>
                  <a:cubicBezTo>
                    <a:pt x="22222" y="22674"/>
                    <a:pt x="20769" y="18915"/>
                    <a:pt x="20769" y="18915"/>
                  </a:cubicBezTo>
                  <a:lnTo>
                    <a:pt x="20919" y="13401"/>
                  </a:lnTo>
                  <a:lnTo>
                    <a:pt x="22055" y="17010"/>
                  </a:lnTo>
                  <a:lnTo>
                    <a:pt x="29574" y="16425"/>
                  </a:lnTo>
                  <a:cubicBezTo>
                    <a:pt x="27536" y="7052"/>
                    <a:pt x="25046" y="3242"/>
                    <a:pt x="25046" y="3242"/>
                  </a:cubicBezTo>
                  <a:cubicBezTo>
                    <a:pt x="22806" y="549"/>
                    <a:pt x="19553" y="382"/>
                    <a:pt x="18782" y="382"/>
                  </a:cubicBezTo>
                  <a:cubicBezTo>
                    <a:pt x="18673" y="382"/>
                    <a:pt x="18613" y="385"/>
                    <a:pt x="18613" y="385"/>
                  </a:cubicBezTo>
                  <a:lnTo>
                    <a:pt x="11713" y="1"/>
                  </a:lnTo>
                  <a:cubicBezTo>
                    <a:pt x="11713" y="1"/>
                    <a:pt x="11704"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2"/>
            <p:cNvSpPr/>
            <p:nvPr/>
          </p:nvSpPr>
          <p:spPr>
            <a:xfrm>
              <a:off x="4260673" y="2329670"/>
              <a:ext cx="683338" cy="220504"/>
            </a:xfrm>
            <a:custGeom>
              <a:avLst/>
              <a:gdLst/>
              <a:ahLst/>
              <a:cxnLst/>
              <a:rect l="l" t="t" r="r" b="b"/>
              <a:pathLst>
                <a:path w="21321" h="6880" extrusionOk="0">
                  <a:moveTo>
                    <a:pt x="17472" y="2998"/>
                  </a:moveTo>
                  <a:cubicBezTo>
                    <a:pt x="17689" y="3089"/>
                    <a:pt x="17898" y="3203"/>
                    <a:pt x="18096" y="3340"/>
                  </a:cubicBezTo>
                  <a:cubicBezTo>
                    <a:pt x="18313" y="3507"/>
                    <a:pt x="18497" y="3707"/>
                    <a:pt x="18614" y="3958"/>
                  </a:cubicBezTo>
                  <a:cubicBezTo>
                    <a:pt x="18731" y="4192"/>
                    <a:pt x="18747" y="4459"/>
                    <a:pt x="18664" y="4710"/>
                  </a:cubicBezTo>
                  <a:cubicBezTo>
                    <a:pt x="18597" y="4944"/>
                    <a:pt x="18430" y="5144"/>
                    <a:pt x="18196" y="5244"/>
                  </a:cubicBezTo>
                  <a:cubicBezTo>
                    <a:pt x="18118" y="5274"/>
                    <a:pt x="18036" y="5289"/>
                    <a:pt x="17954" y="5289"/>
                  </a:cubicBezTo>
                  <a:cubicBezTo>
                    <a:pt x="17806" y="5289"/>
                    <a:pt x="17656" y="5241"/>
                    <a:pt x="17527" y="5144"/>
                  </a:cubicBezTo>
                  <a:cubicBezTo>
                    <a:pt x="17344" y="5010"/>
                    <a:pt x="17210" y="4810"/>
                    <a:pt x="17143" y="4593"/>
                  </a:cubicBezTo>
                  <a:cubicBezTo>
                    <a:pt x="17076" y="4376"/>
                    <a:pt x="17076" y="4142"/>
                    <a:pt x="17110" y="3924"/>
                  </a:cubicBezTo>
                  <a:cubicBezTo>
                    <a:pt x="17189" y="3595"/>
                    <a:pt x="17310" y="3286"/>
                    <a:pt x="17472" y="2998"/>
                  </a:cubicBezTo>
                  <a:close/>
                  <a:moveTo>
                    <a:pt x="6931" y="2918"/>
                  </a:moveTo>
                  <a:lnTo>
                    <a:pt x="6931" y="2918"/>
                  </a:lnTo>
                  <a:cubicBezTo>
                    <a:pt x="6937" y="2930"/>
                    <a:pt x="6944" y="2943"/>
                    <a:pt x="6951" y="2955"/>
                  </a:cubicBezTo>
                  <a:lnTo>
                    <a:pt x="7051" y="3122"/>
                  </a:lnTo>
                  <a:cubicBezTo>
                    <a:pt x="7085" y="3189"/>
                    <a:pt x="7101" y="3256"/>
                    <a:pt x="7118" y="3323"/>
                  </a:cubicBezTo>
                  <a:cubicBezTo>
                    <a:pt x="7168" y="3457"/>
                    <a:pt x="7235" y="3574"/>
                    <a:pt x="7268" y="3707"/>
                  </a:cubicBezTo>
                  <a:cubicBezTo>
                    <a:pt x="7369" y="3991"/>
                    <a:pt x="7402" y="4275"/>
                    <a:pt x="7369" y="4559"/>
                  </a:cubicBezTo>
                  <a:cubicBezTo>
                    <a:pt x="7369" y="4843"/>
                    <a:pt x="7218" y="5111"/>
                    <a:pt x="6984" y="5295"/>
                  </a:cubicBezTo>
                  <a:cubicBezTo>
                    <a:pt x="6887" y="5350"/>
                    <a:pt x="6768" y="5382"/>
                    <a:pt x="6653" y="5382"/>
                  </a:cubicBezTo>
                  <a:cubicBezTo>
                    <a:pt x="6630" y="5382"/>
                    <a:pt x="6606" y="5381"/>
                    <a:pt x="6583" y="5378"/>
                  </a:cubicBezTo>
                  <a:cubicBezTo>
                    <a:pt x="6433" y="5361"/>
                    <a:pt x="6299" y="5311"/>
                    <a:pt x="6182" y="5211"/>
                  </a:cubicBezTo>
                  <a:cubicBezTo>
                    <a:pt x="5664" y="4810"/>
                    <a:pt x="5614" y="4041"/>
                    <a:pt x="6065" y="3557"/>
                  </a:cubicBezTo>
                  <a:cubicBezTo>
                    <a:pt x="6294" y="3283"/>
                    <a:pt x="6596" y="3079"/>
                    <a:pt x="6931" y="2918"/>
                  </a:cubicBezTo>
                  <a:close/>
                  <a:moveTo>
                    <a:pt x="12392" y="4008"/>
                  </a:moveTo>
                  <a:lnTo>
                    <a:pt x="12392" y="4008"/>
                  </a:lnTo>
                  <a:cubicBezTo>
                    <a:pt x="12412" y="4052"/>
                    <a:pt x="12431" y="4096"/>
                    <a:pt x="12448" y="4142"/>
                  </a:cubicBezTo>
                  <a:cubicBezTo>
                    <a:pt x="12565" y="4493"/>
                    <a:pt x="12632" y="4877"/>
                    <a:pt x="12632" y="5244"/>
                  </a:cubicBezTo>
                  <a:cubicBezTo>
                    <a:pt x="12632" y="5629"/>
                    <a:pt x="12565" y="5996"/>
                    <a:pt x="12415" y="6347"/>
                  </a:cubicBezTo>
                  <a:cubicBezTo>
                    <a:pt x="12348" y="6514"/>
                    <a:pt x="12231" y="6648"/>
                    <a:pt x="12064" y="6715"/>
                  </a:cubicBezTo>
                  <a:cubicBezTo>
                    <a:pt x="11998" y="6744"/>
                    <a:pt x="11925" y="6757"/>
                    <a:pt x="11852" y="6757"/>
                  </a:cubicBezTo>
                  <a:cubicBezTo>
                    <a:pt x="11759" y="6757"/>
                    <a:pt x="11664" y="6736"/>
                    <a:pt x="11579" y="6698"/>
                  </a:cubicBezTo>
                  <a:cubicBezTo>
                    <a:pt x="11446" y="6614"/>
                    <a:pt x="11329" y="6498"/>
                    <a:pt x="11228" y="6364"/>
                  </a:cubicBezTo>
                  <a:cubicBezTo>
                    <a:pt x="11145" y="6213"/>
                    <a:pt x="11111" y="6063"/>
                    <a:pt x="11111" y="5896"/>
                  </a:cubicBezTo>
                  <a:cubicBezTo>
                    <a:pt x="11145" y="5562"/>
                    <a:pt x="11262" y="5244"/>
                    <a:pt x="11462" y="4977"/>
                  </a:cubicBezTo>
                  <a:cubicBezTo>
                    <a:pt x="11723" y="4614"/>
                    <a:pt x="12039" y="4289"/>
                    <a:pt x="12392" y="4008"/>
                  </a:cubicBezTo>
                  <a:close/>
                  <a:moveTo>
                    <a:pt x="2081" y="1"/>
                  </a:moveTo>
                  <a:cubicBezTo>
                    <a:pt x="1950" y="1"/>
                    <a:pt x="1819" y="5"/>
                    <a:pt x="1688" y="15"/>
                  </a:cubicBezTo>
                  <a:cubicBezTo>
                    <a:pt x="1253" y="48"/>
                    <a:pt x="836" y="132"/>
                    <a:pt x="418" y="265"/>
                  </a:cubicBezTo>
                  <a:lnTo>
                    <a:pt x="100" y="399"/>
                  </a:lnTo>
                  <a:cubicBezTo>
                    <a:pt x="34" y="416"/>
                    <a:pt x="0" y="449"/>
                    <a:pt x="0" y="449"/>
                  </a:cubicBezTo>
                  <a:cubicBezTo>
                    <a:pt x="0" y="449"/>
                    <a:pt x="34" y="432"/>
                    <a:pt x="117" y="399"/>
                  </a:cubicBezTo>
                  <a:lnTo>
                    <a:pt x="435" y="299"/>
                  </a:lnTo>
                  <a:cubicBezTo>
                    <a:pt x="836" y="165"/>
                    <a:pt x="1270" y="81"/>
                    <a:pt x="1704" y="65"/>
                  </a:cubicBezTo>
                  <a:cubicBezTo>
                    <a:pt x="1821" y="56"/>
                    <a:pt x="1937" y="52"/>
                    <a:pt x="2052" y="52"/>
                  </a:cubicBezTo>
                  <a:cubicBezTo>
                    <a:pt x="2616" y="52"/>
                    <a:pt x="3169" y="152"/>
                    <a:pt x="3709" y="332"/>
                  </a:cubicBezTo>
                  <a:cubicBezTo>
                    <a:pt x="4578" y="599"/>
                    <a:pt x="5364" y="1067"/>
                    <a:pt x="6015" y="1702"/>
                  </a:cubicBezTo>
                  <a:cubicBezTo>
                    <a:pt x="6347" y="2034"/>
                    <a:pt x="6638" y="2406"/>
                    <a:pt x="6876" y="2820"/>
                  </a:cubicBezTo>
                  <a:lnTo>
                    <a:pt x="6876" y="2820"/>
                  </a:lnTo>
                  <a:cubicBezTo>
                    <a:pt x="6537" y="2987"/>
                    <a:pt x="6227" y="3199"/>
                    <a:pt x="5982" y="3490"/>
                  </a:cubicBezTo>
                  <a:cubicBezTo>
                    <a:pt x="5865" y="3624"/>
                    <a:pt x="5781" y="3774"/>
                    <a:pt x="5715" y="3924"/>
                  </a:cubicBezTo>
                  <a:cubicBezTo>
                    <a:pt x="5648" y="4092"/>
                    <a:pt x="5631" y="4259"/>
                    <a:pt x="5648" y="4442"/>
                  </a:cubicBezTo>
                  <a:cubicBezTo>
                    <a:pt x="5681" y="4777"/>
                    <a:pt x="5848" y="5077"/>
                    <a:pt x="6116" y="5295"/>
                  </a:cubicBezTo>
                  <a:cubicBezTo>
                    <a:pt x="6232" y="5411"/>
                    <a:pt x="6400" y="5478"/>
                    <a:pt x="6567" y="5495"/>
                  </a:cubicBezTo>
                  <a:cubicBezTo>
                    <a:pt x="6588" y="5497"/>
                    <a:pt x="6610" y="5498"/>
                    <a:pt x="6631" y="5498"/>
                  </a:cubicBezTo>
                  <a:cubicBezTo>
                    <a:pt x="6776" y="5498"/>
                    <a:pt x="6918" y="5451"/>
                    <a:pt x="7035" y="5378"/>
                  </a:cubicBezTo>
                  <a:cubicBezTo>
                    <a:pt x="7302" y="5194"/>
                    <a:pt x="7469" y="4894"/>
                    <a:pt x="7469" y="4559"/>
                  </a:cubicBezTo>
                  <a:cubicBezTo>
                    <a:pt x="7502" y="4275"/>
                    <a:pt x="7469" y="3975"/>
                    <a:pt x="7369" y="3690"/>
                  </a:cubicBezTo>
                  <a:cubicBezTo>
                    <a:pt x="7319" y="3540"/>
                    <a:pt x="7268" y="3423"/>
                    <a:pt x="7218" y="3289"/>
                  </a:cubicBezTo>
                  <a:cubicBezTo>
                    <a:pt x="7185" y="3223"/>
                    <a:pt x="7168" y="3156"/>
                    <a:pt x="7135" y="3089"/>
                  </a:cubicBezTo>
                  <a:lnTo>
                    <a:pt x="7035" y="2905"/>
                  </a:lnTo>
                  <a:cubicBezTo>
                    <a:pt x="7029" y="2896"/>
                    <a:pt x="7024" y="2886"/>
                    <a:pt x="7019" y="2876"/>
                  </a:cubicBezTo>
                  <a:lnTo>
                    <a:pt x="7019" y="2876"/>
                  </a:lnTo>
                  <a:cubicBezTo>
                    <a:pt x="7271" y="2762"/>
                    <a:pt x="7538" y="2669"/>
                    <a:pt x="7803" y="2588"/>
                  </a:cubicBezTo>
                  <a:cubicBezTo>
                    <a:pt x="8321" y="2419"/>
                    <a:pt x="8869" y="2331"/>
                    <a:pt x="9416" y="2331"/>
                  </a:cubicBezTo>
                  <a:cubicBezTo>
                    <a:pt x="9575" y="2331"/>
                    <a:pt x="9734" y="2339"/>
                    <a:pt x="9892" y="2354"/>
                  </a:cubicBezTo>
                  <a:cubicBezTo>
                    <a:pt x="10610" y="2421"/>
                    <a:pt x="11295" y="2738"/>
                    <a:pt x="11830" y="3239"/>
                  </a:cubicBezTo>
                  <a:cubicBezTo>
                    <a:pt x="12032" y="3429"/>
                    <a:pt x="12206" y="3647"/>
                    <a:pt x="12336" y="3894"/>
                  </a:cubicBezTo>
                  <a:lnTo>
                    <a:pt x="12336" y="3894"/>
                  </a:lnTo>
                  <a:cubicBezTo>
                    <a:pt x="11967" y="4185"/>
                    <a:pt x="11640" y="4528"/>
                    <a:pt x="11362" y="4910"/>
                  </a:cubicBezTo>
                  <a:cubicBezTo>
                    <a:pt x="11145" y="5194"/>
                    <a:pt x="11011" y="5528"/>
                    <a:pt x="10978" y="5896"/>
                  </a:cubicBezTo>
                  <a:cubicBezTo>
                    <a:pt x="10978" y="6080"/>
                    <a:pt x="11028" y="6264"/>
                    <a:pt x="11128" y="6414"/>
                  </a:cubicBezTo>
                  <a:cubicBezTo>
                    <a:pt x="11228" y="6581"/>
                    <a:pt x="11362" y="6715"/>
                    <a:pt x="11512" y="6815"/>
                  </a:cubicBezTo>
                  <a:lnTo>
                    <a:pt x="11529" y="6815"/>
                  </a:lnTo>
                  <a:cubicBezTo>
                    <a:pt x="11626" y="6859"/>
                    <a:pt x="11732" y="6880"/>
                    <a:pt x="11838" y="6880"/>
                  </a:cubicBezTo>
                  <a:cubicBezTo>
                    <a:pt x="11933" y="6880"/>
                    <a:pt x="12027" y="6863"/>
                    <a:pt x="12114" y="6832"/>
                  </a:cubicBezTo>
                  <a:cubicBezTo>
                    <a:pt x="12298" y="6748"/>
                    <a:pt x="12448" y="6598"/>
                    <a:pt x="12532" y="6397"/>
                  </a:cubicBezTo>
                  <a:cubicBezTo>
                    <a:pt x="12682" y="6046"/>
                    <a:pt x="12766" y="5645"/>
                    <a:pt x="12749" y="5244"/>
                  </a:cubicBezTo>
                  <a:cubicBezTo>
                    <a:pt x="12749" y="4860"/>
                    <a:pt x="12699" y="4459"/>
                    <a:pt x="12565" y="4092"/>
                  </a:cubicBezTo>
                  <a:cubicBezTo>
                    <a:pt x="12542" y="4038"/>
                    <a:pt x="12517" y="3984"/>
                    <a:pt x="12491" y="3931"/>
                  </a:cubicBezTo>
                  <a:lnTo>
                    <a:pt x="12491" y="3931"/>
                  </a:lnTo>
                  <a:cubicBezTo>
                    <a:pt x="12628" y="3828"/>
                    <a:pt x="12770" y="3731"/>
                    <a:pt x="12916" y="3640"/>
                  </a:cubicBezTo>
                  <a:cubicBezTo>
                    <a:pt x="13467" y="3323"/>
                    <a:pt x="14069" y="3072"/>
                    <a:pt x="14687" y="2905"/>
                  </a:cubicBezTo>
                  <a:cubicBezTo>
                    <a:pt x="15105" y="2786"/>
                    <a:pt x="15540" y="2726"/>
                    <a:pt x="15973" y="2726"/>
                  </a:cubicBezTo>
                  <a:cubicBezTo>
                    <a:pt x="16146" y="2726"/>
                    <a:pt x="16320" y="2736"/>
                    <a:pt x="16492" y="2755"/>
                  </a:cubicBezTo>
                  <a:cubicBezTo>
                    <a:pt x="16801" y="2782"/>
                    <a:pt x="17105" y="2854"/>
                    <a:pt x="17396" y="2968"/>
                  </a:cubicBezTo>
                  <a:lnTo>
                    <a:pt x="17396" y="2968"/>
                  </a:lnTo>
                  <a:cubicBezTo>
                    <a:pt x="17226" y="3260"/>
                    <a:pt x="17105" y="3578"/>
                    <a:pt x="17026" y="3908"/>
                  </a:cubicBezTo>
                  <a:cubicBezTo>
                    <a:pt x="16976" y="4142"/>
                    <a:pt x="16993" y="4392"/>
                    <a:pt x="17043" y="4609"/>
                  </a:cubicBezTo>
                  <a:cubicBezTo>
                    <a:pt x="17126" y="4860"/>
                    <a:pt x="17277" y="5077"/>
                    <a:pt x="17477" y="5211"/>
                  </a:cubicBezTo>
                  <a:cubicBezTo>
                    <a:pt x="17625" y="5325"/>
                    <a:pt x="17804" y="5384"/>
                    <a:pt x="17983" y="5384"/>
                  </a:cubicBezTo>
                  <a:cubicBezTo>
                    <a:pt x="18066" y="5384"/>
                    <a:pt x="18149" y="5371"/>
                    <a:pt x="18229" y="5345"/>
                  </a:cubicBezTo>
                  <a:cubicBezTo>
                    <a:pt x="18497" y="5228"/>
                    <a:pt x="18680" y="5010"/>
                    <a:pt x="18764" y="4743"/>
                  </a:cubicBezTo>
                  <a:cubicBezTo>
                    <a:pt x="18847" y="4459"/>
                    <a:pt x="18831" y="4175"/>
                    <a:pt x="18697" y="3908"/>
                  </a:cubicBezTo>
                  <a:cubicBezTo>
                    <a:pt x="18580" y="3657"/>
                    <a:pt x="18380" y="3423"/>
                    <a:pt x="18146" y="3256"/>
                  </a:cubicBezTo>
                  <a:cubicBezTo>
                    <a:pt x="17951" y="3115"/>
                    <a:pt x="17743" y="2999"/>
                    <a:pt x="17526" y="2905"/>
                  </a:cubicBezTo>
                  <a:lnTo>
                    <a:pt x="17526" y="2905"/>
                  </a:lnTo>
                  <a:cubicBezTo>
                    <a:pt x="17553" y="2860"/>
                    <a:pt x="17582" y="2816"/>
                    <a:pt x="17611" y="2772"/>
                  </a:cubicBezTo>
                  <a:cubicBezTo>
                    <a:pt x="17812" y="2454"/>
                    <a:pt x="18062" y="2170"/>
                    <a:pt x="18329" y="1903"/>
                  </a:cubicBezTo>
                  <a:cubicBezTo>
                    <a:pt x="18764" y="1485"/>
                    <a:pt x="19282" y="1151"/>
                    <a:pt x="19833" y="917"/>
                  </a:cubicBezTo>
                  <a:cubicBezTo>
                    <a:pt x="20184" y="767"/>
                    <a:pt x="20552" y="666"/>
                    <a:pt x="20936" y="599"/>
                  </a:cubicBezTo>
                  <a:cubicBezTo>
                    <a:pt x="21053" y="583"/>
                    <a:pt x="21153" y="566"/>
                    <a:pt x="21220" y="566"/>
                  </a:cubicBezTo>
                  <a:cubicBezTo>
                    <a:pt x="21253" y="566"/>
                    <a:pt x="21287" y="549"/>
                    <a:pt x="21320" y="549"/>
                  </a:cubicBezTo>
                  <a:cubicBezTo>
                    <a:pt x="21187" y="549"/>
                    <a:pt x="21053" y="566"/>
                    <a:pt x="20919" y="583"/>
                  </a:cubicBezTo>
                  <a:cubicBezTo>
                    <a:pt x="20552" y="633"/>
                    <a:pt x="20167" y="733"/>
                    <a:pt x="19817" y="867"/>
                  </a:cubicBezTo>
                  <a:cubicBezTo>
                    <a:pt x="19248" y="1101"/>
                    <a:pt x="18731" y="1435"/>
                    <a:pt x="18279" y="1853"/>
                  </a:cubicBezTo>
                  <a:cubicBezTo>
                    <a:pt x="18012" y="2120"/>
                    <a:pt x="17761" y="2421"/>
                    <a:pt x="17544" y="2738"/>
                  </a:cubicBezTo>
                  <a:cubicBezTo>
                    <a:pt x="17512" y="2783"/>
                    <a:pt x="17482" y="2828"/>
                    <a:pt x="17453" y="2874"/>
                  </a:cubicBezTo>
                  <a:lnTo>
                    <a:pt x="17453" y="2874"/>
                  </a:lnTo>
                  <a:cubicBezTo>
                    <a:pt x="17150" y="2753"/>
                    <a:pt x="16832" y="2675"/>
                    <a:pt x="16508" y="2638"/>
                  </a:cubicBezTo>
                  <a:cubicBezTo>
                    <a:pt x="16344" y="2621"/>
                    <a:pt x="16181" y="2612"/>
                    <a:pt x="16020" y="2612"/>
                  </a:cubicBezTo>
                  <a:cubicBezTo>
                    <a:pt x="15555" y="2612"/>
                    <a:pt x="15100" y="2681"/>
                    <a:pt x="14654" y="2805"/>
                  </a:cubicBezTo>
                  <a:cubicBezTo>
                    <a:pt x="14019" y="2955"/>
                    <a:pt x="13417" y="3206"/>
                    <a:pt x="12849" y="3540"/>
                  </a:cubicBezTo>
                  <a:cubicBezTo>
                    <a:pt x="12705" y="3626"/>
                    <a:pt x="12566" y="3720"/>
                    <a:pt x="12433" y="3820"/>
                  </a:cubicBezTo>
                  <a:lnTo>
                    <a:pt x="12433" y="3820"/>
                  </a:lnTo>
                  <a:cubicBezTo>
                    <a:pt x="12296" y="3570"/>
                    <a:pt x="12123" y="3336"/>
                    <a:pt x="11913" y="3139"/>
                  </a:cubicBezTo>
                  <a:cubicBezTo>
                    <a:pt x="11362" y="2621"/>
                    <a:pt x="10660" y="2304"/>
                    <a:pt x="9892" y="2237"/>
                  </a:cubicBezTo>
                  <a:cubicBezTo>
                    <a:pt x="9730" y="2222"/>
                    <a:pt x="9568" y="2214"/>
                    <a:pt x="9407" y="2214"/>
                  </a:cubicBezTo>
                  <a:cubicBezTo>
                    <a:pt x="8852" y="2214"/>
                    <a:pt x="8301" y="2302"/>
                    <a:pt x="7770" y="2471"/>
                  </a:cubicBezTo>
                  <a:cubicBezTo>
                    <a:pt x="7496" y="2560"/>
                    <a:pt x="7223" y="2657"/>
                    <a:pt x="6964" y="2778"/>
                  </a:cubicBezTo>
                  <a:lnTo>
                    <a:pt x="6964" y="2778"/>
                  </a:lnTo>
                  <a:cubicBezTo>
                    <a:pt x="6725" y="2358"/>
                    <a:pt x="6430" y="1969"/>
                    <a:pt x="6065" y="1635"/>
                  </a:cubicBezTo>
                  <a:cubicBezTo>
                    <a:pt x="5414" y="1000"/>
                    <a:pt x="4612" y="533"/>
                    <a:pt x="3726" y="265"/>
                  </a:cubicBezTo>
                  <a:cubicBezTo>
                    <a:pt x="3197" y="89"/>
                    <a:pt x="2645" y="1"/>
                    <a:pt x="20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2"/>
            <p:cNvSpPr/>
            <p:nvPr/>
          </p:nvSpPr>
          <p:spPr>
            <a:xfrm>
              <a:off x="4815459" y="2600011"/>
              <a:ext cx="222267" cy="131790"/>
            </a:xfrm>
            <a:custGeom>
              <a:avLst/>
              <a:gdLst/>
              <a:ahLst/>
              <a:cxnLst/>
              <a:rect l="l" t="t" r="r" b="b"/>
              <a:pathLst>
                <a:path w="6935" h="4112" extrusionOk="0">
                  <a:moveTo>
                    <a:pt x="38" y="2645"/>
                  </a:moveTo>
                  <a:lnTo>
                    <a:pt x="38" y="2645"/>
                  </a:lnTo>
                  <a:cubicBezTo>
                    <a:pt x="25" y="2660"/>
                    <a:pt x="13" y="2675"/>
                    <a:pt x="0" y="2691"/>
                  </a:cubicBezTo>
                  <a:cubicBezTo>
                    <a:pt x="0" y="2691"/>
                    <a:pt x="17" y="2674"/>
                    <a:pt x="34" y="2657"/>
                  </a:cubicBezTo>
                  <a:cubicBezTo>
                    <a:pt x="35" y="2653"/>
                    <a:pt x="36" y="2649"/>
                    <a:pt x="38" y="2645"/>
                  </a:cubicBezTo>
                  <a:close/>
                  <a:moveTo>
                    <a:pt x="5194" y="1462"/>
                  </a:moveTo>
                  <a:cubicBezTo>
                    <a:pt x="5556" y="1738"/>
                    <a:pt x="5760" y="2183"/>
                    <a:pt x="5731" y="2641"/>
                  </a:cubicBezTo>
                  <a:cubicBezTo>
                    <a:pt x="5715" y="2891"/>
                    <a:pt x="5564" y="3109"/>
                    <a:pt x="5364" y="3225"/>
                  </a:cubicBezTo>
                  <a:cubicBezTo>
                    <a:pt x="5322" y="3239"/>
                    <a:pt x="5278" y="3247"/>
                    <a:pt x="5233" y="3247"/>
                  </a:cubicBezTo>
                  <a:cubicBezTo>
                    <a:pt x="5169" y="3247"/>
                    <a:pt x="5105" y="3231"/>
                    <a:pt x="5046" y="3192"/>
                  </a:cubicBezTo>
                  <a:cubicBezTo>
                    <a:pt x="4963" y="3125"/>
                    <a:pt x="4896" y="3025"/>
                    <a:pt x="4879" y="2925"/>
                  </a:cubicBezTo>
                  <a:cubicBezTo>
                    <a:pt x="4812" y="2708"/>
                    <a:pt x="4812" y="2490"/>
                    <a:pt x="4879" y="2273"/>
                  </a:cubicBezTo>
                  <a:cubicBezTo>
                    <a:pt x="4929" y="2073"/>
                    <a:pt x="4996" y="1872"/>
                    <a:pt x="5080" y="1688"/>
                  </a:cubicBezTo>
                  <a:cubicBezTo>
                    <a:pt x="5115" y="1611"/>
                    <a:pt x="5153" y="1536"/>
                    <a:pt x="5194" y="1462"/>
                  </a:cubicBezTo>
                  <a:close/>
                  <a:moveTo>
                    <a:pt x="2722" y="2168"/>
                  </a:moveTo>
                  <a:cubicBezTo>
                    <a:pt x="2928" y="2317"/>
                    <a:pt x="3103" y="2506"/>
                    <a:pt x="3242" y="2724"/>
                  </a:cubicBezTo>
                  <a:cubicBezTo>
                    <a:pt x="3375" y="2908"/>
                    <a:pt x="3442" y="3142"/>
                    <a:pt x="3459" y="3376"/>
                  </a:cubicBezTo>
                  <a:cubicBezTo>
                    <a:pt x="3459" y="3626"/>
                    <a:pt x="3325" y="3844"/>
                    <a:pt x="3108" y="3961"/>
                  </a:cubicBezTo>
                  <a:cubicBezTo>
                    <a:pt x="3049" y="3980"/>
                    <a:pt x="2989" y="3990"/>
                    <a:pt x="2931" y="3990"/>
                  </a:cubicBezTo>
                  <a:cubicBezTo>
                    <a:pt x="2740" y="3990"/>
                    <a:pt x="2563" y="3889"/>
                    <a:pt x="2473" y="3710"/>
                  </a:cubicBezTo>
                  <a:cubicBezTo>
                    <a:pt x="2356" y="3459"/>
                    <a:pt x="2339" y="3192"/>
                    <a:pt x="2406" y="2925"/>
                  </a:cubicBezTo>
                  <a:cubicBezTo>
                    <a:pt x="2469" y="2657"/>
                    <a:pt x="2577" y="2401"/>
                    <a:pt x="2722" y="2168"/>
                  </a:cubicBezTo>
                  <a:close/>
                  <a:moveTo>
                    <a:pt x="6934" y="1"/>
                  </a:moveTo>
                  <a:lnTo>
                    <a:pt x="6934" y="1"/>
                  </a:lnTo>
                  <a:cubicBezTo>
                    <a:pt x="6717" y="51"/>
                    <a:pt x="6483" y="134"/>
                    <a:pt x="6283" y="251"/>
                  </a:cubicBezTo>
                  <a:cubicBezTo>
                    <a:pt x="5842" y="505"/>
                    <a:pt x="5465" y="876"/>
                    <a:pt x="5187" y="1314"/>
                  </a:cubicBezTo>
                  <a:lnTo>
                    <a:pt x="5187" y="1314"/>
                  </a:lnTo>
                  <a:cubicBezTo>
                    <a:pt x="5142" y="1286"/>
                    <a:pt x="5095" y="1260"/>
                    <a:pt x="5046" y="1237"/>
                  </a:cubicBezTo>
                  <a:cubicBezTo>
                    <a:pt x="4805" y="1127"/>
                    <a:pt x="4549" y="1073"/>
                    <a:pt x="4296" y="1073"/>
                  </a:cubicBezTo>
                  <a:cubicBezTo>
                    <a:pt x="3935" y="1073"/>
                    <a:pt x="3579" y="1181"/>
                    <a:pt x="3275" y="1388"/>
                  </a:cubicBezTo>
                  <a:cubicBezTo>
                    <a:pt x="3037" y="1562"/>
                    <a:pt x="2832" y="1775"/>
                    <a:pt x="2669" y="2014"/>
                  </a:cubicBezTo>
                  <a:lnTo>
                    <a:pt x="2669" y="2014"/>
                  </a:lnTo>
                  <a:cubicBezTo>
                    <a:pt x="2550" y="1944"/>
                    <a:pt x="2423" y="1885"/>
                    <a:pt x="2289" y="1839"/>
                  </a:cubicBezTo>
                  <a:cubicBezTo>
                    <a:pt x="2085" y="1770"/>
                    <a:pt x="1869" y="1736"/>
                    <a:pt x="1654" y="1736"/>
                  </a:cubicBezTo>
                  <a:cubicBezTo>
                    <a:pt x="1501" y="1736"/>
                    <a:pt x="1349" y="1754"/>
                    <a:pt x="1203" y="1789"/>
                  </a:cubicBezTo>
                  <a:cubicBezTo>
                    <a:pt x="936" y="1872"/>
                    <a:pt x="685" y="1989"/>
                    <a:pt x="451" y="2156"/>
                  </a:cubicBezTo>
                  <a:cubicBezTo>
                    <a:pt x="318" y="2273"/>
                    <a:pt x="201" y="2390"/>
                    <a:pt x="101" y="2540"/>
                  </a:cubicBezTo>
                  <a:cubicBezTo>
                    <a:pt x="70" y="2571"/>
                    <a:pt x="53" y="2602"/>
                    <a:pt x="38" y="2645"/>
                  </a:cubicBezTo>
                  <a:lnTo>
                    <a:pt x="38" y="2645"/>
                  </a:lnTo>
                  <a:cubicBezTo>
                    <a:pt x="176" y="2479"/>
                    <a:pt x="316" y="2329"/>
                    <a:pt x="485" y="2206"/>
                  </a:cubicBezTo>
                  <a:cubicBezTo>
                    <a:pt x="702" y="2039"/>
                    <a:pt x="953" y="1922"/>
                    <a:pt x="1220" y="1855"/>
                  </a:cubicBezTo>
                  <a:cubicBezTo>
                    <a:pt x="1355" y="1830"/>
                    <a:pt x="1490" y="1816"/>
                    <a:pt x="1624" y="1816"/>
                  </a:cubicBezTo>
                  <a:cubicBezTo>
                    <a:pt x="1839" y="1816"/>
                    <a:pt x="2050" y="1850"/>
                    <a:pt x="2256" y="1922"/>
                  </a:cubicBezTo>
                  <a:cubicBezTo>
                    <a:pt x="2384" y="1968"/>
                    <a:pt x="2504" y="2027"/>
                    <a:pt x="2616" y="2097"/>
                  </a:cubicBezTo>
                  <a:lnTo>
                    <a:pt x="2616" y="2097"/>
                  </a:lnTo>
                  <a:cubicBezTo>
                    <a:pt x="2463" y="2340"/>
                    <a:pt x="2352" y="2608"/>
                    <a:pt x="2289" y="2891"/>
                  </a:cubicBezTo>
                  <a:cubicBezTo>
                    <a:pt x="2206" y="3192"/>
                    <a:pt x="2239" y="3510"/>
                    <a:pt x="2373" y="3777"/>
                  </a:cubicBezTo>
                  <a:cubicBezTo>
                    <a:pt x="2456" y="3894"/>
                    <a:pt x="2573" y="4011"/>
                    <a:pt x="2707" y="4061"/>
                  </a:cubicBezTo>
                  <a:cubicBezTo>
                    <a:pt x="2774" y="4094"/>
                    <a:pt x="2849" y="4111"/>
                    <a:pt x="2924" y="4111"/>
                  </a:cubicBezTo>
                  <a:cubicBezTo>
                    <a:pt x="2999" y="4111"/>
                    <a:pt x="3075" y="4094"/>
                    <a:pt x="3141" y="4061"/>
                  </a:cubicBezTo>
                  <a:cubicBezTo>
                    <a:pt x="3409" y="3927"/>
                    <a:pt x="3576" y="3660"/>
                    <a:pt x="3559" y="3376"/>
                  </a:cubicBezTo>
                  <a:cubicBezTo>
                    <a:pt x="3559" y="3125"/>
                    <a:pt x="3476" y="2875"/>
                    <a:pt x="3325" y="2657"/>
                  </a:cubicBezTo>
                  <a:cubicBezTo>
                    <a:pt x="3185" y="2428"/>
                    <a:pt x="2998" y="2234"/>
                    <a:pt x="2777" y="2083"/>
                  </a:cubicBezTo>
                  <a:lnTo>
                    <a:pt x="2777" y="2083"/>
                  </a:lnTo>
                  <a:cubicBezTo>
                    <a:pt x="2931" y="1856"/>
                    <a:pt x="3122" y="1653"/>
                    <a:pt x="3342" y="1488"/>
                  </a:cubicBezTo>
                  <a:cubicBezTo>
                    <a:pt x="3627" y="1291"/>
                    <a:pt x="3958" y="1193"/>
                    <a:pt x="4295" y="1193"/>
                  </a:cubicBezTo>
                  <a:cubicBezTo>
                    <a:pt x="4531" y="1193"/>
                    <a:pt x="4769" y="1241"/>
                    <a:pt x="4996" y="1337"/>
                  </a:cubicBezTo>
                  <a:cubicBezTo>
                    <a:pt x="5041" y="1361"/>
                    <a:pt x="5084" y="1386"/>
                    <a:pt x="5126" y="1414"/>
                  </a:cubicBezTo>
                  <a:lnTo>
                    <a:pt x="5126" y="1414"/>
                  </a:lnTo>
                  <a:cubicBezTo>
                    <a:pt x="5079" y="1492"/>
                    <a:pt x="5036" y="1573"/>
                    <a:pt x="4996" y="1655"/>
                  </a:cubicBezTo>
                  <a:cubicBezTo>
                    <a:pt x="4896" y="1839"/>
                    <a:pt x="4829" y="2039"/>
                    <a:pt x="4779" y="2256"/>
                  </a:cubicBezTo>
                  <a:cubicBezTo>
                    <a:pt x="4712" y="2474"/>
                    <a:pt x="4712" y="2724"/>
                    <a:pt x="4779" y="2958"/>
                  </a:cubicBezTo>
                  <a:cubicBezTo>
                    <a:pt x="4812" y="3075"/>
                    <a:pt x="4879" y="3192"/>
                    <a:pt x="4996" y="3276"/>
                  </a:cubicBezTo>
                  <a:cubicBezTo>
                    <a:pt x="5069" y="3328"/>
                    <a:pt x="5155" y="3354"/>
                    <a:pt x="5242" y="3354"/>
                  </a:cubicBezTo>
                  <a:cubicBezTo>
                    <a:pt x="5295" y="3354"/>
                    <a:pt x="5347" y="3345"/>
                    <a:pt x="5397" y="3326"/>
                  </a:cubicBezTo>
                  <a:cubicBezTo>
                    <a:pt x="5648" y="3209"/>
                    <a:pt x="5815" y="2941"/>
                    <a:pt x="5848" y="2657"/>
                  </a:cubicBezTo>
                  <a:cubicBezTo>
                    <a:pt x="5892" y="2153"/>
                    <a:pt x="5661" y="1648"/>
                    <a:pt x="5254" y="1358"/>
                  </a:cubicBezTo>
                  <a:lnTo>
                    <a:pt x="5254" y="1358"/>
                  </a:lnTo>
                  <a:cubicBezTo>
                    <a:pt x="5516" y="925"/>
                    <a:pt x="5873" y="570"/>
                    <a:pt x="6316" y="301"/>
                  </a:cubicBezTo>
                  <a:cubicBezTo>
                    <a:pt x="6517" y="185"/>
                    <a:pt x="6717" y="84"/>
                    <a:pt x="69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2"/>
            <p:cNvSpPr/>
            <p:nvPr/>
          </p:nvSpPr>
          <p:spPr>
            <a:xfrm>
              <a:off x="4419160" y="2658823"/>
              <a:ext cx="373831" cy="136757"/>
            </a:xfrm>
            <a:custGeom>
              <a:avLst/>
              <a:gdLst/>
              <a:ahLst/>
              <a:cxnLst/>
              <a:rect l="l" t="t" r="r" b="b"/>
              <a:pathLst>
                <a:path w="11664" h="4267" extrusionOk="0">
                  <a:moveTo>
                    <a:pt x="3635" y="1531"/>
                  </a:moveTo>
                  <a:lnTo>
                    <a:pt x="3635" y="1531"/>
                  </a:lnTo>
                  <a:cubicBezTo>
                    <a:pt x="3643" y="1545"/>
                    <a:pt x="3652" y="1560"/>
                    <a:pt x="3660" y="1574"/>
                  </a:cubicBezTo>
                  <a:cubicBezTo>
                    <a:pt x="3810" y="1842"/>
                    <a:pt x="3911" y="2109"/>
                    <a:pt x="3944" y="2410"/>
                  </a:cubicBezTo>
                  <a:cubicBezTo>
                    <a:pt x="3994" y="2710"/>
                    <a:pt x="3861" y="3028"/>
                    <a:pt x="3610" y="3212"/>
                  </a:cubicBezTo>
                  <a:cubicBezTo>
                    <a:pt x="3493" y="3295"/>
                    <a:pt x="3326" y="3345"/>
                    <a:pt x="3176" y="3345"/>
                  </a:cubicBezTo>
                  <a:cubicBezTo>
                    <a:pt x="3025" y="3329"/>
                    <a:pt x="2875" y="3228"/>
                    <a:pt x="2808" y="3095"/>
                  </a:cubicBezTo>
                  <a:cubicBezTo>
                    <a:pt x="2741" y="2944"/>
                    <a:pt x="2724" y="2777"/>
                    <a:pt x="2758" y="2610"/>
                  </a:cubicBezTo>
                  <a:cubicBezTo>
                    <a:pt x="2808" y="2443"/>
                    <a:pt x="2875" y="2293"/>
                    <a:pt x="2975" y="2142"/>
                  </a:cubicBezTo>
                  <a:cubicBezTo>
                    <a:pt x="3166" y="1910"/>
                    <a:pt x="3380" y="1700"/>
                    <a:pt x="3635" y="1531"/>
                  </a:cubicBezTo>
                  <a:close/>
                  <a:moveTo>
                    <a:pt x="7685" y="2131"/>
                  </a:moveTo>
                  <a:cubicBezTo>
                    <a:pt x="7757" y="2220"/>
                    <a:pt x="7824" y="2313"/>
                    <a:pt x="7887" y="2410"/>
                  </a:cubicBezTo>
                  <a:cubicBezTo>
                    <a:pt x="8088" y="2694"/>
                    <a:pt x="8188" y="3061"/>
                    <a:pt x="8155" y="3429"/>
                  </a:cubicBezTo>
                  <a:cubicBezTo>
                    <a:pt x="8121" y="3763"/>
                    <a:pt x="7871" y="4047"/>
                    <a:pt x="7536" y="4131"/>
                  </a:cubicBezTo>
                  <a:cubicBezTo>
                    <a:pt x="7498" y="4139"/>
                    <a:pt x="7458" y="4143"/>
                    <a:pt x="7417" y="4143"/>
                  </a:cubicBezTo>
                  <a:cubicBezTo>
                    <a:pt x="7302" y="4143"/>
                    <a:pt x="7185" y="4109"/>
                    <a:pt x="7085" y="4047"/>
                  </a:cubicBezTo>
                  <a:cubicBezTo>
                    <a:pt x="6968" y="3947"/>
                    <a:pt x="6868" y="3813"/>
                    <a:pt x="6818" y="3663"/>
                  </a:cubicBezTo>
                  <a:cubicBezTo>
                    <a:pt x="6718" y="3362"/>
                    <a:pt x="6768" y="3045"/>
                    <a:pt x="6935" y="2794"/>
                  </a:cubicBezTo>
                  <a:cubicBezTo>
                    <a:pt x="7119" y="2543"/>
                    <a:pt x="7336" y="2343"/>
                    <a:pt x="7587" y="2192"/>
                  </a:cubicBezTo>
                  <a:cubicBezTo>
                    <a:pt x="7619" y="2171"/>
                    <a:pt x="7652" y="2151"/>
                    <a:pt x="7685" y="2131"/>
                  </a:cubicBezTo>
                  <a:close/>
                  <a:moveTo>
                    <a:pt x="1024" y="1"/>
                  </a:moveTo>
                  <a:cubicBezTo>
                    <a:pt x="978" y="1"/>
                    <a:pt x="932" y="2"/>
                    <a:pt x="886" y="4"/>
                  </a:cubicBezTo>
                  <a:cubicBezTo>
                    <a:pt x="669" y="20"/>
                    <a:pt x="435" y="54"/>
                    <a:pt x="218" y="121"/>
                  </a:cubicBezTo>
                  <a:lnTo>
                    <a:pt x="51" y="171"/>
                  </a:lnTo>
                  <a:cubicBezTo>
                    <a:pt x="34" y="187"/>
                    <a:pt x="18" y="187"/>
                    <a:pt x="1" y="204"/>
                  </a:cubicBezTo>
                  <a:cubicBezTo>
                    <a:pt x="285" y="121"/>
                    <a:pt x="586" y="70"/>
                    <a:pt x="903" y="54"/>
                  </a:cubicBezTo>
                  <a:cubicBezTo>
                    <a:pt x="1254" y="54"/>
                    <a:pt x="1605" y="104"/>
                    <a:pt x="1956" y="221"/>
                  </a:cubicBezTo>
                  <a:cubicBezTo>
                    <a:pt x="2390" y="371"/>
                    <a:pt x="2808" y="622"/>
                    <a:pt x="3159" y="939"/>
                  </a:cubicBezTo>
                  <a:cubicBezTo>
                    <a:pt x="3317" y="1084"/>
                    <a:pt x="3454" y="1250"/>
                    <a:pt x="3571" y="1428"/>
                  </a:cubicBezTo>
                  <a:lnTo>
                    <a:pt x="3571" y="1428"/>
                  </a:lnTo>
                  <a:cubicBezTo>
                    <a:pt x="3306" y="1602"/>
                    <a:pt x="3068" y="1828"/>
                    <a:pt x="2875" y="2076"/>
                  </a:cubicBezTo>
                  <a:cubicBezTo>
                    <a:pt x="2775" y="2226"/>
                    <a:pt x="2691" y="2410"/>
                    <a:pt x="2641" y="2593"/>
                  </a:cubicBezTo>
                  <a:cubicBezTo>
                    <a:pt x="2591" y="2777"/>
                    <a:pt x="2607" y="2978"/>
                    <a:pt x="2708" y="3145"/>
                  </a:cubicBezTo>
                  <a:cubicBezTo>
                    <a:pt x="2791" y="3329"/>
                    <a:pt x="2975" y="3429"/>
                    <a:pt x="3159" y="3446"/>
                  </a:cubicBezTo>
                  <a:cubicBezTo>
                    <a:pt x="3182" y="3448"/>
                    <a:pt x="3206" y="3449"/>
                    <a:pt x="3229" y="3449"/>
                  </a:cubicBezTo>
                  <a:cubicBezTo>
                    <a:pt x="3389" y="3449"/>
                    <a:pt x="3546" y="3399"/>
                    <a:pt x="3677" y="3312"/>
                  </a:cubicBezTo>
                  <a:cubicBezTo>
                    <a:pt x="3827" y="3212"/>
                    <a:pt x="3927" y="3061"/>
                    <a:pt x="3994" y="2894"/>
                  </a:cubicBezTo>
                  <a:cubicBezTo>
                    <a:pt x="4044" y="2727"/>
                    <a:pt x="4061" y="2560"/>
                    <a:pt x="4044" y="2410"/>
                  </a:cubicBezTo>
                  <a:cubicBezTo>
                    <a:pt x="4011" y="2092"/>
                    <a:pt x="3911" y="1791"/>
                    <a:pt x="3744" y="1541"/>
                  </a:cubicBezTo>
                  <a:cubicBezTo>
                    <a:pt x="3732" y="1521"/>
                    <a:pt x="3720" y="1502"/>
                    <a:pt x="3708" y="1483"/>
                  </a:cubicBezTo>
                  <a:lnTo>
                    <a:pt x="3708" y="1483"/>
                  </a:lnTo>
                  <a:cubicBezTo>
                    <a:pt x="3742" y="1463"/>
                    <a:pt x="3776" y="1443"/>
                    <a:pt x="3810" y="1424"/>
                  </a:cubicBezTo>
                  <a:cubicBezTo>
                    <a:pt x="4279" y="1154"/>
                    <a:pt x="4813" y="1008"/>
                    <a:pt x="5350" y="1008"/>
                  </a:cubicBezTo>
                  <a:cubicBezTo>
                    <a:pt x="5579" y="1008"/>
                    <a:pt x="5808" y="1035"/>
                    <a:pt x="6033" y="1090"/>
                  </a:cubicBezTo>
                  <a:cubicBezTo>
                    <a:pt x="6658" y="1239"/>
                    <a:pt x="7205" y="1576"/>
                    <a:pt x="7621" y="2056"/>
                  </a:cubicBezTo>
                  <a:lnTo>
                    <a:pt x="7621" y="2056"/>
                  </a:lnTo>
                  <a:cubicBezTo>
                    <a:pt x="7593" y="2073"/>
                    <a:pt x="7565" y="2091"/>
                    <a:pt x="7536" y="2109"/>
                  </a:cubicBezTo>
                  <a:cubicBezTo>
                    <a:pt x="7269" y="2259"/>
                    <a:pt x="7035" y="2477"/>
                    <a:pt x="6851" y="2727"/>
                  </a:cubicBezTo>
                  <a:cubicBezTo>
                    <a:pt x="6768" y="2878"/>
                    <a:pt x="6701" y="3028"/>
                    <a:pt x="6668" y="3195"/>
                  </a:cubicBezTo>
                  <a:cubicBezTo>
                    <a:pt x="6634" y="3362"/>
                    <a:pt x="6651" y="3546"/>
                    <a:pt x="6718" y="3696"/>
                  </a:cubicBezTo>
                  <a:cubicBezTo>
                    <a:pt x="6768" y="3880"/>
                    <a:pt x="6885" y="4030"/>
                    <a:pt x="7019" y="4131"/>
                  </a:cubicBezTo>
                  <a:cubicBezTo>
                    <a:pt x="7142" y="4217"/>
                    <a:pt x="7274" y="4267"/>
                    <a:pt x="7409" y="4267"/>
                  </a:cubicBezTo>
                  <a:cubicBezTo>
                    <a:pt x="7457" y="4267"/>
                    <a:pt x="7505" y="4261"/>
                    <a:pt x="7553" y="4248"/>
                  </a:cubicBezTo>
                  <a:cubicBezTo>
                    <a:pt x="7938" y="4147"/>
                    <a:pt x="8222" y="3830"/>
                    <a:pt x="8272" y="3446"/>
                  </a:cubicBezTo>
                  <a:cubicBezTo>
                    <a:pt x="8305" y="3045"/>
                    <a:pt x="8205" y="2660"/>
                    <a:pt x="7988" y="2343"/>
                  </a:cubicBezTo>
                  <a:cubicBezTo>
                    <a:pt x="7925" y="2248"/>
                    <a:pt x="7859" y="2158"/>
                    <a:pt x="7788" y="2071"/>
                  </a:cubicBezTo>
                  <a:lnTo>
                    <a:pt x="7788" y="2071"/>
                  </a:lnTo>
                  <a:cubicBezTo>
                    <a:pt x="7957" y="1977"/>
                    <a:pt x="8131" y="1896"/>
                    <a:pt x="8322" y="1825"/>
                  </a:cubicBezTo>
                  <a:cubicBezTo>
                    <a:pt x="8930" y="1574"/>
                    <a:pt x="9581" y="1448"/>
                    <a:pt x="10240" y="1448"/>
                  </a:cubicBezTo>
                  <a:cubicBezTo>
                    <a:pt x="10413" y="1448"/>
                    <a:pt x="10587" y="1457"/>
                    <a:pt x="10761" y="1474"/>
                  </a:cubicBezTo>
                  <a:cubicBezTo>
                    <a:pt x="10995" y="1507"/>
                    <a:pt x="11212" y="1541"/>
                    <a:pt x="11430" y="1591"/>
                  </a:cubicBezTo>
                  <a:lnTo>
                    <a:pt x="11613" y="1641"/>
                  </a:lnTo>
                  <a:lnTo>
                    <a:pt x="11664" y="1641"/>
                  </a:lnTo>
                  <a:cubicBezTo>
                    <a:pt x="11379" y="1524"/>
                    <a:pt x="11079" y="1457"/>
                    <a:pt x="10778" y="1424"/>
                  </a:cubicBezTo>
                  <a:cubicBezTo>
                    <a:pt x="10567" y="1399"/>
                    <a:pt x="10356" y="1387"/>
                    <a:pt x="10146" y="1387"/>
                  </a:cubicBezTo>
                  <a:cubicBezTo>
                    <a:pt x="9508" y="1387"/>
                    <a:pt x="8879" y="1502"/>
                    <a:pt x="8288" y="1741"/>
                  </a:cubicBezTo>
                  <a:cubicBezTo>
                    <a:pt x="8092" y="1815"/>
                    <a:pt x="7904" y="1898"/>
                    <a:pt x="7725" y="1997"/>
                  </a:cubicBezTo>
                  <a:lnTo>
                    <a:pt x="7725" y="1997"/>
                  </a:lnTo>
                  <a:cubicBezTo>
                    <a:pt x="7289" y="1494"/>
                    <a:pt x="6712" y="1138"/>
                    <a:pt x="6066" y="973"/>
                  </a:cubicBezTo>
                  <a:cubicBezTo>
                    <a:pt x="5826" y="917"/>
                    <a:pt x="5582" y="889"/>
                    <a:pt x="5337" y="889"/>
                  </a:cubicBezTo>
                  <a:cubicBezTo>
                    <a:pt x="4783" y="889"/>
                    <a:pt x="4231" y="1034"/>
                    <a:pt x="3744" y="1324"/>
                  </a:cubicBezTo>
                  <a:cubicBezTo>
                    <a:pt x="3710" y="1342"/>
                    <a:pt x="3676" y="1362"/>
                    <a:pt x="3643" y="1382"/>
                  </a:cubicBezTo>
                  <a:lnTo>
                    <a:pt x="3643" y="1382"/>
                  </a:lnTo>
                  <a:cubicBezTo>
                    <a:pt x="3518" y="1197"/>
                    <a:pt x="3379" y="1029"/>
                    <a:pt x="3209" y="873"/>
                  </a:cubicBezTo>
                  <a:cubicBezTo>
                    <a:pt x="2858" y="555"/>
                    <a:pt x="2440" y="304"/>
                    <a:pt x="1973" y="154"/>
                  </a:cubicBezTo>
                  <a:cubicBezTo>
                    <a:pt x="1666" y="52"/>
                    <a:pt x="1346" y="1"/>
                    <a:pt x="10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2"/>
            <p:cNvSpPr/>
            <p:nvPr/>
          </p:nvSpPr>
          <p:spPr>
            <a:xfrm>
              <a:off x="3916200" y="2016285"/>
              <a:ext cx="344505" cy="795000"/>
            </a:xfrm>
            <a:custGeom>
              <a:avLst/>
              <a:gdLst/>
              <a:ahLst/>
              <a:cxnLst/>
              <a:rect l="l" t="t" r="r" b="b"/>
              <a:pathLst>
                <a:path w="10749" h="24805" extrusionOk="0">
                  <a:moveTo>
                    <a:pt x="2713" y="1"/>
                  </a:moveTo>
                  <a:cubicBezTo>
                    <a:pt x="2061" y="1"/>
                    <a:pt x="2160" y="3279"/>
                    <a:pt x="2177" y="3577"/>
                  </a:cubicBezTo>
                  <a:cubicBezTo>
                    <a:pt x="2185" y="3690"/>
                    <a:pt x="2107" y="3744"/>
                    <a:pt x="2025" y="3744"/>
                  </a:cubicBezTo>
                  <a:cubicBezTo>
                    <a:pt x="1937" y="3744"/>
                    <a:pt x="1843" y="3681"/>
                    <a:pt x="1843" y="3560"/>
                  </a:cubicBezTo>
                  <a:cubicBezTo>
                    <a:pt x="1843" y="3326"/>
                    <a:pt x="2043" y="453"/>
                    <a:pt x="1358" y="386"/>
                  </a:cubicBezTo>
                  <a:cubicBezTo>
                    <a:pt x="1353" y="385"/>
                    <a:pt x="1349" y="385"/>
                    <a:pt x="1344" y="385"/>
                  </a:cubicBezTo>
                  <a:cubicBezTo>
                    <a:pt x="850" y="385"/>
                    <a:pt x="1422" y="3131"/>
                    <a:pt x="1057" y="3694"/>
                  </a:cubicBezTo>
                  <a:cubicBezTo>
                    <a:pt x="1022" y="3750"/>
                    <a:pt x="991" y="3776"/>
                    <a:pt x="964" y="3776"/>
                  </a:cubicBezTo>
                  <a:cubicBezTo>
                    <a:pt x="710" y="3776"/>
                    <a:pt x="775" y="1537"/>
                    <a:pt x="322" y="1522"/>
                  </a:cubicBezTo>
                  <a:cubicBezTo>
                    <a:pt x="306" y="1520"/>
                    <a:pt x="291" y="1519"/>
                    <a:pt x="276" y="1519"/>
                  </a:cubicBezTo>
                  <a:cubicBezTo>
                    <a:pt x="115" y="1519"/>
                    <a:pt x="1" y="1656"/>
                    <a:pt x="138" y="3109"/>
                  </a:cubicBezTo>
                  <a:cubicBezTo>
                    <a:pt x="222" y="3945"/>
                    <a:pt x="656" y="5198"/>
                    <a:pt x="690" y="6852"/>
                  </a:cubicBezTo>
                  <a:lnTo>
                    <a:pt x="706" y="6852"/>
                  </a:lnTo>
                  <a:lnTo>
                    <a:pt x="2026" y="21639"/>
                  </a:lnTo>
                  <a:cubicBezTo>
                    <a:pt x="2060" y="22274"/>
                    <a:pt x="2294" y="22875"/>
                    <a:pt x="2661" y="23377"/>
                  </a:cubicBezTo>
                  <a:cubicBezTo>
                    <a:pt x="2711" y="23444"/>
                    <a:pt x="2778" y="23510"/>
                    <a:pt x="2828" y="23560"/>
                  </a:cubicBezTo>
                  <a:cubicBezTo>
                    <a:pt x="3577" y="24398"/>
                    <a:pt x="4606" y="24805"/>
                    <a:pt x="5641" y="24805"/>
                  </a:cubicBezTo>
                  <a:cubicBezTo>
                    <a:pt x="6753" y="24805"/>
                    <a:pt x="7872" y="24335"/>
                    <a:pt x="8660" y="23427"/>
                  </a:cubicBezTo>
                  <a:lnTo>
                    <a:pt x="10748" y="21037"/>
                  </a:lnTo>
                  <a:lnTo>
                    <a:pt x="6755" y="17178"/>
                  </a:lnTo>
                  <a:lnTo>
                    <a:pt x="6053" y="18047"/>
                  </a:lnTo>
                  <a:lnTo>
                    <a:pt x="5101" y="6635"/>
                  </a:lnTo>
                  <a:cubicBezTo>
                    <a:pt x="5184" y="6334"/>
                    <a:pt x="5301" y="6033"/>
                    <a:pt x="5468" y="5766"/>
                  </a:cubicBezTo>
                  <a:cubicBezTo>
                    <a:pt x="5619" y="5515"/>
                    <a:pt x="5802" y="5281"/>
                    <a:pt x="6003" y="5081"/>
                  </a:cubicBezTo>
                  <a:cubicBezTo>
                    <a:pt x="6254" y="4813"/>
                    <a:pt x="6538" y="4580"/>
                    <a:pt x="6855" y="4396"/>
                  </a:cubicBezTo>
                  <a:cubicBezTo>
                    <a:pt x="7156" y="4262"/>
                    <a:pt x="7139" y="3828"/>
                    <a:pt x="6855" y="3761"/>
                  </a:cubicBezTo>
                  <a:cubicBezTo>
                    <a:pt x="6837" y="3758"/>
                    <a:pt x="6817" y="3756"/>
                    <a:pt x="6795" y="3756"/>
                  </a:cubicBezTo>
                  <a:cubicBezTo>
                    <a:pt x="6453" y="3756"/>
                    <a:pt x="5660" y="4127"/>
                    <a:pt x="5000" y="4897"/>
                  </a:cubicBezTo>
                  <a:cubicBezTo>
                    <a:pt x="4866" y="5047"/>
                    <a:pt x="4760" y="5111"/>
                    <a:pt x="4676" y="5111"/>
                  </a:cubicBezTo>
                  <a:cubicBezTo>
                    <a:pt x="4311" y="5111"/>
                    <a:pt x="4369" y="3912"/>
                    <a:pt x="4382" y="3410"/>
                  </a:cubicBezTo>
                  <a:cubicBezTo>
                    <a:pt x="4399" y="2808"/>
                    <a:pt x="4366" y="904"/>
                    <a:pt x="4182" y="753"/>
                  </a:cubicBezTo>
                  <a:cubicBezTo>
                    <a:pt x="4118" y="702"/>
                    <a:pt x="4052" y="676"/>
                    <a:pt x="3989" y="676"/>
                  </a:cubicBezTo>
                  <a:cubicBezTo>
                    <a:pt x="3788" y="676"/>
                    <a:pt x="3614" y="934"/>
                    <a:pt x="3614" y="1405"/>
                  </a:cubicBezTo>
                  <a:cubicBezTo>
                    <a:pt x="3614" y="2020"/>
                    <a:pt x="3481" y="3844"/>
                    <a:pt x="3150" y="3844"/>
                  </a:cubicBezTo>
                  <a:cubicBezTo>
                    <a:pt x="3149" y="3844"/>
                    <a:pt x="3147" y="3844"/>
                    <a:pt x="3146" y="3844"/>
                  </a:cubicBezTo>
                  <a:cubicBezTo>
                    <a:pt x="2828" y="3828"/>
                    <a:pt x="2962" y="703"/>
                    <a:pt x="2962" y="703"/>
                  </a:cubicBezTo>
                  <a:cubicBezTo>
                    <a:pt x="2962" y="703"/>
                    <a:pt x="3096" y="35"/>
                    <a:pt x="2728" y="1"/>
                  </a:cubicBezTo>
                  <a:cubicBezTo>
                    <a:pt x="2723" y="1"/>
                    <a:pt x="2718" y="1"/>
                    <a:pt x="271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2"/>
            <p:cNvSpPr/>
            <p:nvPr/>
          </p:nvSpPr>
          <p:spPr>
            <a:xfrm>
              <a:off x="4419705" y="1741007"/>
              <a:ext cx="312231" cy="617604"/>
            </a:xfrm>
            <a:custGeom>
              <a:avLst/>
              <a:gdLst/>
              <a:ahLst/>
              <a:cxnLst/>
              <a:rect l="l" t="t" r="r" b="b"/>
              <a:pathLst>
                <a:path w="9742" h="19270" extrusionOk="0">
                  <a:moveTo>
                    <a:pt x="4108" y="1"/>
                  </a:moveTo>
                  <a:cubicBezTo>
                    <a:pt x="2968" y="1"/>
                    <a:pt x="1803" y="228"/>
                    <a:pt x="686" y="671"/>
                  </a:cubicBezTo>
                  <a:cubicBezTo>
                    <a:pt x="686" y="671"/>
                    <a:pt x="1" y="6619"/>
                    <a:pt x="402" y="9376"/>
                  </a:cubicBezTo>
                  <a:cubicBezTo>
                    <a:pt x="836" y="12283"/>
                    <a:pt x="3042" y="12667"/>
                    <a:pt x="3042" y="12667"/>
                  </a:cubicBezTo>
                  <a:cubicBezTo>
                    <a:pt x="3042" y="12667"/>
                    <a:pt x="3058" y="14489"/>
                    <a:pt x="3042" y="16210"/>
                  </a:cubicBezTo>
                  <a:cubicBezTo>
                    <a:pt x="3025" y="17847"/>
                    <a:pt x="4445" y="19217"/>
                    <a:pt x="6200" y="19267"/>
                  </a:cubicBezTo>
                  <a:cubicBezTo>
                    <a:pt x="6244" y="19269"/>
                    <a:pt x="6288" y="19270"/>
                    <a:pt x="6332" y="19270"/>
                  </a:cubicBezTo>
                  <a:cubicBezTo>
                    <a:pt x="8009" y="19270"/>
                    <a:pt x="9359" y="18039"/>
                    <a:pt x="9408" y="16460"/>
                  </a:cubicBezTo>
                  <a:lnTo>
                    <a:pt x="9742" y="2475"/>
                  </a:lnTo>
                  <a:cubicBezTo>
                    <a:pt x="8282" y="798"/>
                    <a:pt x="6241" y="1"/>
                    <a:pt x="410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2"/>
            <p:cNvSpPr/>
            <p:nvPr/>
          </p:nvSpPr>
          <p:spPr>
            <a:xfrm>
              <a:off x="4460954" y="1898341"/>
              <a:ext cx="24134" cy="22723"/>
            </a:xfrm>
            <a:custGeom>
              <a:avLst/>
              <a:gdLst/>
              <a:ahLst/>
              <a:cxnLst/>
              <a:rect l="l" t="t" r="r" b="b"/>
              <a:pathLst>
                <a:path w="753" h="709" extrusionOk="0">
                  <a:moveTo>
                    <a:pt x="333" y="1"/>
                  </a:moveTo>
                  <a:cubicBezTo>
                    <a:pt x="168" y="1"/>
                    <a:pt x="15" y="141"/>
                    <a:pt x="0" y="323"/>
                  </a:cubicBezTo>
                  <a:cubicBezTo>
                    <a:pt x="0" y="523"/>
                    <a:pt x="151" y="691"/>
                    <a:pt x="351" y="707"/>
                  </a:cubicBezTo>
                  <a:cubicBezTo>
                    <a:pt x="361" y="708"/>
                    <a:pt x="371" y="709"/>
                    <a:pt x="382" y="709"/>
                  </a:cubicBezTo>
                  <a:cubicBezTo>
                    <a:pt x="570" y="709"/>
                    <a:pt x="736" y="563"/>
                    <a:pt x="752" y="373"/>
                  </a:cubicBezTo>
                  <a:cubicBezTo>
                    <a:pt x="752" y="173"/>
                    <a:pt x="585" y="6"/>
                    <a:pt x="384" y="6"/>
                  </a:cubicBezTo>
                  <a:cubicBezTo>
                    <a:pt x="367" y="2"/>
                    <a:pt x="350" y="1"/>
                    <a:pt x="3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2"/>
            <p:cNvSpPr/>
            <p:nvPr/>
          </p:nvSpPr>
          <p:spPr>
            <a:xfrm>
              <a:off x="4441115" y="1882957"/>
              <a:ext cx="48235" cy="13140"/>
            </a:xfrm>
            <a:custGeom>
              <a:avLst/>
              <a:gdLst/>
              <a:ahLst/>
              <a:cxnLst/>
              <a:rect l="l" t="t" r="r" b="b"/>
              <a:pathLst>
                <a:path w="1505" h="410" extrusionOk="0">
                  <a:moveTo>
                    <a:pt x="753" y="1"/>
                  </a:moveTo>
                  <a:cubicBezTo>
                    <a:pt x="536" y="1"/>
                    <a:pt x="335" y="68"/>
                    <a:pt x="168" y="185"/>
                  </a:cubicBezTo>
                  <a:cubicBezTo>
                    <a:pt x="51" y="268"/>
                    <a:pt x="1" y="369"/>
                    <a:pt x="34" y="385"/>
                  </a:cubicBezTo>
                  <a:cubicBezTo>
                    <a:pt x="38" y="391"/>
                    <a:pt x="45" y="393"/>
                    <a:pt x="55" y="393"/>
                  </a:cubicBezTo>
                  <a:cubicBezTo>
                    <a:pt x="132" y="393"/>
                    <a:pt x="396" y="235"/>
                    <a:pt x="753" y="235"/>
                  </a:cubicBezTo>
                  <a:cubicBezTo>
                    <a:pt x="1112" y="235"/>
                    <a:pt x="1378" y="409"/>
                    <a:pt x="1465" y="409"/>
                  </a:cubicBezTo>
                  <a:cubicBezTo>
                    <a:pt x="1475" y="409"/>
                    <a:pt x="1483" y="407"/>
                    <a:pt x="1488" y="402"/>
                  </a:cubicBezTo>
                  <a:cubicBezTo>
                    <a:pt x="1505" y="369"/>
                    <a:pt x="1471" y="285"/>
                    <a:pt x="1338" y="185"/>
                  </a:cubicBezTo>
                  <a:cubicBezTo>
                    <a:pt x="1171" y="68"/>
                    <a:pt x="953" y="1"/>
                    <a:pt x="7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2"/>
            <p:cNvSpPr/>
            <p:nvPr/>
          </p:nvSpPr>
          <p:spPr>
            <a:xfrm>
              <a:off x="4592134" y="1902090"/>
              <a:ext cx="23589" cy="22723"/>
            </a:xfrm>
            <a:custGeom>
              <a:avLst/>
              <a:gdLst/>
              <a:ahLst/>
              <a:cxnLst/>
              <a:rect l="l" t="t" r="r" b="b"/>
              <a:pathLst>
                <a:path w="736" h="709" extrusionOk="0">
                  <a:moveTo>
                    <a:pt x="329" y="1"/>
                  </a:moveTo>
                  <a:cubicBezTo>
                    <a:pt x="154" y="1"/>
                    <a:pt x="16" y="141"/>
                    <a:pt x="1" y="323"/>
                  </a:cubicBezTo>
                  <a:cubicBezTo>
                    <a:pt x="1" y="523"/>
                    <a:pt x="151" y="691"/>
                    <a:pt x="352" y="707"/>
                  </a:cubicBezTo>
                  <a:cubicBezTo>
                    <a:pt x="362" y="708"/>
                    <a:pt x="372" y="709"/>
                    <a:pt x="382" y="709"/>
                  </a:cubicBezTo>
                  <a:cubicBezTo>
                    <a:pt x="569" y="709"/>
                    <a:pt x="720" y="563"/>
                    <a:pt x="736" y="373"/>
                  </a:cubicBezTo>
                  <a:cubicBezTo>
                    <a:pt x="736" y="173"/>
                    <a:pt x="586" y="5"/>
                    <a:pt x="385" y="5"/>
                  </a:cubicBezTo>
                  <a:cubicBezTo>
                    <a:pt x="366" y="2"/>
                    <a:pt x="348" y="1"/>
                    <a:pt x="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2"/>
            <p:cNvSpPr/>
            <p:nvPr/>
          </p:nvSpPr>
          <p:spPr>
            <a:xfrm>
              <a:off x="4574475" y="1889399"/>
              <a:ext cx="48235" cy="12596"/>
            </a:xfrm>
            <a:custGeom>
              <a:avLst/>
              <a:gdLst/>
              <a:ahLst/>
              <a:cxnLst/>
              <a:rect l="l" t="t" r="r" b="b"/>
              <a:pathLst>
                <a:path w="1505" h="393" extrusionOk="0">
                  <a:moveTo>
                    <a:pt x="752" y="0"/>
                  </a:moveTo>
                  <a:cubicBezTo>
                    <a:pt x="552" y="0"/>
                    <a:pt x="335" y="51"/>
                    <a:pt x="168" y="168"/>
                  </a:cubicBezTo>
                  <a:cubicBezTo>
                    <a:pt x="51" y="268"/>
                    <a:pt x="0" y="351"/>
                    <a:pt x="34" y="385"/>
                  </a:cubicBezTo>
                  <a:cubicBezTo>
                    <a:pt x="36" y="387"/>
                    <a:pt x="40" y="389"/>
                    <a:pt x="46" y="389"/>
                  </a:cubicBezTo>
                  <a:cubicBezTo>
                    <a:pt x="109" y="389"/>
                    <a:pt x="359" y="233"/>
                    <a:pt x="705" y="233"/>
                  </a:cubicBezTo>
                  <a:cubicBezTo>
                    <a:pt x="720" y="233"/>
                    <a:pt x="736" y="234"/>
                    <a:pt x="752" y="234"/>
                  </a:cubicBezTo>
                  <a:cubicBezTo>
                    <a:pt x="1109" y="234"/>
                    <a:pt x="1386" y="393"/>
                    <a:pt x="1467" y="393"/>
                  </a:cubicBezTo>
                  <a:cubicBezTo>
                    <a:pt x="1477" y="393"/>
                    <a:pt x="1484" y="390"/>
                    <a:pt x="1487" y="385"/>
                  </a:cubicBezTo>
                  <a:cubicBezTo>
                    <a:pt x="1504" y="368"/>
                    <a:pt x="1471" y="285"/>
                    <a:pt x="1337" y="184"/>
                  </a:cubicBezTo>
                  <a:cubicBezTo>
                    <a:pt x="1170" y="67"/>
                    <a:pt x="970" y="0"/>
                    <a:pt x="7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2"/>
            <p:cNvSpPr/>
            <p:nvPr/>
          </p:nvSpPr>
          <p:spPr>
            <a:xfrm>
              <a:off x="4495215" y="1889399"/>
              <a:ext cx="41280" cy="106951"/>
            </a:xfrm>
            <a:custGeom>
              <a:avLst/>
              <a:gdLst/>
              <a:ahLst/>
              <a:cxnLst/>
              <a:rect l="l" t="t" r="r" b="b"/>
              <a:pathLst>
                <a:path w="1288" h="3337" extrusionOk="0">
                  <a:moveTo>
                    <a:pt x="1236" y="0"/>
                  </a:moveTo>
                  <a:cubicBezTo>
                    <a:pt x="1196" y="0"/>
                    <a:pt x="799" y="863"/>
                    <a:pt x="385" y="1955"/>
                  </a:cubicBezTo>
                  <a:cubicBezTo>
                    <a:pt x="268" y="2223"/>
                    <a:pt x="168" y="2490"/>
                    <a:pt x="84" y="2741"/>
                  </a:cubicBezTo>
                  <a:cubicBezTo>
                    <a:pt x="17" y="2858"/>
                    <a:pt x="1" y="2991"/>
                    <a:pt x="17" y="3142"/>
                  </a:cubicBezTo>
                  <a:cubicBezTo>
                    <a:pt x="51" y="3209"/>
                    <a:pt x="118" y="3259"/>
                    <a:pt x="184" y="3292"/>
                  </a:cubicBezTo>
                  <a:cubicBezTo>
                    <a:pt x="251" y="3309"/>
                    <a:pt x="301" y="3309"/>
                    <a:pt x="368" y="3309"/>
                  </a:cubicBezTo>
                  <a:cubicBezTo>
                    <a:pt x="495" y="3328"/>
                    <a:pt x="623" y="3336"/>
                    <a:pt x="750" y="3336"/>
                  </a:cubicBezTo>
                  <a:cubicBezTo>
                    <a:pt x="840" y="3336"/>
                    <a:pt x="930" y="3332"/>
                    <a:pt x="1020" y="3325"/>
                  </a:cubicBezTo>
                  <a:cubicBezTo>
                    <a:pt x="803" y="3259"/>
                    <a:pt x="585" y="3209"/>
                    <a:pt x="368" y="3192"/>
                  </a:cubicBezTo>
                  <a:cubicBezTo>
                    <a:pt x="268" y="3192"/>
                    <a:pt x="168" y="3158"/>
                    <a:pt x="151" y="3092"/>
                  </a:cubicBezTo>
                  <a:cubicBezTo>
                    <a:pt x="151" y="2991"/>
                    <a:pt x="168" y="2874"/>
                    <a:pt x="234" y="2791"/>
                  </a:cubicBezTo>
                  <a:cubicBezTo>
                    <a:pt x="335" y="2540"/>
                    <a:pt x="435" y="2290"/>
                    <a:pt x="535" y="2022"/>
                  </a:cubicBezTo>
                  <a:cubicBezTo>
                    <a:pt x="970" y="919"/>
                    <a:pt x="1287" y="17"/>
                    <a:pt x="1237" y="0"/>
                  </a:cubicBezTo>
                  <a:cubicBezTo>
                    <a:pt x="1237" y="0"/>
                    <a:pt x="1236" y="0"/>
                    <a:pt x="1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2"/>
            <p:cNvSpPr/>
            <p:nvPr/>
          </p:nvSpPr>
          <p:spPr>
            <a:xfrm>
              <a:off x="4517169" y="2115383"/>
              <a:ext cx="124803" cy="54581"/>
            </a:xfrm>
            <a:custGeom>
              <a:avLst/>
              <a:gdLst/>
              <a:ahLst/>
              <a:cxnLst/>
              <a:rect l="l" t="t" r="r" b="b"/>
              <a:pathLst>
                <a:path w="3894" h="1703" extrusionOk="0">
                  <a:moveTo>
                    <a:pt x="3894" y="0"/>
                  </a:moveTo>
                  <a:cubicBezTo>
                    <a:pt x="2761" y="654"/>
                    <a:pt x="1492" y="989"/>
                    <a:pt x="187" y="989"/>
                  </a:cubicBezTo>
                  <a:cubicBezTo>
                    <a:pt x="125" y="989"/>
                    <a:pt x="63" y="988"/>
                    <a:pt x="1" y="986"/>
                  </a:cubicBezTo>
                  <a:lnTo>
                    <a:pt x="1" y="986"/>
                  </a:lnTo>
                  <a:lnTo>
                    <a:pt x="34" y="1671"/>
                  </a:lnTo>
                  <a:cubicBezTo>
                    <a:pt x="239" y="1693"/>
                    <a:pt x="434" y="1703"/>
                    <a:pt x="620" y="1703"/>
                  </a:cubicBezTo>
                  <a:cubicBezTo>
                    <a:pt x="3057" y="1703"/>
                    <a:pt x="3894" y="1"/>
                    <a:pt x="3894"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2"/>
            <p:cNvSpPr/>
            <p:nvPr/>
          </p:nvSpPr>
          <p:spPr>
            <a:xfrm>
              <a:off x="4524124" y="2005067"/>
              <a:ext cx="43941" cy="36441"/>
            </a:xfrm>
            <a:custGeom>
              <a:avLst/>
              <a:gdLst/>
              <a:ahLst/>
              <a:cxnLst/>
              <a:rect l="l" t="t" r="r" b="b"/>
              <a:pathLst>
                <a:path w="1371" h="1137" extrusionOk="0">
                  <a:moveTo>
                    <a:pt x="1287" y="1"/>
                  </a:moveTo>
                  <a:cubicBezTo>
                    <a:pt x="1221" y="1"/>
                    <a:pt x="1221" y="435"/>
                    <a:pt x="836" y="736"/>
                  </a:cubicBezTo>
                  <a:cubicBezTo>
                    <a:pt x="469" y="1036"/>
                    <a:pt x="1" y="986"/>
                    <a:pt x="1" y="1036"/>
                  </a:cubicBezTo>
                  <a:cubicBezTo>
                    <a:pt x="1" y="1070"/>
                    <a:pt x="101" y="1137"/>
                    <a:pt x="302" y="1137"/>
                  </a:cubicBezTo>
                  <a:cubicBezTo>
                    <a:pt x="552" y="1137"/>
                    <a:pt x="803" y="1053"/>
                    <a:pt x="1003" y="903"/>
                  </a:cubicBezTo>
                  <a:cubicBezTo>
                    <a:pt x="1187" y="752"/>
                    <a:pt x="1321" y="535"/>
                    <a:pt x="1354" y="285"/>
                  </a:cubicBezTo>
                  <a:cubicBezTo>
                    <a:pt x="1371" y="101"/>
                    <a:pt x="1321" y="1"/>
                    <a:pt x="12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2"/>
            <p:cNvSpPr/>
            <p:nvPr/>
          </p:nvSpPr>
          <p:spPr>
            <a:xfrm>
              <a:off x="4426660" y="1687420"/>
              <a:ext cx="265662" cy="185602"/>
            </a:xfrm>
            <a:custGeom>
              <a:avLst/>
              <a:gdLst/>
              <a:ahLst/>
              <a:cxnLst/>
              <a:rect l="l" t="t" r="r" b="b"/>
              <a:pathLst>
                <a:path w="8289" h="5791" extrusionOk="0">
                  <a:moveTo>
                    <a:pt x="4397" y="1"/>
                  </a:moveTo>
                  <a:cubicBezTo>
                    <a:pt x="4302" y="1"/>
                    <a:pt x="4206" y="2"/>
                    <a:pt x="4111" y="3"/>
                  </a:cubicBezTo>
                  <a:cubicBezTo>
                    <a:pt x="3075" y="20"/>
                    <a:pt x="1972" y="170"/>
                    <a:pt x="1187" y="772"/>
                  </a:cubicBezTo>
                  <a:cubicBezTo>
                    <a:pt x="619" y="1240"/>
                    <a:pt x="251" y="1908"/>
                    <a:pt x="151" y="2643"/>
                  </a:cubicBezTo>
                  <a:cubicBezTo>
                    <a:pt x="34" y="3512"/>
                    <a:pt x="1" y="4381"/>
                    <a:pt x="68" y="5267"/>
                  </a:cubicBezTo>
                  <a:cubicBezTo>
                    <a:pt x="68" y="5434"/>
                    <a:pt x="135" y="5601"/>
                    <a:pt x="285" y="5718"/>
                  </a:cubicBezTo>
                  <a:cubicBezTo>
                    <a:pt x="374" y="5769"/>
                    <a:pt x="483" y="5791"/>
                    <a:pt x="589" y="5791"/>
                  </a:cubicBezTo>
                  <a:cubicBezTo>
                    <a:pt x="622" y="5791"/>
                    <a:pt x="654" y="5788"/>
                    <a:pt x="686" y="5785"/>
                  </a:cubicBezTo>
                  <a:cubicBezTo>
                    <a:pt x="1906" y="5718"/>
                    <a:pt x="3209" y="4815"/>
                    <a:pt x="4111" y="4130"/>
                  </a:cubicBezTo>
                  <a:lnTo>
                    <a:pt x="4111" y="4130"/>
                  </a:lnTo>
                  <a:cubicBezTo>
                    <a:pt x="3877" y="4431"/>
                    <a:pt x="2641" y="5200"/>
                    <a:pt x="2407" y="5500"/>
                  </a:cubicBezTo>
                  <a:cubicBezTo>
                    <a:pt x="4412" y="5150"/>
                    <a:pt x="7219" y="3596"/>
                    <a:pt x="8272" y="2092"/>
                  </a:cubicBezTo>
                  <a:lnTo>
                    <a:pt x="8288" y="2042"/>
                  </a:lnTo>
                  <a:cubicBezTo>
                    <a:pt x="8171" y="1290"/>
                    <a:pt x="7486" y="655"/>
                    <a:pt x="6684" y="354"/>
                  </a:cubicBezTo>
                  <a:cubicBezTo>
                    <a:pt x="5983" y="71"/>
                    <a:pt x="5190" y="1"/>
                    <a:pt x="43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2"/>
            <p:cNvSpPr/>
            <p:nvPr/>
          </p:nvSpPr>
          <p:spPr>
            <a:xfrm>
              <a:off x="4622133" y="1697964"/>
              <a:ext cx="178775" cy="325340"/>
            </a:xfrm>
            <a:custGeom>
              <a:avLst/>
              <a:gdLst/>
              <a:ahLst/>
              <a:cxnLst/>
              <a:rect l="l" t="t" r="r" b="b"/>
              <a:pathLst>
                <a:path w="5578" h="10151" extrusionOk="0">
                  <a:moveTo>
                    <a:pt x="564" y="1"/>
                  </a:moveTo>
                  <a:cubicBezTo>
                    <a:pt x="383" y="1"/>
                    <a:pt x="195" y="9"/>
                    <a:pt x="0" y="25"/>
                  </a:cubicBezTo>
                  <a:lnTo>
                    <a:pt x="1254" y="1613"/>
                  </a:lnTo>
                  <a:cubicBezTo>
                    <a:pt x="1254" y="1613"/>
                    <a:pt x="234" y="4954"/>
                    <a:pt x="2390" y="7243"/>
                  </a:cubicBezTo>
                  <a:cubicBezTo>
                    <a:pt x="2390" y="7243"/>
                    <a:pt x="2523" y="8597"/>
                    <a:pt x="4027" y="10151"/>
                  </a:cubicBezTo>
                  <a:cubicBezTo>
                    <a:pt x="4027" y="10151"/>
                    <a:pt x="4896" y="10134"/>
                    <a:pt x="5214" y="8513"/>
                  </a:cubicBezTo>
                  <a:cubicBezTo>
                    <a:pt x="5347" y="7878"/>
                    <a:pt x="5447" y="7227"/>
                    <a:pt x="5498" y="6592"/>
                  </a:cubicBezTo>
                  <a:cubicBezTo>
                    <a:pt x="5578" y="5145"/>
                    <a:pt x="5179" y="1"/>
                    <a:pt x="5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2"/>
            <p:cNvSpPr/>
            <p:nvPr/>
          </p:nvSpPr>
          <p:spPr>
            <a:xfrm>
              <a:off x="4692291" y="1921224"/>
              <a:ext cx="59998" cy="90830"/>
            </a:xfrm>
            <a:custGeom>
              <a:avLst/>
              <a:gdLst/>
              <a:ahLst/>
              <a:cxnLst/>
              <a:rect l="l" t="t" r="r" b="b"/>
              <a:pathLst>
                <a:path w="1872" h="2834" extrusionOk="0">
                  <a:moveTo>
                    <a:pt x="471" y="0"/>
                  </a:moveTo>
                  <a:cubicBezTo>
                    <a:pt x="362" y="0"/>
                    <a:pt x="255" y="9"/>
                    <a:pt x="151" y="27"/>
                  </a:cubicBezTo>
                  <a:lnTo>
                    <a:pt x="0" y="2683"/>
                  </a:lnTo>
                  <a:cubicBezTo>
                    <a:pt x="124" y="2785"/>
                    <a:pt x="279" y="2833"/>
                    <a:pt x="433" y="2833"/>
                  </a:cubicBezTo>
                  <a:cubicBezTo>
                    <a:pt x="507" y="2833"/>
                    <a:pt x="581" y="2822"/>
                    <a:pt x="652" y="2800"/>
                  </a:cubicBezTo>
                  <a:cubicBezTo>
                    <a:pt x="852" y="2717"/>
                    <a:pt x="1053" y="2583"/>
                    <a:pt x="1203" y="2433"/>
                  </a:cubicBezTo>
                  <a:cubicBezTo>
                    <a:pt x="1437" y="2216"/>
                    <a:pt x="1621" y="1948"/>
                    <a:pt x="1755" y="1647"/>
                  </a:cubicBezTo>
                  <a:cubicBezTo>
                    <a:pt x="1872" y="1363"/>
                    <a:pt x="1872" y="1029"/>
                    <a:pt x="1755" y="728"/>
                  </a:cubicBezTo>
                  <a:cubicBezTo>
                    <a:pt x="1621" y="444"/>
                    <a:pt x="1370" y="210"/>
                    <a:pt x="1070" y="110"/>
                  </a:cubicBezTo>
                  <a:cubicBezTo>
                    <a:pt x="884" y="34"/>
                    <a:pt x="676" y="0"/>
                    <a:pt x="47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2"/>
            <p:cNvSpPr/>
            <p:nvPr/>
          </p:nvSpPr>
          <p:spPr>
            <a:xfrm>
              <a:off x="3981678" y="2445242"/>
              <a:ext cx="831665" cy="425239"/>
            </a:xfrm>
            <a:custGeom>
              <a:avLst/>
              <a:gdLst/>
              <a:ahLst/>
              <a:cxnLst/>
              <a:rect l="l" t="t" r="r" b="b"/>
              <a:pathLst>
                <a:path w="25949" h="13268" extrusionOk="0">
                  <a:moveTo>
                    <a:pt x="13918" y="1"/>
                  </a:moveTo>
                  <a:lnTo>
                    <a:pt x="0" y="101"/>
                  </a:lnTo>
                  <a:lnTo>
                    <a:pt x="3375" y="13268"/>
                  </a:lnTo>
                  <a:lnTo>
                    <a:pt x="25948" y="13268"/>
                  </a:lnTo>
                  <a:lnTo>
                    <a:pt x="25948" y="11948"/>
                  </a:lnTo>
                  <a:lnTo>
                    <a:pt x="16642" y="11948"/>
                  </a:lnTo>
                  <a:lnTo>
                    <a:pt x="139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2"/>
            <p:cNvSpPr/>
            <p:nvPr/>
          </p:nvSpPr>
          <p:spPr>
            <a:xfrm>
              <a:off x="4186221" y="2611069"/>
              <a:ext cx="69645" cy="75702"/>
            </a:xfrm>
            <a:custGeom>
              <a:avLst/>
              <a:gdLst/>
              <a:ahLst/>
              <a:cxnLst/>
              <a:rect l="l" t="t" r="r" b="b"/>
              <a:pathLst>
                <a:path w="2173" h="2362" extrusionOk="0">
                  <a:moveTo>
                    <a:pt x="953" y="1"/>
                  </a:moveTo>
                  <a:cubicBezTo>
                    <a:pt x="874" y="1"/>
                    <a:pt x="796" y="14"/>
                    <a:pt x="719" y="40"/>
                  </a:cubicBezTo>
                  <a:cubicBezTo>
                    <a:pt x="218" y="190"/>
                    <a:pt x="1" y="842"/>
                    <a:pt x="201" y="1460"/>
                  </a:cubicBezTo>
                  <a:cubicBezTo>
                    <a:pt x="387" y="2002"/>
                    <a:pt x="816" y="2362"/>
                    <a:pt x="1239" y="2362"/>
                  </a:cubicBezTo>
                  <a:cubicBezTo>
                    <a:pt x="1311" y="2362"/>
                    <a:pt x="1383" y="2351"/>
                    <a:pt x="1454" y="2329"/>
                  </a:cubicBezTo>
                  <a:cubicBezTo>
                    <a:pt x="1939" y="2179"/>
                    <a:pt x="2173" y="1527"/>
                    <a:pt x="1956" y="892"/>
                  </a:cubicBezTo>
                  <a:cubicBezTo>
                    <a:pt x="1787" y="358"/>
                    <a:pt x="1370" y="1"/>
                    <a:pt x="9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2"/>
            <p:cNvSpPr/>
            <p:nvPr/>
          </p:nvSpPr>
          <p:spPr>
            <a:xfrm>
              <a:off x="4302434" y="2737634"/>
              <a:ext cx="788622" cy="250599"/>
            </a:xfrm>
            <a:custGeom>
              <a:avLst/>
              <a:gdLst/>
              <a:ahLst/>
              <a:cxnLst/>
              <a:rect l="l" t="t" r="r" b="b"/>
              <a:pathLst>
                <a:path w="24606" h="7819" extrusionOk="0">
                  <a:moveTo>
                    <a:pt x="23693" y="1"/>
                  </a:moveTo>
                  <a:lnTo>
                    <a:pt x="17260" y="485"/>
                  </a:lnTo>
                  <a:lnTo>
                    <a:pt x="17845" y="2891"/>
                  </a:lnTo>
                  <a:lnTo>
                    <a:pt x="5665" y="3977"/>
                  </a:lnTo>
                  <a:lnTo>
                    <a:pt x="5665" y="3994"/>
                  </a:lnTo>
                  <a:lnTo>
                    <a:pt x="5113" y="4011"/>
                  </a:lnTo>
                  <a:cubicBezTo>
                    <a:pt x="4295" y="3827"/>
                    <a:pt x="3610" y="3259"/>
                    <a:pt x="3275" y="2490"/>
                  </a:cubicBezTo>
                  <a:cubicBezTo>
                    <a:pt x="3197" y="2286"/>
                    <a:pt x="3074" y="2053"/>
                    <a:pt x="2880" y="2053"/>
                  </a:cubicBezTo>
                  <a:cubicBezTo>
                    <a:pt x="2867" y="2053"/>
                    <a:pt x="2854" y="2054"/>
                    <a:pt x="2841" y="2056"/>
                  </a:cubicBezTo>
                  <a:cubicBezTo>
                    <a:pt x="2724" y="2089"/>
                    <a:pt x="2640" y="2206"/>
                    <a:pt x="2624" y="2323"/>
                  </a:cubicBezTo>
                  <a:cubicBezTo>
                    <a:pt x="2624" y="2440"/>
                    <a:pt x="2640" y="2557"/>
                    <a:pt x="2691" y="2674"/>
                  </a:cubicBezTo>
                  <a:cubicBezTo>
                    <a:pt x="2841" y="3159"/>
                    <a:pt x="3041" y="3627"/>
                    <a:pt x="3275" y="4061"/>
                  </a:cubicBezTo>
                  <a:lnTo>
                    <a:pt x="0" y="4161"/>
                  </a:lnTo>
                  <a:cubicBezTo>
                    <a:pt x="0" y="4161"/>
                    <a:pt x="779" y="7818"/>
                    <a:pt x="4813" y="7818"/>
                  </a:cubicBezTo>
                  <a:cubicBezTo>
                    <a:pt x="4959" y="7818"/>
                    <a:pt x="5109" y="7814"/>
                    <a:pt x="5264" y="7804"/>
                  </a:cubicBezTo>
                  <a:lnTo>
                    <a:pt x="19232" y="7787"/>
                  </a:lnTo>
                  <a:cubicBezTo>
                    <a:pt x="19298" y="7790"/>
                    <a:pt x="19364" y="7791"/>
                    <a:pt x="19429" y="7791"/>
                  </a:cubicBezTo>
                  <a:cubicBezTo>
                    <a:pt x="22327" y="7791"/>
                    <a:pt x="24605" y="5282"/>
                    <a:pt x="24295" y="2373"/>
                  </a:cubicBezTo>
                  <a:lnTo>
                    <a:pt x="2369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2"/>
            <p:cNvSpPr/>
            <p:nvPr/>
          </p:nvSpPr>
          <p:spPr>
            <a:xfrm>
              <a:off x="4700591" y="1934910"/>
              <a:ext cx="30832" cy="52113"/>
            </a:xfrm>
            <a:custGeom>
              <a:avLst/>
              <a:gdLst/>
              <a:ahLst/>
              <a:cxnLst/>
              <a:rect l="l" t="t" r="r" b="b"/>
              <a:pathLst>
                <a:path w="962" h="1626" extrusionOk="0">
                  <a:moveTo>
                    <a:pt x="393" y="1"/>
                  </a:moveTo>
                  <a:cubicBezTo>
                    <a:pt x="109" y="1"/>
                    <a:pt x="9" y="201"/>
                    <a:pt x="42" y="201"/>
                  </a:cubicBezTo>
                  <a:cubicBezTo>
                    <a:pt x="46" y="206"/>
                    <a:pt x="52" y="207"/>
                    <a:pt x="59" y="207"/>
                  </a:cubicBezTo>
                  <a:cubicBezTo>
                    <a:pt x="97" y="207"/>
                    <a:pt x="173" y="155"/>
                    <a:pt x="283" y="155"/>
                  </a:cubicBezTo>
                  <a:cubicBezTo>
                    <a:pt x="312" y="155"/>
                    <a:pt x="343" y="159"/>
                    <a:pt x="376" y="168"/>
                  </a:cubicBezTo>
                  <a:cubicBezTo>
                    <a:pt x="610" y="268"/>
                    <a:pt x="744" y="519"/>
                    <a:pt x="694" y="769"/>
                  </a:cubicBezTo>
                  <a:cubicBezTo>
                    <a:pt x="660" y="1087"/>
                    <a:pt x="527" y="1388"/>
                    <a:pt x="360" y="1454"/>
                  </a:cubicBezTo>
                  <a:cubicBezTo>
                    <a:pt x="293" y="1484"/>
                    <a:pt x="236" y="1493"/>
                    <a:pt x="188" y="1493"/>
                  </a:cubicBezTo>
                  <a:cubicBezTo>
                    <a:pt x="129" y="1493"/>
                    <a:pt x="85" y="1479"/>
                    <a:pt x="61" y="1479"/>
                  </a:cubicBezTo>
                  <a:cubicBezTo>
                    <a:pt x="52" y="1479"/>
                    <a:pt x="45" y="1482"/>
                    <a:pt x="42" y="1488"/>
                  </a:cubicBezTo>
                  <a:cubicBezTo>
                    <a:pt x="1" y="1488"/>
                    <a:pt x="85" y="1625"/>
                    <a:pt x="276" y="1625"/>
                  </a:cubicBezTo>
                  <a:cubicBezTo>
                    <a:pt x="316" y="1625"/>
                    <a:pt x="361" y="1619"/>
                    <a:pt x="410" y="1605"/>
                  </a:cubicBezTo>
                  <a:cubicBezTo>
                    <a:pt x="577" y="1555"/>
                    <a:pt x="694" y="1454"/>
                    <a:pt x="777" y="1304"/>
                  </a:cubicBezTo>
                  <a:cubicBezTo>
                    <a:pt x="861" y="1154"/>
                    <a:pt x="911" y="970"/>
                    <a:pt x="928" y="803"/>
                  </a:cubicBezTo>
                  <a:cubicBezTo>
                    <a:pt x="961" y="602"/>
                    <a:pt x="911" y="418"/>
                    <a:pt x="811" y="251"/>
                  </a:cubicBezTo>
                  <a:cubicBezTo>
                    <a:pt x="710" y="118"/>
                    <a:pt x="560" y="17"/>
                    <a:pt x="39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0" name="Google Shape;3110;p52"/>
          <p:cNvSpPr/>
          <p:nvPr/>
        </p:nvSpPr>
        <p:spPr>
          <a:xfrm>
            <a:off x="659286" y="1753104"/>
            <a:ext cx="1102103" cy="1056560"/>
          </a:xfrm>
          <a:custGeom>
            <a:avLst/>
            <a:gdLst/>
            <a:ahLst/>
            <a:cxnLst/>
            <a:rect l="l" t="t" r="r" b="b"/>
            <a:pathLst>
              <a:path w="34387" h="32966" extrusionOk="0">
                <a:moveTo>
                  <a:pt x="16587" y="0"/>
                </a:moveTo>
                <a:cubicBezTo>
                  <a:pt x="7634" y="0"/>
                  <a:pt x="299" y="7168"/>
                  <a:pt x="118" y="16161"/>
                </a:cubicBezTo>
                <a:cubicBezTo>
                  <a:pt x="1" y="22827"/>
                  <a:pt x="3894" y="28909"/>
                  <a:pt x="10009" y="31583"/>
                </a:cubicBezTo>
                <a:cubicBezTo>
                  <a:pt x="12131" y="32513"/>
                  <a:pt x="14377" y="32966"/>
                  <a:pt x="16605" y="32966"/>
                </a:cubicBezTo>
                <a:cubicBezTo>
                  <a:pt x="20782" y="32966"/>
                  <a:pt x="24900" y="31376"/>
                  <a:pt x="28038" y="28358"/>
                </a:cubicBezTo>
                <a:cubicBezTo>
                  <a:pt x="32833" y="23746"/>
                  <a:pt x="34387" y="16679"/>
                  <a:pt x="31964" y="10463"/>
                </a:cubicBezTo>
                <a:cubicBezTo>
                  <a:pt x="29525" y="4264"/>
                  <a:pt x="23593" y="120"/>
                  <a:pt x="16926" y="4"/>
                </a:cubicBezTo>
                <a:cubicBezTo>
                  <a:pt x="16813" y="1"/>
                  <a:pt x="16700" y="0"/>
                  <a:pt x="165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1" name="Google Shape;3111;p52"/>
          <p:cNvGrpSpPr/>
          <p:nvPr/>
        </p:nvGrpSpPr>
        <p:grpSpPr>
          <a:xfrm>
            <a:off x="668025" y="1466673"/>
            <a:ext cx="1123000" cy="1362990"/>
            <a:chOff x="1530438" y="1390423"/>
            <a:chExt cx="1123000" cy="1362990"/>
          </a:xfrm>
        </p:grpSpPr>
        <p:sp>
          <p:nvSpPr>
            <p:cNvPr id="3112" name="Google Shape;3112;p52"/>
            <p:cNvSpPr/>
            <p:nvPr/>
          </p:nvSpPr>
          <p:spPr>
            <a:xfrm>
              <a:off x="2295695" y="2237633"/>
              <a:ext cx="255471" cy="325628"/>
            </a:xfrm>
            <a:custGeom>
              <a:avLst/>
              <a:gdLst/>
              <a:ahLst/>
              <a:cxnLst/>
              <a:rect l="l" t="t" r="r" b="b"/>
              <a:pathLst>
                <a:path w="7971" h="10160" extrusionOk="0">
                  <a:moveTo>
                    <a:pt x="4996" y="0"/>
                  </a:moveTo>
                  <a:lnTo>
                    <a:pt x="1" y="3158"/>
                  </a:lnTo>
                  <a:lnTo>
                    <a:pt x="4529" y="10159"/>
                  </a:lnTo>
                  <a:cubicBezTo>
                    <a:pt x="4529" y="10159"/>
                    <a:pt x="7035" y="7452"/>
                    <a:pt x="7970" y="4528"/>
                  </a:cubicBezTo>
                  <a:lnTo>
                    <a:pt x="4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2"/>
            <p:cNvSpPr/>
            <p:nvPr/>
          </p:nvSpPr>
          <p:spPr>
            <a:xfrm>
              <a:off x="2295670" y="2237633"/>
              <a:ext cx="255471" cy="325628"/>
            </a:xfrm>
            <a:custGeom>
              <a:avLst/>
              <a:gdLst/>
              <a:ahLst/>
              <a:cxnLst/>
              <a:rect l="l" t="t" r="r" b="b"/>
              <a:pathLst>
                <a:path w="7971" h="10160" extrusionOk="0">
                  <a:moveTo>
                    <a:pt x="4996" y="0"/>
                  </a:moveTo>
                  <a:lnTo>
                    <a:pt x="1" y="3158"/>
                  </a:lnTo>
                  <a:lnTo>
                    <a:pt x="4529" y="10159"/>
                  </a:lnTo>
                  <a:cubicBezTo>
                    <a:pt x="4529" y="10159"/>
                    <a:pt x="7035" y="7452"/>
                    <a:pt x="7970" y="4528"/>
                  </a:cubicBezTo>
                  <a:lnTo>
                    <a:pt x="4996" y="0"/>
                  </a:lnTo>
                  <a:close/>
                </a:path>
              </a:pathLst>
            </a:custGeom>
            <a:solidFill>
              <a:srgbClr val="263238">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2"/>
            <p:cNvSpPr/>
            <p:nvPr/>
          </p:nvSpPr>
          <p:spPr>
            <a:xfrm>
              <a:off x="1902730" y="1390423"/>
              <a:ext cx="428348" cy="267810"/>
            </a:xfrm>
            <a:custGeom>
              <a:avLst/>
              <a:gdLst/>
              <a:ahLst/>
              <a:cxnLst/>
              <a:rect l="l" t="t" r="r" b="b"/>
              <a:pathLst>
                <a:path w="13365" h="8356" extrusionOk="0">
                  <a:moveTo>
                    <a:pt x="8815" y="1"/>
                  </a:moveTo>
                  <a:cubicBezTo>
                    <a:pt x="8513" y="1"/>
                    <a:pt x="8211" y="68"/>
                    <a:pt x="7934" y="202"/>
                  </a:cubicBezTo>
                  <a:cubicBezTo>
                    <a:pt x="7416" y="436"/>
                    <a:pt x="6931" y="737"/>
                    <a:pt x="6497" y="1104"/>
                  </a:cubicBezTo>
                  <a:cubicBezTo>
                    <a:pt x="6024" y="524"/>
                    <a:pt x="5384" y="262"/>
                    <a:pt x="4753" y="262"/>
                  </a:cubicBezTo>
                  <a:cubicBezTo>
                    <a:pt x="3624" y="262"/>
                    <a:pt x="2524" y="1101"/>
                    <a:pt x="2470" y="2441"/>
                  </a:cubicBezTo>
                  <a:cubicBezTo>
                    <a:pt x="2279" y="2374"/>
                    <a:pt x="2087" y="2343"/>
                    <a:pt x="1900" y="2343"/>
                  </a:cubicBezTo>
                  <a:cubicBezTo>
                    <a:pt x="877" y="2343"/>
                    <a:pt x="0" y="3277"/>
                    <a:pt x="198" y="4379"/>
                  </a:cubicBezTo>
                  <a:cubicBezTo>
                    <a:pt x="265" y="4847"/>
                    <a:pt x="549" y="5281"/>
                    <a:pt x="482" y="5749"/>
                  </a:cubicBezTo>
                  <a:cubicBezTo>
                    <a:pt x="415" y="6200"/>
                    <a:pt x="64" y="6635"/>
                    <a:pt x="265" y="7036"/>
                  </a:cubicBezTo>
                  <a:cubicBezTo>
                    <a:pt x="415" y="7353"/>
                    <a:pt x="850" y="7420"/>
                    <a:pt x="1184" y="7537"/>
                  </a:cubicBezTo>
                  <a:cubicBezTo>
                    <a:pt x="1535" y="7671"/>
                    <a:pt x="1869" y="8088"/>
                    <a:pt x="1618" y="8356"/>
                  </a:cubicBezTo>
                  <a:lnTo>
                    <a:pt x="10256" y="4730"/>
                  </a:lnTo>
                  <a:cubicBezTo>
                    <a:pt x="10525" y="5119"/>
                    <a:pt x="10989" y="5308"/>
                    <a:pt x="11462" y="5308"/>
                  </a:cubicBezTo>
                  <a:cubicBezTo>
                    <a:pt x="11843" y="5308"/>
                    <a:pt x="12231" y="5186"/>
                    <a:pt x="12529" y="4947"/>
                  </a:cubicBezTo>
                  <a:cubicBezTo>
                    <a:pt x="13180" y="4396"/>
                    <a:pt x="13364" y="3427"/>
                    <a:pt x="13147" y="2608"/>
                  </a:cubicBezTo>
                  <a:cubicBezTo>
                    <a:pt x="12997" y="2006"/>
                    <a:pt x="12612" y="1489"/>
                    <a:pt x="12061" y="1204"/>
                  </a:cubicBezTo>
                  <a:cubicBezTo>
                    <a:pt x="11859" y="1109"/>
                    <a:pt x="11644" y="1063"/>
                    <a:pt x="11431" y="1063"/>
                  </a:cubicBezTo>
                  <a:cubicBezTo>
                    <a:pt x="11047" y="1063"/>
                    <a:pt x="10670" y="1215"/>
                    <a:pt x="10390" y="1505"/>
                  </a:cubicBezTo>
                  <a:cubicBezTo>
                    <a:pt x="10490" y="954"/>
                    <a:pt x="10106" y="369"/>
                    <a:pt x="9588" y="152"/>
                  </a:cubicBezTo>
                  <a:cubicBezTo>
                    <a:pt x="9340" y="51"/>
                    <a:pt x="9077" y="1"/>
                    <a:pt x="8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2"/>
            <p:cNvSpPr/>
            <p:nvPr/>
          </p:nvSpPr>
          <p:spPr>
            <a:xfrm>
              <a:off x="1949235" y="1495034"/>
              <a:ext cx="326686" cy="609271"/>
            </a:xfrm>
            <a:custGeom>
              <a:avLst/>
              <a:gdLst/>
              <a:ahLst/>
              <a:cxnLst/>
              <a:rect l="l" t="t" r="r" b="b"/>
              <a:pathLst>
                <a:path w="10193" h="19010" extrusionOk="0">
                  <a:moveTo>
                    <a:pt x="5760" y="1"/>
                  </a:moveTo>
                  <a:cubicBezTo>
                    <a:pt x="3962" y="1"/>
                    <a:pt x="2169" y="510"/>
                    <a:pt x="602" y="1516"/>
                  </a:cubicBezTo>
                  <a:lnTo>
                    <a:pt x="334" y="1683"/>
                  </a:lnTo>
                  <a:lnTo>
                    <a:pt x="17" y="15618"/>
                  </a:lnTo>
                  <a:cubicBezTo>
                    <a:pt x="0" y="17489"/>
                    <a:pt x="1521" y="19010"/>
                    <a:pt x="3392" y="19010"/>
                  </a:cubicBezTo>
                  <a:cubicBezTo>
                    <a:pt x="5180" y="19010"/>
                    <a:pt x="6667" y="17606"/>
                    <a:pt x="6750" y="15819"/>
                  </a:cubicBezTo>
                  <a:cubicBezTo>
                    <a:pt x="6834" y="14348"/>
                    <a:pt x="6901" y="12911"/>
                    <a:pt x="6901" y="12911"/>
                  </a:cubicBezTo>
                  <a:cubicBezTo>
                    <a:pt x="6901" y="12911"/>
                    <a:pt x="9641" y="12711"/>
                    <a:pt x="9908" y="10021"/>
                  </a:cubicBezTo>
                  <a:cubicBezTo>
                    <a:pt x="10159" y="7331"/>
                    <a:pt x="10192" y="1098"/>
                    <a:pt x="10192" y="1098"/>
                  </a:cubicBezTo>
                  <a:cubicBezTo>
                    <a:pt x="8800" y="364"/>
                    <a:pt x="7279" y="1"/>
                    <a:pt x="576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2"/>
            <p:cNvSpPr/>
            <p:nvPr/>
          </p:nvSpPr>
          <p:spPr>
            <a:xfrm>
              <a:off x="2090063" y="1662367"/>
              <a:ext cx="28396" cy="25127"/>
            </a:xfrm>
            <a:custGeom>
              <a:avLst/>
              <a:gdLst/>
              <a:ahLst/>
              <a:cxnLst/>
              <a:rect l="l" t="t" r="r" b="b"/>
              <a:pathLst>
                <a:path w="886" h="784" extrusionOk="0">
                  <a:moveTo>
                    <a:pt x="442" y="1"/>
                  </a:moveTo>
                  <a:cubicBezTo>
                    <a:pt x="279" y="1"/>
                    <a:pt x="120" y="99"/>
                    <a:pt x="67" y="272"/>
                  </a:cubicBezTo>
                  <a:cubicBezTo>
                    <a:pt x="0" y="472"/>
                    <a:pt x="117" y="689"/>
                    <a:pt x="318" y="756"/>
                  </a:cubicBezTo>
                  <a:cubicBezTo>
                    <a:pt x="366" y="775"/>
                    <a:pt x="415" y="784"/>
                    <a:pt x="461" y="784"/>
                  </a:cubicBezTo>
                  <a:cubicBezTo>
                    <a:pt x="624" y="784"/>
                    <a:pt x="767" y="678"/>
                    <a:pt x="819" y="522"/>
                  </a:cubicBezTo>
                  <a:cubicBezTo>
                    <a:pt x="886" y="305"/>
                    <a:pt x="786" y="88"/>
                    <a:pt x="569" y="21"/>
                  </a:cubicBezTo>
                  <a:cubicBezTo>
                    <a:pt x="527" y="7"/>
                    <a:pt x="484" y="1"/>
                    <a:pt x="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2"/>
            <p:cNvSpPr/>
            <p:nvPr/>
          </p:nvSpPr>
          <p:spPr>
            <a:xfrm>
              <a:off x="2087915" y="1653650"/>
              <a:ext cx="45543" cy="13942"/>
            </a:xfrm>
            <a:custGeom>
              <a:avLst/>
              <a:gdLst/>
              <a:ahLst/>
              <a:cxnLst/>
              <a:rect l="l" t="t" r="r" b="b"/>
              <a:pathLst>
                <a:path w="1421" h="435" extrusionOk="0">
                  <a:moveTo>
                    <a:pt x="662" y="0"/>
                  </a:moveTo>
                  <a:cubicBezTo>
                    <a:pt x="492" y="0"/>
                    <a:pt x="322" y="47"/>
                    <a:pt x="168" y="143"/>
                  </a:cubicBezTo>
                  <a:cubicBezTo>
                    <a:pt x="51" y="226"/>
                    <a:pt x="1" y="310"/>
                    <a:pt x="17" y="327"/>
                  </a:cubicBezTo>
                  <a:cubicBezTo>
                    <a:pt x="22" y="333"/>
                    <a:pt x="30" y="336"/>
                    <a:pt x="43" y="336"/>
                  </a:cubicBezTo>
                  <a:cubicBezTo>
                    <a:pt x="122" y="336"/>
                    <a:pt x="357" y="225"/>
                    <a:pt x="664" y="225"/>
                  </a:cubicBezTo>
                  <a:cubicBezTo>
                    <a:pt x="682" y="225"/>
                    <a:pt x="701" y="225"/>
                    <a:pt x="719" y="226"/>
                  </a:cubicBezTo>
                  <a:cubicBezTo>
                    <a:pt x="1049" y="256"/>
                    <a:pt x="1298" y="434"/>
                    <a:pt x="1370" y="434"/>
                  </a:cubicBezTo>
                  <a:cubicBezTo>
                    <a:pt x="1378" y="434"/>
                    <a:pt x="1384" y="432"/>
                    <a:pt x="1387" y="427"/>
                  </a:cubicBezTo>
                  <a:cubicBezTo>
                    <a:pt x="1421" y="410"/>
                    <a:pt x="1387" y="327"/>
                    <a:pt x="1270" y="226"/>
                  </a:cubicBezTo>
                  <a:cubicBezTo>
                    <a:pt x="1093" y="76"/>
                    <a:pt x="878" y="0"/>
                    <a:pt x="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2"/>
            <p:cNvSpPr/>
            <p:nvPr/>
          </p:nvSpPr>
          <p:spPr>
            <a:xfrm>
              <a:off x="2221788" y="1662367"/>
              <a:ext cx="28428" cy="25127"/>
            </a:xfrm>
            <a:custGeom>
              <a:avLst/>
              <a:gdLst/>
              <a:ahLst/>
              <a:cxnLst/>
              <a:rect l="l" t="t" r="r" b="b"/>
              <a:pathLst>
                <a:path w="887" h="784" extrusionOk="0">
                  <a:moveTo>
                    <a:pt x="442" y="1"/>
                  </a:moveTo>
                  <a:cubicBezTo>
                    <a:pt x="279" y="1"/>
                    <a:pt x="121" y="99"/>
                    <a:pt x="68" y="272"/>
                  </a:cubicBezTo>
                  <a:cubicBezTo>
                    <a:pt x="1" y="472"/>
                    <a:pt x="118" y="689"/>
                    <a:pt x="318" y="756"/>
                  </a:cubicBezTo>
                  <a:cubicBezTo>
                    <a:pt x="367" y="775"/>
                    <a:pt x="415" y="784"/>
                    <a:pt x="462" y="784"/>
                  </a:cubicBezTo>
                  <a:cubicBezTo>
                    <a:pt x="625" y="784"/>
                    <a:pt x="768" y="678"/>
                    <a:pt x="819" y="522"/>
                  </a:cubicBezTo>
                  <a:cubicBezTo>
                    <a:pt x="886" y="305"/>
                    <a:pt x="786" y="88"/>
                    <a:pt x="569" y="21"/>
                  </a:cubicBezTo>
                  <a:cubicBezTo>
                    <a:pt x="527" y="7"/>
                    <a:pt x="485" y="1"/>
                    <a:pt x="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2"/>
            <p:cNvSpPr/>
            <p:nvPr/>
          </p:nvSpPr>
          <p:spPr>
            <a:xfrm>
              <a:off x="2221275" y="1654130"/>
              <a:ext cx="45543" cy="13846"/>
            </a:xfrm>
            <a:custGeom>
              <a:avLst/>
              <a:gdLst/>
              <a:ahLst/>
              <a:cxnLst/>
              <a:rect l="l" t="t" r="r" b="b"/>
              <a:pathLst>
                <a:path w="1421" h="432" extrusionOk="0">
                  <a:moveTo>
                    <a:pt x="669" y="0"/>
                  </a:moveTo>
                  <a:cubicBezTo>
                    <a:pt x="497" y="0"/>
                    <a:pt x="324" y="47"/>
                    <a:pt x="167" y="144"/>
                  </a:cubicBezTo>
                  <a:cubicBezTo>
                    <a:pt x="50" y="228"/>
                    <a:pt x="0" y="312"/>
                    <a:pt x="17" y="328"/>
                  </a:cubicBezTo>
                  <a:cubicBezTo>
                    <a:pt x="23" y="334"/>
                    <a:pt x="32" y="337"/>
                    <a:pt x="44" y="337"/>
                  </a:cubicBezTo>
                  <a:cubicBezTo>
                    <a:pt x="125" y="337"/>
                    <a:pt x="335" y="224"/>
                    <a:pt x="624" y="224"/>
                  </a:cubicBezTo>
                  <a:cubicBezTo>
                    <a:pt x="655" y="224"/>
                    <a:pt x="686" y="225"/>
                    <a:pt x="718" y="228"/>
                  </a:cubicBezTo>
                  <a:cubicBezTo>
                    <a:pt x="1060" y="243"/>
                    <a:pt x="1315" y="432"/>
                    <a:pt x="1376" y="432"/>
                  </a:cubicBezTo>
                  <a:cubicBezTo>
                    <a:pt x="1381" y="432"/>
                    <a:pt x="1384" y="431"/>
                    <a:pt x="1387" y="428"/>
                  </a:cubicBezTo>
                  <a:cubicBezTo>
                    <a:pt x="1420" y="412"/>
                    <a:pt x="1387" y="312"/>
                    <a:pt x="1270" y="211"/>
                  </a:cubicBezTo>
                  <a:cubicBezTo>
                    <a:pt x="1094" y="73"/>
                    <a:pt x="883"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2"/>
            <p:cNvSpPr/>
            <p:nvPr/>
          </p:nvSpPr>
          <p:spPr>
            <a:xfrm>
              <a:off x="2174675" y="1657143"/>
              <a:ext cx="32691" cy="106310"/>
            </a:xfrm>
            <a:custGeom>
              <a:avLst/>
              <a:gdLst/>
              <a:ahLst/>
              <a:cxnLst/>
              <a:rect l="l" t="t" r="r" b="b"/>
              <a:pathLst>
                <a:path w="1020" h="3317" extrusionOk="0">
                  <a:moveTo>
                    <a:pt x="69" y="0"/>
                  </a:moveTo>
                  <a:cubicBezTo>
                    <a:pt x="68" y="0"/>
                    <a:pt x="68" y="0"/>
                    <a:pt x="67" y="0"/>
                  </a:cubicBezTo>
                  <a:cubicBezTo>
                    <a:pt x="0" y="17"/>
                    <a:pt x="218" y="919"/>
                    <a:pt x="535" y="2039"/>
                  </a:cubicBezTo>
                  <a:cubicBezTo>
                    <a:pt x="619" y="2306"/>
                    <a:pt x="702" y="2557"/>
                    <a:pt x="769" y="2807"/>
                  </a:cubicBezTo>
                  <a:cubicBezTo>
                    <a:pt x="819" y="2891"/>
                    <a:pt x="836" y="2991"/>
                    <a:pt x="819" y="3091"/>
                  </a:cubicBezTo>
                  <a:cubicBezTo>
                    <a:pt x="819" y="3142"/>
                    <a:pt x="736" y="3158"/>
                    <a:pt x="635" y="3158"/>
                  </a:cubicBezTo>
                  <a:cubicBezTo>
                    <a:pt x="251" y="3192"/>
                    <a:pt x="17" y="3208"/>
                    <a:pt x="17" y="3242"/>
                  </a:cubicBezTo>
                  <a:cubicBezTo>
                    <a:pt x="17" y="3275"/>
                    <a:pt x="251" y="3292"/>
                    <a:pt x="635" y="3309"/>
                  </a:cubicBezTo>
                  <a:cubicBezTo>
                    <a:pt x="652" y="3314"/>
                    <a:pt x="671" y="3316"/>
                    <a:pt x="690" y="3316"/>
                  </a:cubicBezTo>
                  <a:cubicBezTo>
                    <a:pt x="728" y="3316"/>
                    <a:pt x="769" y="3309"/>
                    <a:pt x="802" y="3309"/>
                  </a:cubicBezTo>
                  <a:cubicBezTo>
                    <a:pt x="886" y="3292"/>
                    <a:pt x="953" y="3242"/>
                    <a:pt x="986" y="3158"/>
                  </a:cubicBezTo>
                  <a:cubicBezTo>
                    <a:pt x="1020" y="3025"/>
                    <a:pt x="1020" y="2891"/>
                    <a:pt x="969" y="2757"/>
                  </a:cubicBezTo>
                  <a:cubicBezTo>
                    <a:pt x="886" y="2507"/>
                    <a:pt x="819" y="2239"/>
                    <a:pt x="752" y="1972"/>
                  </a:cubicBezTo>
                  <a:cubicBezTo>
                    <a:pt x="421" y="879"/>
                    <a:pt x="123"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2"/>
            <p:cNvSpPr/>
            <p:nvPr/>
          </p:nvSpPr>
          <p:spPr>
            <a:xfrm>
              <a:off x="2127016" y="1771209"/>
              <a:ext cx="65895" cy="34582"/>
            </a:xfrm>
            <a:custGeom>
              <a:avLst/>
              <a:gdLst/>
              <a:ahLst/>
              <a:cxnLst/>
              <a:rect l="l" t="t" r="r" b="b"/>
              <a:pathLst>
                <a:path w="2056" h="1079" extrusionOk="0">
                  <a:moveTo>
                    <a:pt x="251" y="0"/>
                  </a:moveTo>
                  <a:cubicBezTo>
                    <a:pt x="251" y="0"/>
                    <a:pt x="0" y="618"/>
                    <a:pt x="786" y="986"/>
                  </a:cubicBezTo>
                  <a:cubicBezTo>
                    <a:pt x="926" y="1049"/>
                    <a:pt x="1074" y="1079"/>
                    <a:pt x="1219" y="1079"/>
                  </a:cubicBezTo>
                  <a:cubicBezTo>
                    <a:pt x="1539" y="1079"/>
                    <a:pt x="1849" y="933"/>
                    <a:pt x="2055" y="669"/>
                  </a:cubicBezTo>
                  <a:cubicBezTo>
                    <a:pt x="1421" y="518"/>
                    <a:pt x="819" y="284"/>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2"/>
            <p:cNvSpPr/>
            <p:nvPr/>
          </p:nvSpPr>
          <p:spPr>
            <a:xfrm>
              <a:off x="2059551" y="1866526"/>
              <a:ext cx="110861" cy="63747"/>
            </a:xfrm>
            <a:custGeom>
              <a:avLst/>
              <a:gdLst/>
              <a:ahLst/>
              <a:cxnLst/>
              <a:rect l="l" t="t" r="r" b="b"/>
              <a:pathLst>
                <a:path w="3459" h="1989" extrusionOk="0">
                  <a:moveTo>
                    <a:pt x="0" y="0"/>
                  </a:moveTo>
                  <a:cubicBezTo>
                    <a:pt x="0" y="0"/>
                    <a:pt x="663" y="1989"/>
                    <a:pt x="3375" y="1989"/>
                  </a:cubicBezTo>
                  <a:cubicBezTo>
                    <a:pt x="3386" y="1989"/>
                    <a:pt x="3397" y="1989"/>
                    <a:pt x="3409" y="1989"/>
                  </a:cubicBezTo>
                  <a:lnTo>
                    <a:pt x="3459" y="1287"/>
                  </a:lnTo>
                  <a:cubicBezTo>
                    <a:pt x="2206" y="1203"/>
                    <a:pt x="1003" y="752"/>
                    <a:pt x="0"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2"/>
            <p:cNvSpPr/>
            <p:nvPr/>
          </p:nvSpPr>
          <p:spPr>
            <a:xfrm>
              <a:off x="1895711" y="1662367"/>
              <a:ext cx="62113" cy="99451"/>
            </a:xfrm>
            <a:custGeom>
              <a:avLst/>
              <a:gdLst/>
              <a:ahLst/>
              <a:cxnLst/>
              <a:rect l="l" t="t" r="r" b="b"/>
              <a:pathLst>
                <a:path w="1938" h="3103" extrusionOk="0">
                  <a:moveTo>
                    <a:pt x="1448" y="1"/>
                  </a:moveTo>
                  <a:cubicBezTo>
                    <a:pt x="943" y="1"/>
                    <a:pt x="209" y="247"/>
                    <a:pt x="99" y="1542"/>
                  </a:cubicBezTo>
                  <a:cubicBezTo>
                    <a:pt x="0" y="2851"/>
                    <a:pt x="807" y="3102"/>
                    <a:pt x="1374" y="3102"/>
                  </a:cubicBezTo>
                  <a:cubicBezTo>
                    <a:pt x="1668" y="3102"/>
                    <a:pt x="1898" y="3035"/>
                    <a:pt x="1904" y="3012"/>
                  </a:cubicBezTo>
                  <a:cubicBezTo>
                    <a:pt x="1904" y="2979"/>
                    <a:pt x="1921" y="1191"/>
                    <a:pt x="1937" y="422"/>
                  </a:cubicBezTo>
                  <a:cubicBezTo>
                    <a:pt x="1937" y="205"/>
                    <a:pt x="1770" y="21"/>
                    <a:pt x="1553" y="4"/>
                  </a:cubicBezTo>
                  <a:cubicBezTo>
                    <a:pt x="1520" y="2"/>
                    <a:pt x="1485" y="1"/>
                    <a:pt x="14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2"/>
            <p:cNvSpPr/>
            <p:nvPr/>
          </p:nvSpPr>
          <p:spPr>
            <a:xfrm>
              <a:off x="1915486" y="1682687"/>
              <a:ext cx="27883" cy="55767"/>
            </a:xfrm>
            <a:custGeom>
              <a:avLst/>
              <a:gdLst/>
              <a:ahLst/>
              <a:cxnLst/>
              <a:rect l="l" t="t" r="r" b="b"/>
              <a:pathLst>
                <a:path w="870" h="1740" extrusionOk="0">
                  <a:moveTo>
                    <a:pt x="605" y="1"/>
                  </a:moveTo>
                  <a:cubicBezTo>
                    <a:pt x="593" y="1"/>
                    <a:pt x="581" y="2"/>
                    <a:pt x="569" y="5"/>
                  </a:cubicBezTo>
                  <a:cubicBezTo>
                    <a:pt x="401" y="22"/>
                    <a:pt x="251" y="122"/>
                    <a:pt x="184" y="273"/>
                  </a:cubicBezTo>
                  <a:cubicBezTo>
                    <a:pt x="84" y="440"/>
                    <a:pt x="17" y="624"/>
                    <a:pt x="17" y="824"/>
                  </a:cubicBezTo>
                  <a:cubicBezTo>
                    <a:pt x="0" y="1225"/>
                    <a:pt x="168" y="1609"/>
                    <a:pt x="452" y="1710"/>
                  </a:cubicBezTo>
                  <a:cubicBezTo>
                    <a:pt x="501" y="1731"/>
                    <a:pt x="550" y="1740"/>
                    <a:pt x="597" y="1740"/>
                  </a:cubicBezTo>
                  <a:cubicBezTo>
                    <a:pt x="664" y="1740"/>
                    <a:pt x="727" y="1722"/>
                    <a:pt x="786" y="1693"/>
                  </a:cubicBezTo>
                  <a:cubicBezTo>
                    <a:pt x="853" y="1643"/>
                    <a:pt x="869" y="1593"/>
                    <a:pt x="853" y="1593"/>
                  </a:cubicBezTo>
                  <a:cubicBezTo>
                    <a:pt x="853" y="1593"/>
                    <a:pt x="819" y="1609"/>
                    <a:pt x="752" y="1643"/>
                  </a:cubicBezTo>
                  <a:cubicBezTo>
                    <a:pt x="720" y="1656"/>
                    <a:pt x="688" y="1661"/>
                    <a:pt x="657" y="1661"/>
                  </a:cubicBezTo>
                  <a:cubicBezTo>
                    <a:pt x="605" y="1661"/>
                    <a:pt x="553" y="1647"/>
                    <a:pt x="502" y="1626"/>
                  </a:cubicBezTo>
                  <a:cubicBezTo>
                    <a:pt x="284" y="1526"/>
                    <a:pt x="134" y="1192"/>
                    <a:pt x="151" y="824"/>
                  </a:cubicBezTo>
                  <a:cubicBezTo>
                    <a:pt x="168" y="657"/>
                    <a:pt x="201" y="490"/>
                    <a:pt x="284" y="339"/>
                  </a:cubicBezTo>
                  <a:cubicBezTo>
                    <a:pt x="335" y="223"/>
                    <a:pt x="452" y="122"/>
                    <a:pt x="569" y="89"/>
                  </a:cubicBezTo>
                  <a:cubicBezTo>
                    <a:pt x="579" y="87"/>
                    <a:pt x="590" y="86"/>
                    <a:pt x="601" y="86"/>
                  </a:cubicBezTo>
                  <a:cubicBezTo>
                    <a:pt x="673" y="86"/>
                    <a:pt x="740" y="133"/>
                    <a:pt x="769" y="206"/>
                  </a:cubicBezTo>
                  <a:cubicBezTo>
                    <a:pt x="786" y="256"/>
                    <a:pt x="786" y="306"/>
                    <a:pt x="786" y="306"/>
                  </a:cubicBezTo>
                  <a:cubicBezTo>
                    <a:pt x="786" y="306"/>
                    <a:pt x="836" y="273"/>
                    <a:pt x="819" y="189"/>
                  </a:cubicBezTo>
                  <a:cubicBezTo>
                    <a:pt x="819" y="139"/>
                    <a:pt x="786" y="89"/>
                    <a:pt x="752" y="55"/>
                  </a:cubicBezTo>
                  <a:cubicBezTo>
                    <a:pt x="711" y="28"/>
                    <a:pt x="659" y="1"/>
                    <a:pt x="60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2"/>
            <p:cNvSpPr/>
            <p:nvPr/>
          </p:nvSpPr>
          <p:spPr>
            <a:xfrm>
              <a:off x="2086858" y="1617337"/>
              <a:ext cx="53908" cy="17083"/>
            </a:xfrm>
            <a:custGeom>
              <a:avLst/>
              <a:gdLst/>
              <a:ahLst/>
              <a:cxnLst/>
              <a:rect l="l" t="t" r="r" b="b"/>
              <a:pathLst>
                <a:path w="1682" h="533" extrusionOk="0">
                  <a:moveTo>
                    <a:pt x="936" y="0"/>
                  </a:moveTo>
                  <a:cubicBezTo>
                    <a:pt x="898" y="0"/>
                    <a:pt x="859" y="2"/>
                    <a:pt x="819" y="6"/>
                  </a:cubicBezTo>
                  <a:cubicBezTo>
                    <a:pt x="318" y="23"/>
                    <a:pt x="0" y="340"/>
                    <a:pt x="84" y="457"/>
                  </a:cubicBezTo>
                  <a:cubicBezTo>
                    <a:pt x="125" y="515"/>
                    <a:pt x="222" y="532"/>
                    <a:pt x="355" y="532"/>
                  </a:cubicBezTo>
                  <a:cubicBezTo>
                    <a:pt x="489" y="532"/>
                    <a:pt x="660" y="515"/>
                    <a:pt x="852" y="507"/>
                  </a:cubicBezTo>
                  <a:cubicBezTo>
                    <a:pt x="1237" y="474"/>
                    <a:pt x="1537" y="490"/>
                    <a:pt x="1604" y="373"/>
                  </a:cubicBezTo>
                  <a:cubicBezTo>
                    <a:pt x="1681" y="250"/>
                    <a:pt x="1376" y="0"/>
                    <a:pt x="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2"/>
            <p:cNvSpPr/>
            <p:nvPr/>
          </p:nvSpPr>
          <p:spPr>
            <a:xfrm>
              <a:off x="2227717" y="1621119"/>
              <a:ext cx="39101" cy="16410"/>
            </a:xfrm>
            <a:custGeom>
              <a:avLst/>
              <a:gdLst/>
              <a:ahLst/>
              <a:cxnLst/>
              <a:rect l="l" t="t" r="r" b="b"/>
              <a:pathLst>
                <a:path w="1220" h="512" extrusionOk="0">
                  <a:moveTo>
                    <a:pt x="527" y="1"/>
                  </a:moveTo>
                  <a:cubicBezTo>
                    <a:pt x="222" y="1"/>
                    <a:pt x="1" y="150"/>
                    <a:pt x="16" y="272"/>
                  </a:cubicBezTo>
                  <a:cubicBezTo>
                    <a:pt x="50" y="406"/>
                    <a:pt x="300" y="473"/>
                    <a:pt x="584" y="506"/>
                  </a:cubicBezTo>
                  <a:cubicBezTo>
                    <a:pt x="641" y="509"/>
                    <a:pt x="697" y="511"/>
                    <a:pt x="749" y="511"/>
                  </a:cubicBezTo>
                  <a:cubicBezTo>
                    <a:pt x="961" y="511"/>
                    <a:pt x="1129" y="479"/>
                    <a:pt x="1169" y="372"/>
                  </a:cubicBezTo>
                  <a:cubicBezTo>
                    <a:pt x="1219" y="255"/>
                    <a:pt x="985" y="38"/>
                    <a:pt x="618" y="5"/>
                  </a:cubicBezTo>
                  <a:cubicBezTo>
                    <a:pt x="587" y="2"/>
                    <a:pt x="557"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2"/>
            <p:cNvSpPr/>
            <p:nvPr/>
          </p:nvSpPr>
          <p:spPr>
            <a:xfrm>
              <a:off x="1933691" y="1478817"/>
              <a:ext cx="358287" cy="199319"/>
            </a:xfrm>
            <a:custGeom>
              <a:avLst/>
              <a:gdLst/>
              <a:ahLst/>
              <a:cxnLst/>
              <a:rect l="l" t="t" r="r" b="b"/>
              <a:pathLst>
                <a:path w="11179" h="6219" extrusionOk="0">
                  <a:moveTo>
                    <a:pt x="6283" y="0"/>
                  </a:moveTo>
                  <a:lnTo>
                    <a:pt x="3376" y="552"/>
                  </a:lnTo>
                  <a:lnTo>
                    <a:pt x="686" y="1872"/>
                  </a:lnTo>
                  <a:cubicBezTo>
                    <a:pt x="686" y="1872"/>
                    <a:pt x="1" y="6116"/>
                    <a:pt x="1103" y="6216"/>
                  </a:cubicBezTo>
                  <a:cubicBezTo>
                    <a:pt x="1123" y="6218"/>
                    <a:pt x="1142" y="6219"/>
                    <a:pt x="1160" y="6219"/>
                  </a:cubicBezTo>
                  <a:cubicBezTo>
                    <a:pt x="2186" y="6219"/>
                    <a:pt x="2106" y="3559"/>
                    <a:pt x="2106" y="3559"/>
                  </a:cubicBezTo>
                  <a:cubicBezTo>
                    <a:pt x="3476" y="3142"/>
                    <a:pt x="3559" y="1705"/>
                    <a:pt x="3910" y="1421"/>
                  </a:cubicBezTo>
                  <a:cubicBezTo>
                    <a:pt x="3996" y="1358"/>
                    <a:pt x="4149" y="1329"/>
                    <a:pt x="4352" y="1329"/>
                  </a:cubicBezTo>
                  <a:cubicBezTo>
                    <a:pt x="5021" y="1329"/>
                    <a:pt x="6225" y="1651"/>
                    <a:pt x="7302" y="2189"/>
                  </a:cubicBezTo>
                  <a:cubicBezTo>
                    <a:pt x="8154" y="2612"/>
                    <a:pt x="8927" y="2738"/>
                    <a:pt x="9548" y="2738"/>
                  </a:cubicBezTo>
                  <a:cubicBezTo>
                    <a:pt x="10475" y="2738"/>
                    <a:pt x="11062" y="2457"/>
                    <a:pt x="11062" y="2457"/>
                  </a:cubicBezTo>
                  <a:lnTo>
                    <a:pt x="11179" y="986"/>
                  </a:lnTo>
                  <a:lnTo>
                    <a:pt x="9040" y="401"/>
                  </a:lnTo>
                  <a:lnTo>
                    <a:pt x="62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2"/>
            <p:cNvSpPr/>
            <p:nvPr/>
          </p:nvSpPr>
          <p:spPr>
            <a:xfrm>
              <a:off x="1701264" y="1981874"/>
              <a:ext cx="842947" cy="750034"/>
            </a:xfrm>
            <a:custGeom>
              <a:avLst/>
              <a:gdLst/>
              <a:ahLst/>
              <a:cxnLst/>
              <a:rect l="l" t="t" r="r" b="b"/>
              <a:pathLst>
                <a:path w="26301" h="23402" extrusionOk="0">
                  <a:moveTo>
                    <a:pt x="7452" y="0"/>
                  </a:moveTo>
                  <a:cubicBezTo>
                    <a:pt x="6170" y="0"/>
                    <a:pt x="2351" y="215"/>
                    <a:pt x="1" y="2634"/>
                  </a:cubicBezTo>
                  <a:lnTo>
                    <a:pt x="3109" y="13210"/>
                  </a:lnTo>
                  <a:cubicBezTo>
                    <a:pt x="3109" y="13210"/>
                    <a:pt x="3276" y="16368"/>
                    <a:pt x="3493" y="18908"/>
                  </a:cubicBezTo>
                  <a:lnTo>
                    <a:pt x="3744" y="21715"/>
                  </a:lnTo>
                  <a:cubicBezTo>
                    <a:pt x="6047" y="22846"/>
                    <a:pt x="8530" y="23402"/>
                    <a:pt x="11002" y="23402"/>
                  </a:cubicBezTo>
                  <a:cubicBezTo>
                    <a:pt x="14591" y="23402"/>
                    <a:pt x="18155" y="22229"/>
                    <a:pt x="21104" y="19944"/>
                  </a:cubicBezTo>
                  <a:cubicBezTo>
                    <a:pt x="20603" y="16903"/>
                    <a:pt x="20035" y="13394"/>
                    <a:pt x="20068" y="13210"/>
                  </a:cubicBezTo>
                  <a:cubicBezTo>
                    <a:pt x="20085" y="13193"/>
                    <a:pt x="20085" y="13177"/>
                    <a:pt x="20068" y="13160"/>
                  </a:cubicBezTo>
                  <a:lnTo>
                    <a:pt x="23343" y="10253"/>
                  </a:lnTo>
                  <a:lnTo>
                    <a:pt x="26300" y="7513"/>
                  </a:lnTo>
                  <a:cubicBezTo>
                    <a:pt x="23827" y="5207"/>
                    <a:pt x="21238" y="2817"/>
                    <a:pt x="19400" y="1832"/>
                  </a:cubicBezTo>
                  <a:lnTo>
                    <a:pt x="19400" y="1798"/>
                  </a:lnTo>
                  <a:lnTo>
                    <a:pt x="19249" y="1748"/>
                  </a:lnTo>
                  <a:cubicBezTo>
                    <a:pt x="17729" y="979"/>
                    <a:pt x="16108" y="478"/>
                    <a:pt x="14420" y="244"/>
                  </a:cubicBezTo>
                  <a:lnTo>
                    <a:pt x="7887" y="10"/>
                  </a:lnTo>
                  <a:cubicBezTo>
                    <a:pt x="7887" y="10"/>
                    <a:pt x="7729" y="0"/>
                    <a:pt x="7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2"/>
            <p:cNvSpPr/>
            <p:nvPr/>
          </p:nvSpPr>
          <p:spPr>
            <a:xfrm>
              <a:off x="2247492" y="2006296"/>
              <a:ext cx="95894" cy="397388"/>
            </a:xfrm>
            <a:custGeom>
              <a:avLst/>
              <a:gdLst/>
              <a:ahLst/>
              <a:cxnLst/>
              <a:rect l="l" t="t" r="r" b="b"/>
              <a:pathLst>
                <a:path w="2992" h="12399" extrusionOk="0">
                  <a:moveTo>
                    <a:pt x="1" y="0"/>
                  </a:moveTo>
                  <a:cubicBezTo>
                    <a:pt x="1" y="50"/>
                    <a:pt x="17" y="84"/>
                    <a:pt x="34" y="134"/>
                  </a:cubicBezTo>
                  <a:cubicBezTo>
                    <a:pt x="51" y="217"/>
                    <a:pt x="84" y="351"/>
                    <a:pt x="134" y="485"/>
                  </a:cubicBezTo>
                  <a:cubicBezTo>
                    <a:pt x="218" y="819"/>
                    <a:pt x="352" y="1253"/>
                    <a:pt x="519" y="1805"/>
                  </a:cubicBezTo>
                  <a:cubicBezTo>
                    <a:pt x="836" y="2908"/>
                    <a:pt x="1254" y="4445"/>
                    <a:pt x="1672" y="6166"/>
                  </a:cubicBezTo>
                  <a:cubicBezTo>
                    <a:pt x="2089" y="7870"/>
                    <a:pt x="2407" y="9441"/>
                    <a:pt x="2624" y="10560"/>
                  </a:cubicBezTo>
                  <a:cubicBezTo>
                    <a:pt x="2741" y="11128"/>
                    <a:pt x="2824" y="11579"/>
                    <a:pt x="2891" y="11913"/>
                  </a:cubicBezTo>
                  <a:cubicBezTo>
                    <a:pt x="2925" y="12064"/>
                    <a:pt x="2941" y="12181"/>
                    <a:pt x="2958" y="12281"/>
                  </a:cubicBezTo>
                  <a:cubicBezTo>
                    <a:pt x="2975" y="12314"/>
                    <a:pt x="2975" y="12365"/>
                    <a:pt x="2992" y="12398"/>
                  </a:cubicBezTo>
                  <a:cubicBezTo>
                    <a:pt x="2992" y="12365"/>
                    <a:pt x="2992" y="12314"/>
                    <a:pt x="2992" y="12264"/>
                  </a:cubicBezTo>
                  <a:cubicBezTo>
                    <a:pt x="2975" y="12164"/>
                    <a:pt x="2958" y="12047"/>
                    <a:pt x="2941" y="11897"/>
                  </a:cubicBezTo>
                  <a:cubicBezTo>
                    <a:pt x="2891" y="11579"/>
                    <a:pt x="2808" y="11128"/>
                    <a:pt x="2724" y="10543"/>
                  </a:cubicBezTo>
                  <a:cubicBezTo>
                    <a:pt x="2524" y="9407"/>
                    <a:pt x="2206" y="7837"/>
                    <a:pt x="1789" y="6132"/>
                  </a:cubicBezTo>
                  <a:cubicBezTo>
                    <a:pt x="1371" y="4411"/>
                    <a:pt x="936" y="2874"/>
                    <a:pt x="602" y="1771"/>
                  </a:cubicBezTo>
                  <a:cubicBezTo>
                    <a:pt x="435" y="1220"/>
                    <a:pt x="285" y="786"/>
                    <a:pt x="185" y="468"/>
                  </a:cubicBezTo>
                  <a:cubicBezTo>
                    <a:pt x="134" y="334"/>
                    <a:pt x="84" y="217"/>
                    <a:pt x="51" y="117"/>
                  </a:cubicBezTo>
                  <a:cubicBezTo>
                    <a:pt x="34" y="84"/>
                    <a:pt x="17"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2"/>
            <p:cNvSpPr/>
            <p:nvPr/>
          </p:nvSpPr>
          <p:spPr>
            <a:xfrm>
              <a:off x="2333194" y="2195295"/>
              <a:ext cx="182621" cy="147879"/>
            </a:xfrm>
            <a:custGeom>
              <a:avLst/>
              <a:gdLst/>
              <a:ahLst/>
              <a:cxnLst/>
              <a:rect l="l" t="t" r="r" b="b"/>
              <a:pathLst>
                <a:path w="5698" h="4614" extrusionOk="0">
                  <a:moveTo>
                    <a:pt x="5679" y="1"/>
                  </a:moveTo>
                  <a:cubicBezTo>
                    <a:pt x="5623" y="1"/>
                    <a:pt x="4353" y="1007"/>
                    <a:pt x="2807" y="2257"/>
                  </a:cubicBezTo>
                  <a:cubicBezTo>
                    <a:pt x="1237" y="3544"/>
                    <a:pt x="0" y="4596"/>
                    <a:pt x="17" y="4613"/>
                  </a:cubicBezTo>
                  <a:cubicBezTo>
                    <a:pt x="17" y="4613"/>
                    <a:pt x="18" y="4614"/>
                    <a:pt x="19" y="4614"/>
                  </a:cubicBezTo>
                  <a:cubicBezTo>
                    <a:pt x="75" y="4614"/>
                    <a:pt x="1345" y="3607"/>
                    <a:pt x="2891" y="2357"/>
                  </a:cubicBezTo>
                  <a:cubicBezTo>
                    <a:pt x="4461" y="1087"/>
                    <a:pt x="5698" y="35"/>
                    <a:pt x="5681" y="1"/>
                  </a:cubicBezTo>
                  <a:cubicBezTo>
                    <a:pt x="5681" y="1"/>
                    <a:pt x="5680" y="1"/>
                    <a:pt x="5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2"/>
            <p:cNvSpPr/>
            <p:nvPr/>
          </p:nvSpPr>
          <p:spPr>
            <a:xfrm>
              <a:off x="1739852" y="2195872"/>
              <a:ext cx="91599" cy="285982"/>
            </a:xfrm>
            <a:custGeom>
              <a:avLst/>
              <a:gdLst/>
              <a:ahLst/>
              <a:cxnLst/>
              <a:rect l="l" t="t" r="r" b="b"/>
              <a:pathLst>
                <a:path w="2858" h="8923" extrusionOk="0">
                  <a:moveTo>
                    <a:pt x="2573" y="0"/>
                  </a:moveTo>
                  <a:lnTo>
                    <a:pt x="0" y="8421"/>
                  </a:lnTo>
                  <a:lnTo>
                    <a:pt x="952" y="8922"/>
                  </a:lnTo>
                  <a:lnTo>
                    <a:pt x="1905" y="6533"/>
                  </a:lnTo>
                  <a:cubicBezTo>
                    <a:pt x="1905" y="6533"/>
                    <a:pt x="2857" y="1537"/>
                    <a:pt x="2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2"/>
            <p:cNvSpPr/>
            <p:nvPr/>
          </p:nvSpPr>
          <p:spPr>
            <a:xfrm>
              <a:off x="2122177" y="1988604"/>
              <a:ext cx="160090" cy="95926"/>
            </a:xfrm>
            <a:custGeom>
              <a:avLst/>
              <a:gdLst/>
              <a:ahLst/>
              <a:cxnLst/>
              <a:rect l="l" t="t" r="r" b="b"/>
              <a:pathLst>
                <a:path w="4995" h="2993" extrusionOk="0">
                  <a:moveTo>
                    <a:pt x="1120" y="1"/>
                  </a:moveTo>
                  <a:lnTo>
                    <a:pt x="1" y="2992"/>
                  </a:lnTo>
                  <a:cubicBezTo>
                    <a:pt x="23" y="2992"/>
                    <a:pt x="45" y="2993"/>
                    <a:pt x="68" y="2993"/>
                  </a:cubicBezTo>
                  <a:cubicBezTo>
                    <a:pt x="1651" y="2993"/>
                    <a:pt x="4994" y="1277"/>
                    <a:pt x="3627" y="552"/>
                  </a:cubicBezTo>
                  <a:cubicBezTo>
                    <a:pt x="3176" y="318"/>
                    <a:pt x="1120" y="1"/>
                    <a:pt x="1120"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2"/>
            <p:cNvSpPr/>
            <p:nvPr/>
          </p:nvSpPr>
          <p:spPr>
            <a:xfrm>
              <a:off x="1940646" y="1916844"/>
              <a:ext cx="244766" cy="225504"/>
            </a:xfrm>
            <a:custGeom>
              <a:avLst/>
              <a:gdLst/>
              <a:ahLst/>
              <a:cxnLst/>
              <a:rect l="l" t="t" r="r" b="b"/>
              <a:pathLst>
                <a:path w="7637" h="7036" extrusionOk="0">
                  <a:moveTo>
                    <a:pt x="1" y="1"/>
                  </a:moveTo>
                  <a:lnTo>
                    <a:pt x="1" y="2240"/>
                  </a:lnTo>
                  <a:lnTo>
                    <a:pt x="1" y="2424"/>
                  </a:lnTo>
                  <a:lnTo>
                    <a:pt x="285" y="5231"/>
                  </a:lnTo>
                  <a:lnTo>
                    <a:pt x="2373" y="7035"/>
                  </a:lnTo>
                  <a:lnTo>
                    <a:pt x="5030" y="7035"/>
                  </a:lnTo>
                  <a:lnTo>
                    <a:pt x="7637" y="4763"/>
                  </a:lnTo>
                  <a:lnTo>
                    <a:pt x="7319" y="719"/>
                  </a:lnTo>
                  <a:cubicBezTo>
                    <a:pt x="5080" y="853"/>
                    <a:pt x="4529" y="3727"/>
                    <a:pt x="4529" y="3727"/>
                  </a:cubicBezTo>
                  <a:cubicBezTo>
                    <a:pt x="4362" y="1120"/>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2"/>
            <p:cNvSpPr/>
            <p:nvPr/>
          </p:nvSpPr>
          <p:spPr>
            <a:xfrm>
              <a:off x="2084710" y="2049115"/>
              <a:ext cx="37499" cy="387741"/>
            </a:xfrm>
            <a:custGeom>
              <a:avLst/>
              <a:gdLst/>
              <a:ahLst/>
              <a:cxnLst/>
              <a:rect l="l" t="t" r="r" b="b"/>
              <a:pathLst>
                <a:path w="1170" h="12098" extrusionOk="0">
                  <a:moveTo>
                    <a:pt x="0" y="1"/>
                  </a:moveTo>
                  <a:cubicBezTo>
                    <a:pt x="0" y="34"/>
                    <a:pt x="0" y="85"/>
                    <a:pt x="17" y="118"/>
                  </a:cubicBezTo>
                  <a:lnTo>
                    <a:pt x="84" y="469"/>
                  </a:lnTo>
                  <a:cubicBezTo>
                    <a:pt x="134" y="770"/>
                    <a:pt x="218" y="1221"/>
                    <a:pt x="318" y="1755"/>
                  </a:cubicBezTo>
                  <a:cubicBezTo>
                    <a:pt x="502" y="2841"/>
                    <a:pt x="719" y="4345"/>
                    <a:pt x="852" y="6016"/>
                  </a:cubicBezTo>
                  <a:cubicBezTo>
                    <a:pt x="1003" y="7704"/>
                    <a:pt x="1036" y="9224"/>
                    <a:pt x="1020" y="10327"/>
                  </a:cubicBezTo>
                  <a:cubicBezTo>
                    <a:pt x="1020" y="10878"/>
                    <a:pt x="1020" y="11313"/>
                    <a:pt x="1003" y="11630"/>
                  </a:cubicBezTo>
                  <a:cubicBezTo>
                    <a:pt x="1003" y="11764"/>
                    <a:pt x="1003" y="11881"/>
                    <a:pt x="1003" y="11981"/>
                  </a:cubicBezTo>
                  <a:cubicBezTo>
                    <a:pt x="1003" y="12025"/>
                    <a:pt x="1003" y="12057"/>
                    <a:pt x="1003" y="12098"/>
                  </a:cubicBezTo>
                  <a:cubicBezTo>
                    <a:pt x="1020" y="12065"/>
                    <a:pt x="1020" y="12031"/>
                    <a:pt x="1020" y="11981"/>
                  </a:cubicBezTo>
                  <a:cubicBezTo>
                    <a:pt x="1036" y="11881"/>
                    <a:pt x="1036" y="11764"/>
                    <a:pt x="1053" y="11630"/>
                  </a:cubicBezTo>
                  <a:cubicBezTo>
                    <a:pt x="1070" y="11313"/>
                    <a:pt x="1103" y="10878"/>
                    <a:pt x="1103" y="10327"/>
                  </a:cubicBezTo>
                  <a:cubicBezTo>
                    <a:pt x="1170" y="7436"/>
                    <a:pt x="936" y="4562"/>
                    <a:pt x="401" y="1739"/>
                  </a:cubicBezTo>
                  <a:cubicBezTo>
                    <a:pt x="301" y="1204"/>
                    <a:pt x="201" y="770"/>
                    <a:pt x="134" y="469"/>
                  </a:cubicBezTo>
                  <a:cubicBezTo>
                    <a:pt x="84" y="318"/>
                    <a:pt x="67" y="218"/>
                    <a:pt x="34" y="118"/>
                  </a:cubicBezTo>
                  <a:cubicBezTo>
                    <a:pt x="34" y="85"/>
                    <a:pt x="1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2"/>
            <p:cNvSpPr/>
            <p:nvPr/>
          </p:nvSpPr>
          <p:spPr>
            <a:xfrm>
              <a:off x="1935838" y="1975239"/>
              <a:ext cx="143552" cy="135507"/>
            </a:xfrm>
            <a:custGeom>
              <a:avLst/>
              <a:gdLst/>
              <a:ahLst/>
              <a:cxnLst/>
              <a:rect l="l" t="t" r="r" b="b"/>
              <a:pathLst>
                <a:path w="4479" h="4228" extrusionOk="0">
                  <a:moveTo>
                    <a:pt x="4436" y="1148"/>
                  </a:moveTo>
                  <a:cubicBezTo>
                    <a:pt x="4450" y="1154"/>
                    <a:pt x="4465" y="1162"/>
                    <a:pt x="4478" y="1170"/>
                  </a:cubicBezTo>
                  <a:lnTo>
                    <a:pt x="4478" y="1153"/>
                  </a:lnTo>
                  <a:cubicBezTo>
                    <a:pt x="4464" y="1151"/>
                    <a:pt x="4450" y="1149"/>
                    <a:pt x="4436" y="1148"/>
                  </a:cubicBezTo>
                  <a:close/>
                  <a:moveTo>
                    <a:pt x="201" y="0"/>
                  </a:moveTo>
                  <a:cubicBezTo>
                    <a:pt x="151" y="100"/>
                    <a:pt x="117" y="217"/>
                    <a:pt x="101" y="334"/>
                  </a:cubicBezTo>
                  <a:cubicBezTo>
                    <a:pt x="34" y="669"/>
                    <a:pt x="0" y="986"/>
                    <a:pt x="17" y="1320"/>
                  </a:cubicBezTo>
                  <a:cubicBezTo>
                    <a:pt x="17" y="1537"/>
                    <a:pt x="67" y="1771"/>
                    <a:pt x="151" y="1988"/>
                  </a:cubicBezTo>
                  <a:cubicBezTo>
                    <a:pt x="268" y="2222"/>
                    <a:pt x="435" y="2440"/>
                    <a:pt x="635" y="2607"/>
                  </a:cubicBezTo>
                  <a:cubicBezTo>
                    <a:pt x="1086" y="2991"/>
                    <a:pt x="1554" y="3342"/>
                    <a:pt x="2056" y="3676"/>
                  </a:cubicBezTo>
                  <a:cubicBezTo>
                    <a:pt x="2323" y="3860"/>
                    <a:pt x="2590" y="4027"/>
                    <a:pt x="2841" y="4194"/>
                  </a:cubicBezTo>
                  <a:lnTo>
                    <a:pt x="2908" y="4227"/>
                  </a:lnTo>
                  <a:lnTo>
                    <a:pt x="2941" y="4144"/>
                  </a:lnTo>
                  <a:cubicBezTo>
                    <a:pt x="3125" y="3325"/>
                    <a:pt x="3409" y="2506"/>
                    <a:pt x="3776" y="1738"/>
                  </a:cubicBezTo>
                  <a:cubicBezTo>
                    <a:pt x="3827" y="1604"/>
                    <a:pt x="3893" y="1487"/>
                    <a:pt x="3977" y="1370"/>
                  </a:cubicBezTo>
                  <a:cubicBezTo>
                    <a:pt x="4027" y="1287"/>
                    <a:pt x="4111" y="1220"/>
                    <a:pt x="4211" y="1186"/>
                  </a:cubicBezTo>
                  <a:cubicBezTo>
                    <a:pt x="4272" y="1162"/>
                    <a:pt x="4333" y="1147"/>
                    <a:pt x="4401" y="1147"/>
                  </a:cubicBezTo>
                  <a:cubicBezTo>
                    <a:pt x="4412" y="1147"/>
                    <a:pt x="4424" y="1147"/>
                    <a:pt x="4436" y="1148"/>
                  </a:cubicBezTo>
                  <a:lnTo>
                    <a:pt x="4436" y="1148"/>
                  </a:lnTo>
                  <a:cubicBezTo>
                    <a:pt x="4393" y="1129"/>
                    <a:pt x="4347" y="1119"/>
                    <a:pt x="4300" y="1119"/>
                  </a:cubicBezTo>
                  <a:cubicBezTo>
                    <a:pt x="4265" y="1119"/>
                    <a:pt x="4230" y="1125"/>
                    <a:pt x="4194" y="1136"/>
                  </a:cubicBezTo>
                  <a:cubicBezTo>
                    <a:pt x="4094" y="1186"/>
                    <a:pt x="3994" y="1237"/>
                    <a:pt x="3927" y="1337"/>
                  </a:cubicBezTo>
                  <a:cubicBezTo>
                    <a:pt x="3827" y="1454"/>
                    <a:pt x="3760" y="1571"/>
                    <a:pt x="3693" y="1704"/>
                  </a:cubicBezTo>
                  <a:cubicBezTo>
                    <a:pt x="3322" y="2447"/>
                    <a:pt x="3029" y="3236"/>
                    <a:pt x="2828" y="4041"/>
                  </a:cubicBezTo>
                  <a:lnTo>
                    <a:pt x="2828" y="4041"/>
                  </a:lnTo>
                  <a:cubicBezTo>
                    <a:pt x="2601" y="3892"/>
                    <a:pt x="2362" y="3740"/>
                    <a:pt x="2122" y="3576"/>
                  </a:cubicBezTo>
                  <a:cubicBezTo>
                    <a:pt x="1604" y="3225"/>
                    <a:pt x="1120" y="2874"/>
                    <a:pt x="719" y="2523"/>
                  </a:cubicBezTo>
                  <a:cubicBezTo>
                    <a:pt x="518" y="2373"/>
                    <a:pt x="368" y="2172"/>
                    <a:pt x="251" y="1938"/>
                  </a:cubicBezTo>
                  <a:cubicBezTo>
                    <a:pt x="167" y="1738"/>
                    <a:pt x="117" y="1537"/>
                    <a:pt x="101" y="1303"/>
                  </a:cubicBezTo>
                  <a:cubicBezTo>
                    <a:pt x="84" y="986"/>
                    <a:pt x="101" y="669"/>
                    <a:pt x="151" y="351"/>
                  </a:cubicBezTo>
                  <a:cubicBezTo>
                    <a:pt x="167" y="234"/>
                    <a:pt x="184" y="117"/>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2"/>
            <p:cNvSpPr/>
            <p:nvPr/>
          </p:nvSpPr>
          <p:spPr>
            <a:xfrm>
              <a:off x="2095960" y="1939888"/>
              <a:ext cx="90509" cy="163904"/>
            </a:xfrm>
            <a:custGeom>
              <a:avLst/>
              <a:gdLst/>
              <a:ahLst/>
              <a:cxnLst/>
              <a:rect l="l" t="t" r="r" b="b"/>
              <a:pathLst>
                <a:path w="2824" h="5114" extrusionOk="0">
                  <a:moveTo>
                    <a:pt x="2473" y="0"/>
                  </a:moveTo>
                  <a:cubicBezTo>
                    <a:pt x="2456" y="117"/>
                    <a:pt x="2456" y="234"/>
                    <a:pt x="2456" y="351"/>
                  </a:cubicBezTo>
                  <a:cubicBezTo>
                    <a:pt x="2456" y="569"/>
                    <a:pt x="2473" y="903"/>
                    <a:pt x="2490" y="1304"/>
                  </a:cubicBezTo>
                  <a:cubicBezTo>
                    <a:pt x="2506" y="1705"/>
                    <a:pt x="2540" y="2189"/>
                    <a:pt x="2623" y="2707"/>
                  </a:cubicBezTo>
                  <a:cubicBezTo>
                    <a:pt x="2690" y="2975"/>
                    <a:pt x="2707" y="3242"/>
                    <a:pt x="2674" y="3509"/>
                  </a:cubicBezTo>
                  <a:cubicBezTo>
                    <a:pt x="2573" y="3777"/>
                    <a:pt x="2390" y="4010"/>
                    <a:pt x="2139" y="4161"/>
                  </a:cubicBezTo>
                  <a:cubicBezTo>
                    <a:pt x="1841" y="4384"/>
                    <a:pt x="1516" y="4568"/>
                    <a:pt x="1260" y="4818"/>
                  </a:cubicBezTo>
                  <a:lnTo>
                    <a:pt x="1260" y="4818"/>
                  </a:lnTo>
                  <a:cubicBezTo>
                    <a:pt x="1192" y="4094"/>
                    <a:pt x="947" y="3388"/>
                    <a:pt x="568" y="2741"/>
                  </a:cubicBezTo>
                  <a:cubicBezTo>
                    <a:pt x="451" y="2557"/>
                    <a:pt x="318" y="2373"/>
                    <a:pt x="184" y="2206"/>
                  </a:cubicBezTo>
                  <a:cubicBezTo>
                    <a:pt x="134" y="2139"/>
                    <a:pt x="67" y="2072"/>
                    <a:pt x="17" y="2022"/>
                  </a:cubicBezTo>
                  <a:lnTo>
                    <a:pt x="17" y="2022"/>
                  </a:lnTo>
                  <a:cubicBezTo>
                    <a:pt x="0" y="2039"/>
                    <a:pt x="217" y="2289"/>
                    <a:pt x="501" y="2791"/>
                  </a:cubicBezTo>
                  <a:cubicBezTo>
                    <a:pt x="886" y="3459"/>
                    <a:pt x="1103" y="4194"/>
                    <a:pt x="1153" y="4963"/>
                  </a:cubicBezTo>
                  <a:lnTo>
                    <a:pt x="1170" y="5113"/>
                  </a:lnTo>
                  <a:lnTo>
                    <a:pt x="1253" y="4996"/>
                  </a:lnTo>
                  <a:cubicBezTo>
                    <a:pt x="1504" y="4729"/>
                    <a:pt x="1872" y="4528"/>
                    <a:pt x="2222" y="4261"/>
                  </a:cubicBezTo>
                  <a:cubicBezTo>
                    <a:pt x="2490" y="4094"/>
                    <a:pt x="2674" y="3843"/>
                    <a:pt x="2791" y="3543"/>
                  </a:cubicBezTo>
                  <a:cubicBezTo>
                    <a:pt x="2824" y="3259"/>
                    <a:pt x="2807" y="2975"/>
                    <a:pt x="2740" y="2690"/>
                  </a:cubicBezTo>
                  <a:cubicBezTo>
                    <a:pt x="2657" y="2173"/>
                    <a:pt x="2607" y="1688"/>
                    <a:pt x="2573" y="1287"/>
                  </a:cubicBezTo>
                  <a:cubicBezTo>
                    <a:pt x="2557" y="903"/>
                    <a:pt x="2523" y="585"/>
                    <a:pt x="2506" y="335"/>
                  </a:cubicBezTo>
                  <a:cubicBezTo>
                    <a:pt x="2506" y="218"/>
                    <a:pt x="2490" y="117"/>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2"/>
            <p:cNvSpPr/>
            <p:nvPr/>
          </p:nvSpPr>
          <p:spPr>
            <a:xfrm>
              <a:off x="2413511" y="1957548"/>
              <a:ext cx="239926" cy="297777"/>
            </a:xfrm>
            <a:custGeom>
              <a:avLst/>
              <a:gdLst/>
              <a:ahLst/>
              <a:cxnLst/>
              <a:rect l="l" t="t" r="r" b="b"/>
              <a:pathLst>
                <a:path w="7486" h="9291" extrusionOk="0">
                  <a:moveTo>
                    <a:pt x="6584" y="1"/>
                  </a:moveTo>
                  <a:cubicBezTo>
                    <a:pt x="6416" y="218"/>
                    <a:pt x="0" y="8789"/>
                    <a:pt x="0" y="8789"/>
                  </a:cubicBezTo>
                  <a:lnTo>
                    <a:pt x="903" y="9291"/>
                  </a:lnTo>
                  <a:lnTo>
                    <a:pt x="7486" y="836"/>
                  </a:lnTo>
                  <a:lnTo>
                    <a:pt x="65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2"/>
            <p:cNvSpPr/>
            <p:nvPr/>
          </p:nvSpPr>
          <p:spPr>
            <a:xfrm>
              <a:off x="1667003" y="2087254"/>
              <a:ext cx="922175" cy="666159"/>
            </a:xfrm>
            <a:custGeom>
              <a:avLst/>
              <a:gdLst/>
              <a:ahLst/>
              <a:cxnLst/>
              <a:rect l="l" t="t" r="r" b="b"/>
              <a:pathLst>
                <a:path w="28773" h="20785" extrusionOk="0">
                  <a:moveTo>
                    <a:pt x="24462" y="0"/>
                  </a:moveTo>
                  <a:cubicBezTo>
                    <a:pt x="23725" y="0"/>
                    <a:pt x="23042" y="3088"/>
                    <a:pt x="23042" y="3088"/>
                  </a:cubicBezTo>
                  <a:cubicBezTo>
                    <a:pt x="22557" y="3773"/>
                    <a:pt x="22307" y="4108"/>
                    <a:pt x="22173" y="4275"/>
                  </a:cubicBezTo>
                  <a:cubicBezTo>
                    <a:pt x="21325" y="5025"/>
                    <a:pt x="12494" y="12642"/>
                    <a:pt x="11333" y="12642"/>
                  </a:cubicBezTo>
                  <a:cubicBezTo>
                    <a:pt x="11305" y="12642"/>
                    <a:pt x="11281" y="12638"/>
                    <a:pt x="11262" y="12629"/>
                  </a:cubicBezTo>
                  <a:cubicBezTo>
                    <a:pt x="10861" y="12445"/>
                    <a:pt x="4111" y="2737"/>
                    <a:pt x="4111" y="2737"/>
                  </a:cubicBezTo>
                  <a:lnTo>
                    <a:pt x="3075" y="3489"/>
                  </a:lnTo>
                  <a:cubicBezTo>
                    <a:pt x="702" y="5227"/>
                    <a:pt x="1" y="8452"/>
                    <a:pt x="1421" y="11008"/>
                  </a:cubicBezTo>
                  <a:cubicBezTo>
                    <a:pt x="3769" y="15209"/>
                    <a:pt x="7264" y="20784"/>
                    <a:pt x="9263" y="20784"/>
                  </a:cubicBezTo>
                  <a:cubicBezTo>
                    <a:pt x="9283" y="20784"/>
                    <a:pt x="9304" y="20784"/>
                    <a:pt x="9324" y="20783"/>
                  </a:cubicBezTo>
                  <a:cubicBezTo>
                    <a:pt x="16241" y="20398"/>
                    <a:pt x="26350" y="7884"/>
                    <a:pt x="26350" y="7884"/>
                  </a:cubicBezTo>
                  <a:cubicBezTo>
                    <a:pt x="26350" y="7884"/>
                    <a:pt x="28589" y="5060"/>
                    <a:pt x="28723" y="2687"/>
                  </a:cubicBezTo>
                  <a:cubicBezTo>
                    <a:pt x="28773" y="1952"/>
                    <a:pt x="28138" y="164"/>
                    <a:pt x="28138" y="164"/>
                  </a:cubicBezTo>
                  <a:lnTo>
                    <a:pt x="27536" y="950"/>
                  </a:lnTo>
                  <a:cubicBezTo>
                    <a:pt x="27467" y="1171"/>
                    <a:pt x="25864" y="3281"/>
                    <a:pt x="25029" y="3281"/>
                  </a:cubicBezTo>
                  <a:cubicBezTo>
                    <a:pt x="24856" y="3281"/>
                    <a:pt x="24715" y="3190"/>
                    <a:pt x="24629" y="2971"/>
                  </a:cubicBezTo>
                  <a:cubicBezTo>
                    <a:pt x="24128" y="1702"/>
                    <a:pt x="25331" y="265"/>
                    <a:pt x="24546" y="14"/>
                  </a:cubicBezTo>
                  <a:cubicBezTo>
                    <a:pt x="24518" y="5"/>
                    <a:pt x="24490" y="0"/>
                    <a:pt x="2446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2"/>
            <p:cNvSpPr/>
            <p:nvPr/>
          </p:nvSpPr>
          <p:spPr>
            <a:xfrm>
              <a:off x="2550589" y="2130522"/>
              <a:ext cx="28428" cy="56280"/>
            </a:xfrm>
            <a:custGeom>
              <a:avLst/>
              <a:gdLst/>
              <a:ahLst/>
              <a:cxnLst/>
              <a:rect l="l" t="t" r="r" b="b"/>
              <a:pathLst>
                <a:path w="887" h="1756" extrusionOk="0">
                  <a:moveTo>
                    <a:pt x="886" y="1"/>
                  </a:moveTo>
                  <a:cubicBezTo>
                    <a:pt x="870" y="1"/>
                    <a:pt x="703" y="402"/>
                    <a:pt x="469" y="886"/>
                  </a:cubicBezTo>
                  <a:cubicBezTo>
                    <a:pt x="218" y="1371"/>
                    <a:pt x="1" y="1755"/>
                    <a:pt x="17" y="1755"/>
                  </a:cubicBezTo>
                  <a:cubicBezTo>
                    <a:pt x="218" y="1504"/>
                    <a:pt x="385" y="1220"/>
                    <a:pt x="535" y="920"/>
                  </a:cubicBezTo>
                  <a:cubicBezTo>
                    <a:pt x="686" y="619"/>
                    <a:pt x="803" y="318"/>
                    <a:pt x="88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2"/>
            <p:cNvSpPr/>
            <p:nvPr/>
          </p:nvSpPr>
          <p:spPr>
            <a:xfrm>
              <a:off x="1530438" y="2022898"/>
              <a:ext cx="440239" cy="472866"/>
            </a:xfrm>
            <a:custGeom>
              <a:avLst/>
              <a:gdLst/>
              <a:ahLst/>
              <a:cxnLst/>
              <a:rect l="l" t="t" r="r" b="b"/>
              <a:pathLst>
                <a:path w="13736" h="14754" extrusionOk="0">
                  <a:moveTo>
                    <a:pt x="7236" y="0"/>
                  </a:moveTo>
                  <a:cubicBezTo>
                    <a:pt x="7236" y="0"/>
                    <a:pt x="1" y="2573"/>
                    <a:pt x="5381" y="14754"/>
                  </a:cubicBezTo>
                  <a:lnTo>
                    <a:pt x="13735" y="9708"/>
                  </a:lnTo>
                  <a:lnTo>
                    <a:pt x="12549" y="6867"/>
                  </a:lnTo>
                  <a:lnTo>
                    <a:pt x="7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2"/>
            <p:cNvSpPr/>
            <p:nvPr/>
          </p:nvSpPr>
          <p:spPr>
            <a:xfrm>
              <a:off x="1702899" y="2029308"/>
              <a:ext cx="270438" cy="466456"/>
            </a:xfrm>
            <a:custGeom>
              <a:avLst/>
              <a:gdLst/>
              <a:ahLst/>
              <a:cxnLst/>
              <a:rect l="l" t="t" r="r" b="b"/>
              <a:pathLst>
                <a:path w="8438" h="14554" extrusionOk="0">
                  <a:moveTo>
                    <a:pt x="1521" y="1"/>
                  </a:moveTo>
                  <a:lnTo>
                    <a:pt x="1354" y="17"/>
                  </a:lnTo>
                  <a:cubicBezTo>
                    <a:pt x="1348" y="12"/>
                    <a:pt x="1342" y="10"/>
                    <a:pt x="1337" y="10"/>
                  </a:cubicBezTo>
                  <a:cubicBezTo>
                    <a:pt x="1326" y="10"/>
                    <a:pt x="1315" y="17"/>
                    <a:pt x="1303" y="17"/>
                  </a:cubicBezTo>
                  <a:cubicBezTo>
                    <a:pt x="1587" y="34"/>
                    <a:pt x="1871" y="68"/>
                    <a:pt x="2156" y="134"/>
                  </a:cubicBezTo>
                  <a:cubicBezTo>
                    <a:pt x="2490" y="235"/>
                    <a:pt x="2790" y="368"/>
                    <a:pt x="3074" y="552"/>
                  </a:cubicBezTo>
                  <a:cubicBezTo>
                    <a:pt x="3459" y="803"/>
                    <a:pt x="3810" y="1087"/>
                    <a:pt x="4110" y="1421"/>
                  </a:cubicBezTo>
                  <a:cubicBezTo>
                    <a:pt x="4879" y="2307"/>
                    <a:pt x="5531" y="3292"/>
                    <a:pt x="6032" y="4345"/>
                  </a:cubicBezTo>
                  <a:cubicBezTo>
                    <a:pt x="6633" y="5531"/>
                    <a:pt x="7202" y="6885"/>
                    <a:pt x="7786" y="8288"/>
                  </a:cubicBezTo>
                  <a:lnTo>
                    <a:pt x="8285" y="9478"/>
                  </a:lnTo>
                  <a:lnTo>
                    <a:pt x="8285" y="9478"/>
                  </a:lnTo>
                  <a:cubicBezTo>
                    <a:pt x="5894" y="10790"/>
                    <a:pt x="3802" y="12036"/>
                    <a:pt x="2339" y="12967"/>
                  </a:cubicBezTo>
                  <a:cubicBezTo>
                    <a:pt x="1587" y="13451"/>
                    <a:pt x="1003" y="13835"/>
                    <a:pt x="602" y="14119"/>
                  </a:cubicBezTo>
                  <a:cubicBezTo>
                    <a:pt x="401" y="14253"/>
                    <a:pt x="251" y="14353"/>
                    <a:pt x="150" y="14437"/>
                  </a:cubicBezTo>
                  <a:cubicBezTo>
                    <a:pt x="100" y="14470"/>
                    <a:pt x="50" y="14504"/>
                    <a:pt x="0" y="14554"/>
                  </a:cubicBezTo>
                  <a:cubicBezTo>
                    <a:pt x="50" y="14520"/>
                    <a:pt x="117" y="14487"/>
                    <a:pt x="167" y="14454"/>
                  </a:cubicBezTo>
                  <a:lnTo>
                    <a:pt x="635" y="14153"/>
                  </a:lnTo>
                  <a:cubicBezTo>
                    <a:pt x="1036" y="13886"/>
                    <a:pt x="1638" y="13501"/>
                    <a:pt x="2373" y="13050"/>
                  </a:cubicBezTo>
                  <a:cubicBezTo>
                    <a:pt x="3860" y="12114"/>
                    <a:pt x="5965" y="10878"/>
                    <a:pt x="8388" y="9558"/>
                  </a:cubicBezTo>
                  <a:lnTo>
                    <a:pt x="8438" y="9541"/>
                  </a:lnTo>
                  <a:lnTo>
                    <a:pt x="8421" y="9491"/>
                  </a:lnTo>
                  <a:cubicBezTo>
                    <a:pt x="8254" y="9090"/>
                    <a:pt x="8070" y="8672"/>
                    <a:pt x="7903" y="8238"/>
                  </a:cubicBezTo>
                  <a:cubicBezTo>
                    <a:pt x="7318" y="6835"/>
                    <a:pt x="6750" y="5481"/>
                    <a:pt x="6132" y="4295"/>
                  </a:cubicBezTo>
                  <a:cubicBezTo>
                    <a:pt x="5614" y="3225"/>
                    <a:pt x="4963" y="2240"/>
                    <a:pt x="4177" y="1354"/>
                  </a:cubicBezTo>
                  <a:cubicBezTo>
                    <a:pt x="3860" y="1020"/>
                    <a:pt x="3509" y="736"/>
                    <a:pt x="3125" y="502"/>
                  </a:cubicBezTo>
                  <a:cubicBezTo>
                    <a:pt x="2824" y="318"/>
                    <a:pt x="2506" y="185"/>
                    <a:pt x="2172" y="101"/>
                  </a:cubicBezTo>
                  <a:cubicBezTo>
                    <a:pt x="1955" y="34"/>
                    <a:pt x="1738" y="17"/>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2" name="Google Shape;3142;p52"/>
          <p:cNvSpPr/>
          <p:nvPr/>
        </p:nvSpPr>
        <p:spPr>
          <a:xfrm>
            <a:off x="5032875" y="1621446"/>
            <a:ext cx="1119026" cy="1104123"/>
          </a:xfrm>
          <a:custGeom>
            <a:avLst/>
            <a:gdLst/>
            <a:ahLst/>
            <a:cxnLst/>
            <a:rect l="l" t="t" r="r" b="b"/>
            <a:pathLst>
              <a:path w="34915" h="34450" extrusionOk="0">
                <a:moveTo>
                  <a:pt x="15926" y="0"/>
                </a:moveTo>
                <a:cubicBezTo>
                  <a:pt x="6978" y="0"/>
                  <a:pt x="0" y="8454"/>
                  <a:pt x="177" y="17587"/>
                </a:cubicBezTo>
                <a:cubicBezTo>
                  <a:pt x="359" y="26964"/>
                  <a:pt x="8027" y="34449"/>
                  <a:pt x="17365" y="34449"/>
                </a:cubicBezTo>
                <a:cubicBezTo>
                  <a:pt x="17478" y="34449"/>
                  <a:pt x="17591" y="34448"/>
                  <a:pt x="17704" y="34446"/>
                </a:cubicBezTo>
                <a:cubicBezTo>
                  <a:pt x="27211" y="34262"/>
                  <a:pt x="34196" y="26409"/>
                  <a:pt x="34580" y="16919"/>
                </a:cubicBezTo>
                <a:cubicBezTo>
                  <a:pt x="34914" y="8247"/>
                  <a:pt x="27145" y="812"/>
                  <a:pt x="17036" y="43"/>
                </a:cubicBezTo>
                <a:cubicBezTo>
                  <a:pt x="16663" y="14"/>
                  <a:pt x="16293" y="0"/>
                  <a:pt x="159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2"/>
          <p:cNvSpPr/>
          <p:nvPr/>
        </p:nvSpPr>
        <p:spPr>
          <a:xfrm rot="300053" flipH="1">
            <a:off x="5959302" y="2573841"/>
            <a:ext cx="1304816" cy="391905"/>
          </a:xfrm>
          <a:custGeom>
            <a:avLst/>
            <a:gdLst/>
            <a:ahLst/>
            <a:cxnLst/>
            <a:rect l="l" t="t" r="r" b="b"/>
            <a:pathLst>
              <a:path w="59551" h="18125" extrusionOk="0">
                <a:moveTo>
                  <a:pt x="59401" y="0"/>
                </a:moveTo>
                <a:cubicBezTo>
                  <a:pt x="58257" y="0"/>
                  <a:pt x="45342" y="3663"/>
                  <a:pt x="29658" y="8427"/>
                </a:cubicBezTo>
                <a:cubicBezTo>
                  <a:pt x="13251" y="13440"/>
                  <a:pt x="1" y="17768"/>
                  <a:pt x="68" y="18102"/>
                </a:cubicBezTo>
                <a:cubicBezTo>
                  <a:pt x="71" y="18117"/>
                  <a:pt x="100" y="18124"/>
                  <a:pt x="152" y="18124"/>
                </a:cubicBezTo>
                <a:cubicBezTo>
                  <a:pt x="1309" y="18124"/>
                  <a:pt x="14210" y="14461"/>
                  <a:pt x="29909" y="9681"/>
                </a:cubicBezTo>
                <a:cubicBezTo>
                  <a:pt x="46317" y="4685"/>
                  <a:pt x="59550" y="357"/>
                  <a:pt x="59483" y="23"/>
                </a:cubicBezTo>
                <a:cubicBezTo>
                  <a:pt x="59480" y="8"/>
                  <a:pt x="59453" y="0"/>
                  <a:pt x="594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4" name="Google Shape;3144;p52"/>
          <p:cNvGrpSpPr/>
          <p:nvPr/>
        </p:nvGrpSpPr>
        <p:grpSpPr>
          <a:xfrm>
            <a:off x="4638275" y="1431135"/>
            <a:ext cx="1386996" cy="1394431"/>
            <a:chOff x="6397363" y="1227085"/>
            <a:chExt cx="1386996" cy="1394431"/>
          </a:xfrm>
        </p:grpSpPr>
        <p:sp>
          <p:nvSpPr>
            <p:cNvPr id="3145" name="Google Shape;3145;p52"/>
            <p:cNvSpPr/>
            <p:nvPr/>
          </p:nvSpPr>
          <p:spPr>
            <a:xfrm>
              <a:off x="6560690" y="1778153"/>
              <a:ext cx="45575" cy="4038"/>
            </a:xfrm>
            <a:custGeom>
              <a:avLst/>
              <a:gdLst/>
              <a:ahLst/>
              <a:cxnLst/>
              <a:rect l="l" t="t" r="r" b="b"/>
              <a:pathLst>
                <a:path w="1422" h="126" extrusionOk="0">
                  <a:moveTo>
                    <a:pt x="717" y="0"/>
                  </a:moveTo>
                  <a:cubicBezTo>
                    <a:pt x="481" y="0"/>
                    <a:pt x="243" y="21"/>
                    <a:pt x="1" y="63"/>
                  </a:cubicBezTo>
                  <a:cubicBezTo>
                    <a:pt x="243" y="105"/>
                    <a:pt x="481" y="126"/>
                    <a:pt x="717" y="126"/>
                  </a:cubicBezTo>
                  <a:cubicBezTo>
                    <a:pt x="953" y="126"/>
                    <a:pt x="1187" y="105"/>
                    <a:pt x="1421" y="63"/>
                  </a:cubicBezTo>
                  <a:cubicBezTo>
                    <a:pt x="1187" y="21"/>
                    <a:pt x="953" y="0"/>
                    <a:pt x="7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2"/>
            <p:cNvSpPr/>
            <p:nvPr/>
          </p:nvSpPr>
          <p:spPr>
            <a:xfrm>
              <a:off x="7565329" y="2216052"/>
              <a:ext cx="198165" cy="258163"/>
            </a:xfrm>
            <a:custGeom>
              <a:avLst/>
              <a:gdLst/>
              <a:ahLst/>
              <a:cxnLst/>
              <a:rect l="l" t="t" r="r" b="b"/>
              <a:pathLst>
                <a:path w="6183" h="8055" extrusionOk="0">
                  <a:moveTo>
                    <a:pt x="5380" y="1"/>
                  </a:moveTo>
                  <a:lnTo>
                    <a:pt x="0" y="3309"/>
                  </a:lnTo>
                  <a:lnTo>
                    <a:pt x="1972" y="8054"/>
                  </a:lnTo>
                  <a:cubicBezTo>
                    <a:pt x="3793" y="6350"/>
                    <a:pt x="5247" y="4278"/>
                    <a:pt x="6182" y="1972"/>
                  </a:cubicBezTo>
                  <a:lnTo>
                    <a:pt x="538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2"/>
            <p:cNvSpPr/>
            <p:nvPr/>
          </p:nvSpPr>
          <p:spPr>
            <a:xfrm>
              <a:off x="6742253" y="1838984"/>
              <a:ext cx="1042106" cy="782533"/>
            </a:xfrm>
            <a:custGeom>
              <a:avLst/>
              <a:gdLst/>
              <a:ahLst/>
              <a:cxnLst/>
              <a:rect l="l" t="t" r="r" b="b"/>
              <a:pathLst>
                <a:path w="32515" h="24416" extrusionOk="0">
                  <a:moveTo>
                    <a:pt x="19845" y="1"/>
                  </a:moveTo>
                  <a:cubicBezTo>
                    <a:pt x="19439" y="1"/>
                    <a:pt x="19198" y="20"/>
                    <a:pt x="19198" y="20"/>
                  </a:cubicBezTo>
                  <a:lnTo>
                    <a:pt x="12381" y="270"/>
                  </a:lnTo>
                  <a:cubicBezTo>
                    <a:pt x="10627" y="504"/>
                    <a:pt x="8922" y="1022"/>
                    <a:pt x="7352" y="1824"/>
                  </a:cubicBezTo>
                  <a:lnTo>
                    <a:pt x="7185" y="1874"/>
                  </a:lnTo>
                  <a:lnTo>
                    <a:pt x="7185" y="1908"/>
                  </a:lnTo>
                  <a:cubicBezTo>
                    <a:pt x="5280" y="2944"/>
                    <a:pt x="2573" y="5433"/>
                    <a:pt x="0" y="7839"/>
                  </a:cubicBezTo>
                  <a:lnTo>
                    <a:pt x="3074" y="10713"/>
                  </a:lnTo>
                  <a:lnTo>
                    <a:pt x="6483" y="13737"/>
                  </a:lnTo>
                  <a:cubicBezTo>
                    <a:pt x="6483" y="13754"/>
                    <a:pt x="6483" y="13771"/>
                    <a:pt x="6483" y="13804"/>
                  </a:cubicBezTo>
                  <a:cubicBezTo>
                    <a:pt x="6516" y="13988"/>
                    <a:pt x="5932" y="17647"/>
                    <a:pt x="5414" y="20805"/>
                  </a:cubicBezTo>
                  <a:cubicBezTo>
                    <a:pt x="8483" y="23191"/>
                    <a:pt x="12204" y="24416"/>
                    <a:pt x="15954" y="24416"/>
                  </a:cubicBezTo>
                  <a:cubicBezTo>
                    <a:pt x="18532" y="24416"/>
                    <a:pt x="21123" y="23837"/>
                    <a:pt x="23526" y="22660"/>
                  </a:cubicBezTo>
                  <a:lnTo>
                    <a:pt x="23793" y="19736"/>
                  </a:lnTo>
                  <a:cubicBezTo>
                    <a:pt x="24027" y="17079"/>
                    <a:pt x="24194" y="13787"/>
                    <a:pt x="24194" y="13787"/>
                  </a:cubicBezTo>
                  <a:lnTo>
                    <a:pt x="25180" y="16277"/>
                  </a:lnTo>
                  <a:lnTo>
                    <a:pt x="32298" y="12568"/>
                  </a:lnTo>
                  <a:cubicBezTo>
                    <a:pt x="32381" y="12334"/>
                    <a:pt x="32448" y="12117"/>
                    <a:pt x="32515" y="11883"/>
                  </a:cubicBezTo>
                  <a:cubicBezTo>
                    <a:pt x="31813" y="10212"/>
                    <a:pt x="29441" y="4731"/>
                    <a:pt x="27436" y="2676"/>
                  </a:cubicBezTo>
                  <a:cubicBezTo>
                    <a:pt x="25097" y="259"/>
                    <a:pt x="21343" y="1"/>
                    <a:pt x="19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2"/>
            <p:cNvSpPr/>
            <p:nvPr/>
          </p:nvSpPr>
          <p:spPr>
            <a:xfrm>
              <a:off x="7131564" y="1831036"/>
              <a:ext cx="235119" cy="137911"/>
            </a:xfrm>
            <a:custGeom>
              <a:avLst/>
              <a:gdLst/>
              <a:ahLst/>
              <a:cxnLst/>
              <a:rect l="l" t="t" r="r" b="b"/>
              <a:pathLst>
                <a:path w="7336" h="4303" extrusionOk="0">
                  <a:moveTo>
                    <a:pt x="7252" y="0"/>
                  </a:moveTo>
                  <a:cubicBezTo>
                    <a:pt x="7235" y="17"/>
                    <a:pt x="7268" y="184"/>
                    <a:pt x="7268" y="485"/>
                  </a:cubicBezTo>
                  <a:cubicBezTo>
                    <a:pt x="7268" y="919"/>
                    <a:pt x="7202" y="1354"/>
                    <a:pt x="7068" y="1771"/>
                  </a:cubicBezTo>
                  <a:cubicBezTo>
                    <a:pt x="6851" y="2373"/>
                    <a:pt x="6483" y="2924"/>
                    <a:pt x="5982" y="3342"/>
                  </a:cubicBezTo>
                  <a:cubicBezTo>
                    <a:pt x="5307" y="3900"/>
                    <a:pt x="4481" y="4182"/>
                    <a:pt x="3652" y="4182"/>
                  </a:cubicBezTo>
                  <a:cubicBezTo>
                    <a:pt x="2942" y="4182"/>
                    <a:pt x="2229" y="3975"/>
                    <a:pt x="1604" y="3559"/>
                  </a:cubicBezTo>
                  <a:cubicBezTo>
                    <a:pt x="1086" y="3175"/>
                    <a:pt x="669" y="2674"/>
                    <a:pt x="385" y="2089"/>
                  </a:cubicBezTo>
                  <a:cubicBezTo>
                    <a:pt x="217" y="1688"/>
                    <a:pt x="101" y="1270"/>
                    <a:pt x="67" y="836"/>
                  </a:cubicBezTo>
                  <a:cubicBezTo>
                    <a:pt x="34" y="518"/>
                    <a:pt x="50" y="351"/>
                    <a:pt x="50" y="351"/>
                  </a:cubicBezTo>
                  <a:lnTo>
                    <a:pt x="50" y="351"/>
                  </a:lnTo>
                  <a:cubicBezTo>
                    <a:pt x="34" y="385"/>
                    <a:pt x="17" y="435"/>
                    <a:pt x="17" y="468"/>
                  </a:cubicBezTo>
                  <a:cubicBezTo>
                    <a:pt x="17" y="585"/>
                    <a:pt x="0" y="719"/>
                    <a:pt x="17" y="836"/>
                  </a:cubicBezTo>
                  <a:cubicBezTo>
                    <a:pt x="34" y="1270"/>
                    <a:pt x="134" y="1721"/>
                    <a:pt x="318" y="2122"/>
                  </a:cubicBezTo>
                  <a:cubicBezTo>
                    <a:pt x="585" y="2724"/>
                    <a:pt x="1003" y="3258"/>
                    <a:pt x="1537" y="3643"/>
                  </a:cubicBezTo>
                  <a:cubicBezTo>
                    <a:pt x="2180" y="4084"/>
                    <a:pt x="2922" y="4303"/>
                    <a:pt x="3662" y="4303"/>
                  </a:cubicBezTo>
                  <a:cubicBezTo>
                    <a:pt x="4520" y="4303"/>
                    <a:pt x="5375" y="4009"/>
                    <a:pt x="6065" y="3426"/>
                  </a:cubicBezTo>
                  <a:cubicBezTo>
                    <a:pt x="6567" y="2991"/>
                    <a:pt x="6934" y="2423"/>
                    <a:pt x="7135" y="1805"/>
                  </a:cubicBezTo>
                  <a:cubicBezTo>
                    <a:pt x="7285" y="1370"/>
                    <a:pt x="7335" y="936"/>
                    <a:pt x="7319" y="485"/>
                  </a:cubicBezTo>
                  <a:cubicBezTo>
                    <a:pt x="7319" y="368"/>
                    <a:pt x="7302" y="251"/>
                    <a:pt x="7268" y="134"/>
                  </a:cubicBezTo>
                  <a:cubicBezTo>
                    <a:pt x="7268" y="84"/>
                    <a:pt x="7252" y="50"/>
                    <a:pt x="7252" y="17"/>
                  </a:cubicBezTo>
                  <a:lnTo>
                    <a:pt x="725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2"/>
            <p:cNvSpPr/>
            <p:nvPr/>
          </p:nvSpPr>
          <p:spPr>
            <a:xfrm>
              <a:off x="7493024" y="1878694"/>
              <a:ext cx="78747" cy="371684"/>
            </a:xfrm>
            <a:custGeom>
              <a:avLst/>
              <a:gdLst/>
              <a:ahLst/>
              <a:cxnLst/>
              <a:rect l="l" t="t" r="r" b="b"/>
              <a:pathLst>
                <a:path w="2457" h="11597" extrusionOk="0">
                  <a:moveTo>
                    <a:pt x="2457" y="0"/>
                  </a:moveTo>
                  <a:cubicBezTo>
                    <a:pt x="2290" y="0"/>
                    <a:pt x="2123" y="17"/>
                    <a:pt x="1972" y="67"/>
                  </a:cubicBezTo>
                  <a:cubicBezTo>
                    <a:pt x="1521" y="218"/>
                    <a:pt x="1137" y="502"/>
                    <a:pt x="853" y="869"/>
                  </a:cubicBezTo>
                  <a:cubicBezTo>
                    <a:pt x="452" y="1421"/>
                    <a:pt x="201" y="2072"/>
                    <a:pt x="134" y="2757"/>
                  </a:cubicBezTo>
                  <a:cubicBezTo>
                    <a:pt x="84" y="3142"/>
                    <a:pt x="67" y="3543"/>
                    <a:pt x="51" y="3960"/>
                  </a:cubicBezTo>
                  <a:cubicBezTo>
                    <a:pt x="34" y="4378"/>
                    <a:pt x="17" y="4812"/>
                    <a:pt x="17" y="5247"/>
                  </a:cubicBezTo>
                  <a:cubicBezTo>
                    <a:pt x="1" y="6751"/>
                    <a:pt x="84" y="8254"/>
                    <a:pt x="251" y="9758"/>
                  </a:cubicBezTo>
                  <a:cubicBezTo>
                    <a:pt x="318" y="10326"/>
                    <a:pt x="385" y="10794"/>
                    <a:pt x="435" y="11111"/>
                  </a:cubicBezTo>
                  <a:cubicBezTo>
                    <a:pt x="468" y="11245"/>
                    <a:pt x="485" y="11379"/>
                    <a:pt x="502" y="11479"/>
                  </a:cubicBezTo>
                  <a:cubicBezTo>
                    <a:pt x="519" y="11512"/>
                    <a:pt x="519" y="11563"/>
                    <a:pt x="535" y="11596"/>
                  </a:cubicBezTo>
                  <a:cubicBezTo>
                    <a:pt x="535" y="11546"/>
                    <a:pt x="535" y="11512"/>
                    <a:pt x="535" y="11462"/>
                  </a:cubicBezTo>
                  <a:cubicBezTo>
                    <a:pt x="519" y="11362"/>
                    <a:pt x="502" y="11245"/>
                    <a:pt x="485" y="11095"/>
                  </a:cubicBezTo>
                  <a:cubicBezTo>
                    <a:pt x="452" y="10777"/>
                    <a:pt x="402" y="10309"/>
                    <a:pt x="351" y="9741"/>
                  </a:cubicBezTo>
                  <a:cubicBezTo>
                    <a:pt x="201" y="8254"/>
                    <a:pt x="134" y="6751"/>
                    <a:pt x="134" y="5247"/>
                  </a:cubicBezTo>
                  <a:cubicBezTo>
                    <a:pt x="151" y="4812"/>
                    <a:pt x="151" y="4378"/>
                    <a:pt x="168" y="3960"/>
                  </a:cubicBezTo>
                  <a:cubicBezTo>
                    <a:pt x="184" y="3543"/>
                    <a:pt x="201" y="3158"/>
                    <a:pt x="251" y="2774"/>
                  </a:cubicBezTo>
                  <a:cubicBezTo>
                    <a:pt x="301" y="2106"/>
                    <a:pt x="535" y="1471"/>
                    <a:pt x="920" y="919"/>
                  </a:cubicBezTo>
                  <a:cubicBezTo>
                    <a:pt x="1187" y="552"/>
                    <a:pt x="1554" y="284"/>
                    <a:pt x="1989" y="117"/>
                  </a:cubicBezTo>
                  <a:cubicBezTo>
                    <a:pt x="2139" y="67"/>
                    <a:pt x="2306" y="34"/>
                    <a:pt x="24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2"/>
            <p:cNvSpPr/>
            <p:nvPr/>
          </p:nvSpPr>
          <p:spPr>
            <a:xfrm>
              <a:off x="6948398" y="1864752"/>
              <a:ext cx="102848" cy="414567"/>
            </a:xfrm>
            <a:custGeom>
              <a:avLst/>
              <a:gdLst/>
              <a:ahLst/>
              <a:cxnLst/>
              <a:rect l="l" t="t" r="r" b="b"/>
              <a:pathLst>
                <a:path w="3209" h="12935" extrusionOk="0">
                  <a:moveTo>
                    <a:pt x="3209" y="1"/>
                  </a:moveTo>
                  <a:lnTo>
                    <a:pt x="3209" y="1"/>
                  </a:lnTo>
                  <a:cubicBezTo>
                    <a:pt x="3192" y="34"/>
                    <a:pt x="3176" y="84"/>
                    <a:pt x="3159" y="118"/>
                  </a:cubicBezTo>
                  <a:cubicBezTo>
                    <a:pt x="3125" y="218"/>
                    <a:pt x="3092" y="335"/>
                    <a:pt x="3025" y="485"/>
                  </a:cubicBezTo>
                  <a:cubicBezTo>
                    <a:pt x="2925" y="803"/>
                    <a:pt x="2775" y="1271"/>
                    <a:pt x="2591" y="1839"/>
                  </a:cubicBezTo>
                  <a:cubicBezTo>
                    <a:pt x="2240" y="2992"/>
                    <a:pt x="1789" y="4596"/>
                    <a:pt x="1354" y="6384"/>
                  </a:cubicBezTo>
                  <a:cubicBezTo>
                    <a:pt x="920" y="8188"/>
                    <a:pt x="586" y="9826"/>
                    <a:pt x="385" y="11012"/>
                  </a:cubicBezTo>
                  <a:cubicBezTo>
                    <a:pt x="285" y="11597"/>
                    <a:pt x="201" y="12081"/>
                    <a:pt x="151" y="12415"/>
                  </a:cubicBezTo>
                  <a:cubicBezTo>
                    <a:pt x="135" y="12566"/>
                    <a:pt x="118" y="12699"/>
                    <a:pt x="101" y="12800"/>
                  </a:cubicBezTo>
                  <a:cubicBezTo>
                    <a:pt x="18" y="12800"/>
                    <a:pt x="1" y="12917"/>
                    <a:pt x="84" y="12933"/>
                  </a:cubicBezTo>
                  <a:cubicBezTo>
                    <a:pt x="90" y="12934"/>
                    <a:pt x="95" y="12935"/>
                    <a:pt x="100" y="12935"/>
                  </a:cubicBezTo>
                  <a:cubicBezTo>
                    <a:pt x="172" y="12935"/>
                    <a:pt x="196" y="12831"/>
                    <a:pt x="118" y="12800"/>
                  </a:cubicBezTo>
                  <a:cubicBezTo>
                    <a:pt x="151" y="12699"/>
                    <a:pt x="168" y="12582"/>
                    <a:pt x="201" y="12415"/>
                  </a:cubicBezTo>
                  <a:cubicBezTo>
                    <a:pt x="268" y="12081"/>
                    <a:pt x="352" y="11597"/>
                    <a:pt x="469" y="11029"/>
                  </a:cubicBezTo>
                  <a:cubicBezTo>
                    <a:pt x="703" y="9842"/>
                    <a:pt x="1037" y="8205"/>
                    <a:pt x="1471" y="6417"/>
                  </a:cubicBezTo>
                  <a:cubicBezTo>
                    <a:pt x="1906" y="4629"/>
                    <a:pt x="2340" y="3025"/>
                    <a:pt x="2674" y="1872"/>
                  </a:cubicBezTo>
                  <a:cubicBezTo>
                    <a:pt x="2841" y="1304"/>
                    <a:pt x="2975" y="836"/>
                    <a:pt x="3075" y="502"/>
                  </a:cubicBezTo>
                  <a:cubicBezTo>
                    <a:pt x="3125" y="352"/>
                    <a:pt x="3159" y="218"/>
                    <a:pt x="3192" y="135"/>
                  </a:cubicBezTo>
                  <a:cubicBezTo>
                    <a:pt x="3192" y="84"/>
                    <a:pt x="3209" y="34"/>
                    <a:pt x="32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2"/>
            <p:cNvSpPr/>
            <p:nvPr/>
          </p:nvSpPr>
          <p:spPr>
            <a:xfrm>
              <a:off x="7534785" y="2182848"/>
              <a:ext cx="245311" cy="140892"/>
            </a:xfrm>
            <a:custGeom>
              <a:avLst/>
              <a:gdLst/>
              <a:ahLst/>
              <a:cxnLst/>
              <a:rect l="l" t="t" r="r" b="b"/>
              <a:pathLst>
                <a:path w="7654" h="4396" extrusionOk="0">
                  <a:moveTo>
                    <a:pt x="7653" y="1"/>
                  </a:moveTo>
                  <a:cubicBezTo>
                    <a:pt x="7536" y="51"/>
                    <a:pt x="7436" y="101"/>
                    <a:pt x="7336" y="168"/>
                  </a:cubicBezTo>
                  <a:lnTo>
                    <a:pt x="6534" y="669"/>
                  </a:lnTo>
                  <a:cubicBezTo>
                    <a:pt x="5849" y="1070"/>
                    <a:pt x="4913" y="1638"/>
                    <a:pt x="3860" y="2256"/>
                  </a:cubicBezTo>
                  <a:cubicBezTo>
                    <a:pt x="2791" y="2858"/>
                    <a:pt x="1839" y="3376"/>
                    <a:pt x="1137" y="3760"/>
                  </a:cubicBezTo>
                  <a:lnTo>
                    <a:pt x="302" y="4211"/>
                  </a:lnTo>
                  <a:cubicBezTo>
                    <a:pt x="201" y="4261"/>
                    <a:pt x="101" y="4312"/>
                    <a:pt x="1" y="4395"/>
                  </a:cubicBezTo>
                  <a:cubicBezTo>
                    <a:pt x="118" y="4345"/>
                    <a:pt x="218" y="4312"/>
                    <a:pt x="318" y="4245"/>
                  </a:cubicBezTo>
                  <a:cubicBezTo>
                    <a:pt x="519" y="4161"/>
                    <a:pt x="820" y="4011"/>
                    <a:pt x="1170" y="3844"/>
                  </a:cubicBezTo>
                  <a:cubicBezTo>
                    <a:pt x="1889" y="3476"/>
                    <a:pt x="2858" y="2958"/>
                    <a:pt x="3911" y="2357"/>
                  </a:cubicBezTo>
                  <a:cubicBezTo>
                    <a:pt x="4980" y="1755"/>
                    <a:pt x="5916" y="1170"/>
                    <a:pt x="6584" y="736"/>
                  </a:cubicBezTo>
                  <a:cubicBezTo>
                    <a:pt x="6918" y="519"/>
                    <a:pt x="7185" y="335"/>
                    <a:pt x="7369" y="218"/>
                  </a:cubicBezTo>
                  <a:cubicBezTo>
                    <a:pt x="7470" y="151"/>
                    <a:pt x="7570" y="84"/>
                    <a:pt x="76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2"/>
            <p:cNvSpPr/>
            <p:nvPr/>
          </p:nvSpPr>
          <p:spPr>
            <a:xfrm>
              <a:off x="6771162" y="2061796"/>
              <a:ext cx="191210" cy="154321"/>
            </a:xfrm>
            <a:custGeom>
              <a:avLst/>
              <a:gdLst/>
              <a:ahLst/>
              <a:cxnLst/>
              <a:rect l="l" t="t" r="r" b="b"/>
              <a:pathLst>
                <a:path w="5966" h="4815" extrusionOk="0">
                  <a:moveTo>
                    <a:pt x="20" y="1"/>
                  </a:moveTo>
                  <a:cubicBezTo>
                    <a:pt x="18" y="1"/>
                    <a:pt x="18" y="1"/>
                    <a:pt x="17" y="2"/>
                  </a:cubicBezTo>
                  <a:cubicBezTo>
                    <a:pt x="0" y="18"/>
                    <a:pt x="1304" y="1121"/>
                    <a:pt x="2941" y="2458"/>
                  </a:cubicBezTo>
                  <a:cubicBezTo>
                    <a:pt x="4553" y="3774"/>
                    <a:pt x="5874" y="4814"/>
                    <a:pt x="5930" y="4814"/>
                  </a:cubicBezTo>
                  <a:cubicBezTo>
                    <a:pt x="5931" y="4814"/>
                    <a:pt x="5932" y="4814"/>
                    <a:pt x="5932" y="4814"/>
                  </a:cubicBezTo>
                  <a:cubicBezTo>
                    <a:pt x="5965" y="4797"/>
                    <a:pt x="4662" y="3694"/>
                    <a:pt x="3025" y="2358"/>
                  </a:cubicBezTo>
                  <a:cubicBezTo>
                    <a:pt x="1412" y="1058"/>
                    <a:pt x="91"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2"/>
            <p:cNvSpPr/>
            <p:nvPr/>
          </p:nvSpPr>
          <p:spPr>
            <a:xfrm>
              <a:off x="7081214" y="2167849"/>
              <a:ext cx="294572" cy="106598"/>
            </a:xfrm>
            <a:custGeom>
              <a:avLst/>
              <a:gdLst/>
              <a:ahLst/>
              <a:cxnLst/>
              <a:rect l="l" t="t" r="r" b="b"/>
              <a:pathLst>
                <a:path w="9191" h="3326" extrusionOk="0">
                  <a:moveTo>
                    <a:pt x="9190" y="1"/>
                  </a:moveTo>
                  <a:lnTo>
                    <a:pt x="569" y="168"/>
                  </a:lnTo>
                  <a:lnTo>
                    <a:pt x="1" y="3326"/>
                  </a:lnTo>
                  <a:lnTo>
                    <a:pt x="8555" y="3293"/>
                  </a:lnTo>
                  <a:lnTo>
                    <a:pt x="9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2"/>
            <p:cNvSpPr/>
            <p:nvPr/>
          </p:nvSpPr>
          <p:spPr>
            <a:xfrm>
              <a:off x="6959648" y="1227085"/>
              <a:ext cx="450399" cy="305020"/>
            </a:xfrm>
            <a:custGeom>
              <a:avLst/>
              <a:gdLst/>
              <a:ahLst/>
              <a:cxnLst/>
              <a:rect l="l" t="t" r="r" b="b"/>
              <a:pathLst>
                <a:path w="14053" h="9517" extrusionOk="0">
                  <a:moveTo>
                    <a:pt x="3382" y="0"/>
                  </a:moveTo>
                  <a:cubicBezTo>
                    <a:pt x="2512" y="0"/>
                    <a:pt x="1659" y="354"/>
                    <a:pt x="1037" y="1000"/>
                  </a:cubicBezTo>
                  <a:cubicBezTo>
                    <a:pt x="168" y="2002"/>
                    <a:pt x="1" y="3439"/>
                    <a:pt x="619" y="4625"/>
                  </a:cubicBezTo>
                  <a:cubicBezTo>
                    <a:pt x="820" y="5043"/>
                    <a:pt x="1170" y="5377"/>
                    <a:pt x="1605" y="5561"/>
                  </a:cubicBezTo>
                  <a:lnTo>
                    <a:pt x="11530" y="8719"/>
                  </a:lnTo>
                  <a:cubicBezTo>
                    <a:pt x="11410" y="9144"/>
                    <a:pt x="11735" y="9517"/>
                    <a:pt x="12125" y="9517"/>
                  </a:cubicBezTo>
                  <a:cubicBezTo>
                    <a:pt x="12225" y="9517"/>
                    <a:pt x="12329" y="9492"/>
                    <a:pt x="12432" y="9437"/>
                  </a:cubicBezTo>
                  <a:cubicBezTo>
                    <a:pt x="12850" y="9220"/>
                    <a:pt x="12883" y="8652"/>
                    <a:pt x="12800" y="8184"/>
                  </a:cubicBezTo>
                  <a:cubicBezTo>
                    <a:pt x="12699" y="7733"/>
                    <a:pt x="12532" y="7249"/>
                    <a:pt x="12716" y="6814"/>
                  </a:cubicBezTo>
                  <a:cubicBezTo>
                    <a:pt x="12866" y="6480"/>
                    <a:pt x="13184" y="6279"/>
                    <a:pt x="13418" y="6012"/>
                  </a:cubicBezTo>
                  <a:cubicBezTo>
                    <a:pt x="13852" y="5561"/>
                    <a:pt x="14053" y="4909"/>
                    <a:pt x="13952" y="4291"/>
                  </a:cubicBezTo>
                  <a:cubicBezTo>
                    <a:pt x="13835" y="3673"/>
                    <a:pt x="13368" y="3155"/>
                    <a:pt x="12749" y="2988"/>
                  </a:cubicBezTo>
                  <a:cubicBezTo>
                    <a:pt x="12148" y="2821"/>
                    <a:pt x="11396" y="3021"/>
                    <a:pt x="10928" y="2587"/>
                  </a:cubicBezTo>
                  <a:cubicBezTo>
                    <a:pt x="10594" y="2269"/>
                    <a:pt x="10561" y="1751"/>
                    <a:pt x="10293" y="1367"/>
                  </a:cubicBezTo>
                  <a:cubicBezTo>
                    <a:pt x="9991" y="926"/>
                    <a:pt x="9432" y="770"/>
                    <a:pt x="8875" y="770"/>
                  </a:cubicBezTo>
                  <a:cubicBezTo>
                    <a:pt x="8693" y="770"/>
                    <a:pt x="8511" y="787"/>
                    <a:pt x="8338" y="816"/>
                  </a:cubicBezTo>
                  <a:cubicBezTo>
                    <a:pt x="7798" y="906"/>
                    <a:pt x="7248" y="1065"/>
                    <a:pt x="6703" y="1065"/>
                  </a:cubicBezTo>
                  <a:cubicBezTo>
                    <a:pt x="6540" y="1065"/>
                    <a:pt x="6378" y="1051"/>
                    <a:pt x="6216" y="1016"/>
                  </a:cubicBezTo>
                  <a:cubicBezTo>
                    <a:pt x="5632" y="883"/>
                    <a:pt x="5147" y="482"/>
                    <a:pt x="4612" y="248"/>
                  </a:cubicBezTo>
                  <a:cubicBezTo>
                    <a:pt x="4214" y="81"/>
                    <a:pt x="3796" y="0"/>
                    <a:pt x="3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2"/>
            <p:cNvSpPr/>
            <p:nvPr/>
          </p:nvSpPr>
          <p:spPr>
            <a:xfrm>
              <a:off x="7021761" y="1331088"/>
              <a:ext cx="341172" cy="635455"/>
            </a:xfrm>
            <a:custGeom>
              <a:avLst/>
              <a:gdLst/>
              <a:ahLst/>
              <a:cxnLst/>
              <a:rect l="l" t="t" r="r" b="b"/>
              <a:pathLst>
                <a:path w="10645" h="19827" extrusionOk="0">
                  <a:moveTo>
                    <a:pt x="4637" y="1"/>
                  </a:moveTo>
                  <a:cubicBezTo>
                    <a:pt x="3048" y="1"/>
                    <a:pt x="1456" y="380"/>
                    <a:pt x="1" y="1146"/>
                  </a:cubicBezTo>
                  <a:cubicBezTo>
                    <a:pt x="1" y="1146"/>
                    <a:pt x="34" y="7646"/>
                    <a:pt x="302" y="10453"/>
                  </a:cubicBezTo>
                  <a:cubicBezTo>
                    <a:pt x="569" y="13260"/>
                    <a:pt x="3443" y="13477"/>
                    <a:pt x="3443" y="13477"/>
                  </a:cubicBezTo>
                  <a:cubicBezTo>
                    <a:pt x="3443" y="13477"/>
                    <a:pt x="3510" y="14964"/>
                    <a:pt x="3593" y="16518"/>
                  </a:cubicBezTo>
                  <a:cubicBezTo>
                    <a:pt x="3693" y="18362"/>
                    <a:pt x="5214" y="19827"/>
                    <a:pt x="7071" y="19827"/>
                  </a:cubicBezTo>
                  <a:cubicBezTo>
                    <a:pt x="7081" y="19827"/>
                    <a:pt x="7092" y="19827"/>
                    <a:pt x="7102" y="19827"/>
                  </a:cubicBezTo>
                  <a:cubicBezTo>
                    <a:pt x="9057" y="19827"/>
                    <a:pt x="10644" y="18256"/>
                    <a:pt x="10628" y="16301"/>
                  </a:cubicBezTo>
                  <a:lnTo>
                    <a:pt x="10293" y="1748"/>
                  </a:lnTo>
                  <a:lnTo>
                    <a:pt x="10026" y="1581"/>
                  </a:lnTo>
                  <a:cubicBezTo>
                    <a:pt x="8388" y="531"/>
                    <a:pt x="6515" y="1"/>
                    <a:pt x="463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2"/>
            <p:cNvSpPr/>
            <p:nvPr/>
          </p:nvSpPr>
          <p:spPr>
            <a:xfrm>
              <a:off x="7186177" y="1505376"/>
              <a:ext cx="29486" cy="26409"/>
            </a:xfrm>
            <a:custGeom>
              <a:avLst/>
              <a:gdLst/>
              <a:ahLst/>
              <a:cxnLst/>
              <a:rect l="l" t="t" r="r" b="b"/>
              <a:pathLst>
                <a:path w="920" h="824" extrusionOk="0">
                  <a:moveTo>
                    <a:pt x="451" y="0"/>
                  </a:moveTo>
                  <a:cubicBezTo>
                    <a:pt x="412" y="0"/>
                    <a:pt x="373" y="6"/>
                    <a:pt x="335" y="19"/>
                  </a:cubicBezTo>
                  <a:cubicBezTo>
                    <a:pt x="117" y="103"/>
                    <a:pt x="1" y="337"/>
                    <a:pt x="67" y="537"/>
                  </a:cubicBezTo>
                  <a:cubicBezTo>
                    <a:pt x="121" y="713"/>
                    <a:pt x="285" y="823"/>
                    <a:pt x="461" y="823"/>
                  </a:cubicBezTo>
                  <a:cubicBezTo>
                    <a:pt x="502" y="823"/>
                    <a:pt x="544" y="817"/>
                    <a:pt x="585" y="804"/>
                  </a:cubicBezTo>
                  <a:cubicBezTo>
                    <a:pt x="803" y="738"/>
                    <a:pt x="919" y="504"/>
                    <a:pt x="853" y="286"/>
                  </a:cubicBezTo>
                  <a:cubicBezTo>
                    <a:pt x="785" y="111"/>
                    <a:pt x="619" y="0"/>
                    <a:pt x="4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2"/>
            <p:cNvSpPr/>
            <p:nvPr/>
          </p:nvSpPr>
          <p:spPr>
            <a:xfrm>
              <a:off x="7170633" y="1496594"/>
              <a:ext cx="47178" cy="14455"/>
            </a:xfrm>
            <a:custGeom>
              <a:avLst/>
              <a:gdLst/>
              <a:ahLst/>
              <a:cxnLst/>
              <a:rect l="l" t="t" r="r" b="b"/>
              <a:pathLst>
                <a:path w="1472" h="451" extrusionOk="0">
                  <a:moveTo>
                    <a:pt x="788" y="0"/>
                  </a:moveTo>
                  <a:cubicBezTo>
                    <a:pt x="562" y="0"/>
                    <a:pt x="339" y="77"/>
                    <a:pt x="151" y="226"/>
                  </a:cubicBezTo>
                  <a:cubicBezTo>
                    <a:pt x="34" y="343"/>
                    <a:pt x="1" y="427"/>
                    <a:pt x="18" y="444"/>
                  </a:cubicBezTo>
                  <a:cubicBezTo>
                    <a:pt x="23" y="448"/>
                    <a:pt x="29" y="451"/>
                    <a:pt x="38" y="451"/>
                  </a:cubicBezTo>
                  <a:cubicBezTo>
                    <a:pt x="121" y="451"/>
                    <a:pt x="374" y="258"/>
                    <a:pt x="736" y="243"/>
                  </a:cubicBezTo>
                  <a:cubicBezTo>
                    <a:pt x="769" y="240"/>
                    <a:pt x="800" y="239"/>
                    <a:pt x="831" y="239"/>
                  </a:cubicBezTo>
                  <a:cubicBezTo>
                    <a:pt x="1124" y="239"/>
                    <a:pt x="1355" y="352"/>
                    <a:pt x="1431" y="352"/>
                  </a:cubicBezTo>
                  <a:cubicBezTo>
                    <a:pt x="1443" y="352"/>
                    <a:pt x="1451" y="349"/>
                    <a:pt x="1455" y="343"/>
                  </a:cubicBezTo>
                  <a:cubicBezTo>
                    <a:pt x="1471" y="327"/>
                    <a:pt x="1421" y="243"/>
                    <a:pt x="1304" y="143"/>
                  </a:cubicBezTo>
                  <a:cubicBezTo>
                    <a:pt x="1143" y="47"/>
                    <a:pt x="965" y="0"/>
                    <a:pt x="7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2"/>
            <p:cNvSpPr/>
            <p:nvPr/>
          </p:nvSpPr>
          <p:spPr>
            <a:xfrm>
              <a:off x="7048555" y="1505376"/>
              <a:ext cx="29486" cy="26409"/>
            </a:xfrm>
            <a:custGeom>
              <a:avLst/>
              <a:gdLst/>
              <a:ahLst/>
              <a:cxnLst/>
              <a:rect l="l" t="t" r="r" b="b"/>
              <a:pathLst>
                <a:path w="920" h="824" extrusionOk="0">
                  <a:moveTo>
                    <a:pt x="459" y="0"/>
                  </a:moveTo>
                  <a:cubicBezTo>
                    <a:pt x="418" y="0"/>
                    <a:pt x="376" y="6"/>
                    <a:pt x="335" y="19"/>
                  </a:cubicBezTo>
                  <a:cubicBezTo>
                    <a:pt x="117" y="103"/>
                    <a:pt x="0" y="337"/>
                    <a:pt x="67" y="537"/>
                  </a:cubicBezTo>
                  <a:cubicBezTo>
                    <a:pt x="121" y="713"/>
                    <a:pt x="285" y="823"/>
                    <a:pt x="461" y="823"/>
                  </a:cubicBezTo>
                  <a:cubicBezTo>
                    <a:pt x="502" y="823"/>
                    <a:pt x="544" y="817"/>
                    <a:pt x="585" y="804"/>
                  </a:cubicBezTo>
                  <a:cubicBezTo>
                    <a:pt x="802" y="738"/>
                    <a:pt x="919" y="504"/>
                    <a:pt x="853" y="286"/>
                  </a:cubicBezTo>
                  <a:cubicBezTo>
                    <a:pt x="798" y="111"/>
                    <a:pt x="635" y="0"/>
                    <a:pt x="4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2"/>
            <p:cNvSpPr/>
            <p:nvPr/>
          </p:nvSpPr>
          <p:spPr>
            <a:xfrm>
              <a:off x="7031408" y="1496946"/>
              <a:ext cx="47178" cy="14519"/>
            </a:xfrm>
            <a:custGeom>
              <a:avLst/>
              <a:gdLst/>
              <a:ahLst/>
              <a:cxnLst/>
              <a:rect l="l" t="t" r="r" b="b"/>
              <a:pathLst>
                <a:path w="1472" h="453" extrusionOk="0">
                  <a:moveTo>
                    <a:pt x="775" y="0"/>
                  </a:moveTo>
                  <a:cubicBezTo>
                    <a:pt x="554" y="0"/>
                    <a:pt x="335" y="76"/>
                    <a:pt x="151" y="232"/>
                  </a:cubicBezTo>
                  <a:cubicBezTo>
                    <a:pt x="34" y="332"/>
                    <a:pt x="1" y="433"/>
                    <a:pt x="17" y="449"/>
                  </a:cubicBezTo>
                  <a:cubicBezTo>
                    <a:pt x="21" y="452"/>
                    <a:pt x="26" y="453"/>
                    <a:pt x="31" y="453"/>
                  </a:cubicBezTo>
                  <a:cubicBezTo>
                    <a:pt x="106" y="453"/>
                    <a:pt x="363" y="263"/>
                    <a:pt x="736" y="232"/>
                  </a:cubicBezTo>
                  <a:cubicBezTo>
                    <a:pt x="766" y="229"/>
                    <a:pt x="795" y="228"/>
                    <a:pt x="824" y="228"/>
                  </a:cubicBezTo>
                  <a:cubicBezTo>
                    <a:pt x="1124" y="228"/>
                    <a:pt x="1360" y="357"/>
                    <a:pt x="1433" y="357"/>
                  </a:cubicBezTo>
                  <a:cubicBezTo>
                    <a:pt x="1444" y="357"/>
                    <a:pt x="1451" y="355"/>
                    <a:pt x="1454" y="349"/>
                  </a:cubicBezTo>
                  <a:cubicBezTo>
                    <a:pt x="1471" y="316"/>
                    <a:pt x="1421" y="232"/>
                    <a:pt x="1304" y="148"/>
                  </a:cubicBezTo>
                  <a:cubicBezTo>
                    <a:pt x="1139" y="51"/>
                    <a:pt x="956" y="0"/>
                    <a:pt x="7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2"/>
            <p:cNvSpPr/>
            <p:nvPr/>
          </p:nvSpPr>
          <p:spPr>
            <a:xfrm>
              <a:off x="7093008" y="1500087"/>
              <a:ext cx="34293" cy="110893"/>
            </a:xfrm>
            <a:custGeom>
              <a:avLst/>
              <a:gdLst/>
              <a:ahLst/>
              <a:cxnLst/>
              <a:rect l="l" t="t" r="r" b="b"/>
              <a:pathLst>
                <a:path w="1070" h="3460" extrusionOk="0">
                  <a:moveTo>
                    <a:pt x="1001" y="0"/>
                  </a:moveTo>
                  <a:cubicBezTo>
                    <a:pt x="947" y="0"/>
                    <a:pt x="632" y="913"/>
                    <a:pt x="301" y="2056"/>
                  </a:cubicBezTo>
                  <a:lnTo>
                    <a:pt x="67" y="2874"/>
                  </a:lnTo>
                  <a:cubicBezTo>
                    <a:pt x="17" y="3008"/>
                    <a:pt x="0" y="3158"/>
                    <a:pt x="50" y="3309"/>
                  </a:cubicBezTo>
                  <a:cubicBezTo>
                    <a:pt x="84" y="3375"/>
                    <a:pt x="151" y="3442"/>
                    <a:pt x="234" y="3459"/>
                  </a:cubicBezTo>
                  <a:lnTo>
                    <a:pt x="418" y="3459"/>
                  </a:lnTo>
                  <a:cubicBezTo>
                    <a:pt x="802" y="3442"/>
                    <a:pt x="1053" y="3409"/>
                    <a:pt x="1053" y="3392"/>
                  </a:cubicBezTo>
                  <a:cubicBezTo>
                    <a:pt x="1053" y="3359"/>
                    <a:pt x="802" y="3325"/>
                    <a:pt x="418" y="3309"/>
                  </a:cubicBezTo>
                  <a:cubicBezTo>
                    <a:pt x="318" y="3309"/>
                    <a:pt x="234" y="3292"/>
                    <a:pt x="217" y="3225"/>
                  </a:cubicBezTo>
                  <a:cubicBezTo>
                    <a:pt x="201" y="3125"/>
                    <a:pt x="217" y="3025"/>
                    <a:pt x="268" y="2941"/>
                  </a:cubicBezTo>
                  <a:cubicBezTo>
                    <a:pt x="351" y="2674"/>
                    <a:pt x="418" y="2406"/>
                    <a:pt x="501" y="2122"/>
                  </a:cubicBezTo>
                  <a:cubicBezTo>
                    <a:pt x="852" y="969"/>
                    <a:pt x="1070" y="17"/>
                    <a:pt x="1003" y="0"/>
                  </a:cubicBezTo>
                  <a:cubicBezTo>
                    <a:pt x="1002" y="0"/>
                    <a:pt x="1002" y="0"/>
                    <a:pt x="10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2"/>
            <p:cNvSpPr/>
            <p:nvPr/>
          </p:nvSpPr>
          <p:spPr>
            <a:xfrm>
              <a:off x="7108520" y="1618961"/>
              <a:ext cx="68587" cy="36184"/>
            </a:xfrm>
            <a:custGeom>
              <a:avLst/>
              <a:gdLst/>
              <a:ahLst/>
              <a:cxnLst/>
              <a:rect l="l" t="t" r="r" b="b"/>
              <a:pathLst>
                <a:path w="2140" h="1129" extrusionOk="0">
                  <a:moveTo>
                    <a:pt x="1872" y="1"/>
                  </a:moveTo>
                  <a:lnTo>
                    <a:pt x="1872" y="1"/>
                  </a:lnTo>
                  <a:cubicBezTo>
                    <a:pt x="1287" y="301"/>
                    <a:pt x="652" y="535"/>
                    <a:pt x="1" y="702"/>
                  </a:cubicBezTo>
                  <a:cubicBezTo>
                    <a:pt x="220" y="979"/>
                    <a:pt x="543" y="1129"/>
                    <a:pt x="875" y="1129"/>
                  </a:cubicBezTo>
                  <a:cubicBezTo>
                    <a:pt x="1025" y="1129"/>
                    <a:pt x="1176" y="1099"/>
                    <a:pt x="1321" y="1037"/>
                  </a:cubicBezTo>
                  <a:cubicBezTo>
                    <a:pt x="2139" y="652"/>
                    <a:pt x="1872" y="1"/>
                    <a:pt x="1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2"/>
            <p:cNvSpPr/>
            <p:nvPr/>
          </p:nvSpPr>
          <p:spPr>
            <a:xfrm>
              <a:off x="7132077" y="1718572"/>
              <a:ext cx="115701" cy="66440"/>
            </a:xfrm>
            <a:custGeom>
              <a:avLst/>
              <a:gdLst/>
              <a:ahLst/>
              <a:cxnLst/>
              <a:rect l="l" t="t" r="r" b="b"/>
              <a:pathLst>
                <a:path w="3610" h="2073" extrusionOk="0">
                  <a:moveTo>
                    <a:pt x="3610" y="0"/>
                  </a:moveTo>
                  <a:lnTo>
                    <a:pt x="3610" y="0"/>
                  </a:lnTo>
                  <a:cubicBezTo>
                    <a:pt x="2557" y="786"/>
                    <a:pt x="1304" y="1254"/>
                    <a:pt x="1" y="1337"/>
                  </a:cubicBezTo>
                  <a:lnTo>
                    <a:pt x="51" y="2072"/>
                  </a:lnTo>
                  <a:cubicBezTo>
                    <a:pt x="62" y="2072"/>
                    <a:pt x="74" y="2072"/>
                    <a:pt x="85" y="2072"/>
                  </a:cubicBezTo>
                  <a:cubicBezTo>
                    <a:pt x="2914" y="2072"/>
                    <a:pt x="3610" y="1"/>
                    <a:pt x="3610"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2"/>
            <p:cNvSpPr/>
            <p:nvPr/>
          </p:nvSpPr>
          <p:spPr>
            <a:xfrm>
              <a:off x="7353799" y="1464159"/>
              <a:ext cx="64805" cy="104002"/>
            </a:xfrm>
            <a:custGeom>
              <a:avLst/>
              <a:gdLst/>
              <a:ahLst/>
              <a:cxnLst/>
              <a:rect l="l" t="t" r="r" b="b"/>
              <a:pathLst>
                <a:path w="2022" h="3245" extrusionOk="0">
                  <a:moveTo>
                    <a:pt x="463" y="1"/>
                  </a:moveTo>
                  <a:cubicBezTo>
                    <a:pt x="442" y="1"/>
                    <a:pt x="422" y="1"/>
                    <a:pt x="401" y="2"/>
                  </a:cubicBezTo>
                  <a:cubicBezTo>
                    <a:pt x="167" y="19"/>
                    <a:pt x="0" y="219"/>
                    <a:pt x="0" y="436"/>
                  </a:cubicBezTo>
                  <a:cubicBezTo>
                    <a:pt x="17" y="1255"/>
                    <a:pt x="34" y="3110"/>
                    <a:pt x="34" y="3160"/>
                  </a:cubicBezTo>
                  <a:cubicBezTo>
                    <a:pt x="39" y="3177"/>
                    <a:pt x="277" y="3244"/>
                    <a:pt x="581" y="3244"/>
                  </a:cubicBezTo>
                  <a:cubicBezTo>
                    <a:pt x="1174" y="3244"/>
                    <a:pt x="2021" y="2990"/>
                    <a:pt x="1922" y="1623"/>
                  </a:cubicBezTo>
                  <a:cubicBezTo>
                    <a:pt x="1809" y="224"/>
                    <a:pt x="1001" y="1"/>
                    <a:pt x="463"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2"/>
            <p:cNvSpPr/>
            <p:nvPr/>
          </p:nvSpPr>
          <p:spPr>
            <a:xfrm>
              <a:off x="7369311" y="1485473"/>
              <a:ext cx="28428" cy="58171"/>
            </a:xfrm>
            <a:custGeom>
              <a:avLst/>
              <a:gdLst/>
              <a:ahLst/>
              <a:cxnLst/>
              <a:rect l="l" t="t" r="r" b="b"/>
              <a:pathLst>
                <a:path w="887" h="1815" extrusionOk="0">
                  <a:moveTo>
                    <a:pt x="265" y="1"/>
                  </a:moveTo>
                  <a:cubicBezTo>
                    <a:pt x="206" y="1"/>
                    <a:pt x="142" y="31"/>
                    <a:pt x="101" y="72"/>
                  </a:cubicBezTo>
                  <a:cubicBezTo>
                    <a:pt x="68" y="105"/>
                    <a:pt x="34" y="156"/>
                    <a:pt x="34" y="206"/>
                  </a:cubicBezTo>
                  <a:cubicBezTo>
                    <a:pt x="18" y="289"/>
                    <a:pt x="68" y="323"/>
                    <a:pt x="68" y="323"/>
                  </a:cubicBezTo>
                  <a:cubicBezTo>
                    <a:pt x="84" y="323"/>
                    <a:pt x="68" y="273"/>
                    <a:pt x="84" y="222"/>
                  </a:cubicBezTo>
                  <a:cubicBezTo>
                    <a:pt x="114" y="150"/>
                    <a:pt x="181" y="102"/>
                    <a:pt x="264" y="102"/>
                  </a:cubicBezTo>
                  <a:cubicBezTo>
                    <a:pt x="276" y="102"/>
                    <a:pt x="289" y="103"/>
                    <a:pt x="302" y="105"/>
                  </a:cubicBezTo>
                  <a:cubicBezTo>
                    <a:pt x="435" y="139"/>
                    <a:pt x="536" y="222"/>
                    <a:pt x="586" y="356"/>
                  </a:cubicBezTo>
                  <a:cubicBezTo>
                    <a:pt x="669" y="523"/>
                    <a:pt x="719" y="690"/>
                    <a:pt x="736" y="874"/>
                  </a:cubicBezTo>
                  <a:cubicBezTo>
                    <a:pt x="753" y="1242"/>
                    <a:pt x="586" y="1609"/>
                    <a:pt x="368" y="1693"/>
                  </a:cubicBezTo>
                  <a:cubicBezTo>
                    <a:pt x="322" y="1720"/>
                    <a:pt x="276" y="1733"/>
                    <a:pt x="228" y="1733"/>
                  </a:cubicBezTo>
                  <a:cubicBezTo>
                    <a:pt x="188" y="1733"/>
                    <a:pt x="146" y="1725"/>
                    <a:pt x="101" y="1710"/>
                  </a:cubicBezTo>
                  <a:cubicBezTo>
                    <a:pt x="47" y="1696"/>
                    <a:pt x="26" y="1672"/>
                    <a:pt x="11" y="1672"/>
                  </a:cubicBezTo>
                  <a:cubicBezTo>
                    <a:pt x="8" y="1672"/>
                    <a:pt x="5" y="1673"/>
                    <a:pt x="2" y="1675"/>
                  </a:cubicBezTo>
                  <a:lnTo>
                    <a:pt x="2" y="1675"/>
                  </a:lnTo>
                  <a:cubicBezTo>
                    <a:pt x="1" y="1669"/>
                    <a:pt x="1" y="1664"/>
                    <a:pt x="1" y="1659"/>
                  </a:cubicBezTo>
                  <a:lnTo>
                    <a:pt x="1" y="1676"/>
                  </a:lnTo>
                  <a:cubicBezTo>
                    <a:pt x="1" y="1676"/>
                    <a:pt x="2" y="1675"/>
                    <a:pt x="2" y="1675"/>
                  </a:cubicBezTo>
                  <a:lnTo>
                    <a:pt x="2" y="1675"/>
                  </a:lnTo>
                  <a:cubicBezTo>
                    <a:pt x="6" y="1694"/>
                    <a:pt x="22" y="1722"/>
                    <a:pt x="84" y="1760"/>
                  </a:cubicBezTo>
                  <a:cubicBezTo>
                    <a:pt x="143" y="1799"/>
                    <a:pt x="208" y="1815"/>
                    <a:pt x="274" y="1815"/>
                  </a:cubicBezTo>
                  <a:cubicBezTo>
                    <a:pt x="322" y="1815"/>
                    <a:pt x="370" y="1807"/>
                    <a:pt x="419" y="1793"/>
                  </a:cubicBezTo>
                  <a:cubicBezTo>
                    <a:pt x="703" y="1676"/>
                    <a:pt x="886" y="1275"/>
                    <a:pt x="870" y="857"/>
                  </a:cubicBezTo>
                  <a:cubicBezTo>
                    <a:pt x="870" y="657"/>
                    <a:pt x="803" y="456"/>
                    <a:pt x="703" y="289"/>
                  </a:cubicBezTo>
                  <a:cubicBezTo>
                    <a:pt x="636" y="139"/>
                    <a:pt x="485" y="22"/>
                    <a:pt x="302" y="5"/>
                  </a:cubicBezTo>
                  <a:cubicBezTo>
                    <a:pt x="290" y="2"/>
                    <a:pt x="277" y="1"/>
                    <a:pt x="26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2"/>
            <p:cNvSpPr/>
            <p:nvPr/>
          </p:nvSpPr>
          <p:spPr>
            <a:xfrm>
              <a:off x="7162749" y="1458230"/>
              <a:ext cx="56664" cy="18044"/>
            </a:xfrm>
            <a:custGeom>
              <a:avLst/>
              <a:gdLst/>
              <a:ahLst/>
              <a:cxnLst/>
              <a:rect l="l" t="t" r="r" b="b"/>
              <a:pathLst>
                <a:path w="1768" h="563" extrusionOk="0">
                  <a:moveTo>
                    <a:pt x="819" y="1"/>
                  </a:moveTo>
                  <a:cubicBezTo>
                    <a:pt x="342" y="1"/>
                    <a:pt x="1" y="277"/>
                    <a:pt x="80" y="387"/>
                  </a:cubicBezTo>
                  <a:cubicBezTo>
                    <a:pt x="147" y="521"/>
                    <a:pt x="464" y="504"/>
                    <a:pt x="865" y="538"/>
                  </a:cubicBezTo>
                  <a:cubicBezTo>
                    <a:pt x="1066" y="546"/>
                    <a:pt x="1245" y="563"/>
                    <a:pt x="1385" y="563"/>
                  </a:cubicBezTo>
                  <a:cubicBezTo>
                    <a:pt x="1525" y="563"/>
                    <a:pt x="1625" y="546"/>
                    <a:pt x="1667" y="488"/>
                  </a:cubicBezTo>
                  <a:cubicBezTo>
                    <a:pt x="1767" y="371"/>
                    <a:pt x="1417" y="37"/>
                    <a:pt x="899" y="3"/>
                  </a:cubicBezTo>
                  <a:cubicBezTo>
                    <a:pt x="872" y="1"/>
                    <a:pt x="845"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2"/>
            <p:cNvSpPr/>
            <p:nvPr/>
          </p:nvSpPr>
          <p:spPr>
            <a:xfrm>
              <a:off x="7031408" y="1462461"/>
              <a:ext cx="40639" cy="17147"/>
            </a:xfrm>
            <a:custGeom>
              <a:avLst/>
              <a:gdLst/>
              <a:ahLst/>
              <a:cxnLst/>
              <a:rect l="l" t="t" r="r" b="b"/>
              <a:pathLst>
                <a:path w="1268" h="535" extrusionOk="0">
                  <a:moveTo>
                    <a:pt x="717" y="0"/>
                  </a:moveTo>
                  <a:cubicBezTo>
                    <a:pt x="685" y="0"/>
                    <a:pt x="653" y="2"/>
                    <a:pt x="619" y="5"/>
                  </a:cubicBezTo>
                  <a:cubicBezTo>
                    <a:pt x="235" y="38"/>
                    <a:pt x="1" y="255"/>
                    <a:pt x="51" y="389"/>
                  </a:cubicBezTo>
                  <a:cubicBezTo>
                    <a:pt x="89" y="491"/>
                    <a:pt x="254" y="535"/>
                    <a:pt x="464" y="535"/>
                  </a:cubicBezTo>
                  <a:cubicBezTo>
                    <a:pt x="529" y="535"/>
                    <a:pt x="598" y="531"/>
                    <a:pt x="669" y="523"/>
                  </a:cubicBezTo>
                  <a:cubicBezTo>
                    <a:pt x="953" y="506"/>
                    <a:pt x="1220" y="422"/>
                    <a:pt x="1237" y="289"/>
                  </a:cubicBezTo>
                  <a:cubicBezTo>
                    <a:pt x="1268" y="152"/>
                    <a:pt x="1048" y="0"/>
                    <a:pt x="7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2"/>
            <p:cNvSpPr/>
            <p:nvPr/>
          </p:nvSpPr>
          <p:spPr>
            <a:xfrm>
              <a:off x="7005191" y="1314261"/>
              <a:ext cx="373799" cy="207876"/>
            </a:xfrm>
            <a:custGeom>
              <a:avLst/>
              <a:gdLst/>
              <a:ahLst/>
              <a:cxnLst/>
              <a:rect l="l" t="t" r="r" b="b"/>
              <a:pathLst>
                <a:path w="11663" h="6486" extrusionOk="0">
                  <a:moveTo>
                    <a:pt x="5096" y="0"/>
                  </a:moveTo>
                  <a:lnTo>
                    <a:pt x="2222" y="402"/>
                  </a:lnTo>
                  <a:lnTo>
                    <a:pt x="0" y="1020"/>
                  </a:lnTo>
                  <a:lnTo>
                    <a:pt x="117" y="2557"/>
                  </a:lnTo>
                  <a:cubicBezTo>
                    <a:pt x="117" y="2557"/>
                    <a:pt x="726" y="2849"/>
                    <a:pt x="1690" y="2849"/>
                  </a:cubicBezTo>
                  <a:cubicBezTo>
                    <a:pt x="2339" y="2849"/>
                    <a:pt x="3149" y="2717"/>
                    <a:pt x="4044" y="2273"/>
                  </a:cubicBezTo>
                  <a:cubicBezTo>
                    <a:pt x="5150" y="1726"/>
                    <a:pt x="6403" y="1382"/>
                    <a:pt x="7099" y="1382"/>
                  </a:cubicBezTo>
                  <a:cubicBezTo>
                    <a:pt x="7318" y="1382"/>
                    <a:pt x="7481" y="1416"/>
                    <a:pt x="7569" y="1488"/>
                  </a:cubicBezTo>
                  <a:cubicBezTo>
                    <a:pt x="7953" y="1772"/>
                    <a:pt x="8037" y="3275"/>
                    <a:pt x="9474" y="3710"/>
                  </a:cubicBezTo>
                  <a:cubicBezTo>
                    <a:pt x="9474" y="3710"/>
                    <a:pt x="9377" y="6486"/>
                    <a:pt x="10452" y="6486"/>
                  </a:cubicBezTo>
                  <a:cubicBezTo>
                    <a:pt x="10471" y="6486"/>
                    <a:pt x="10490" y="6485"/>
                    <a:pt x="10510" y="6483"/>
                  </a:cubicBezTo>
                  <a:cubicBezTo>
                    <a:pt x="11663" y="6383"/>
                    <a:pt x="10944" y="1939"/>
                    <a:pt x="10944" y="1939"/>
                  </a:cubicBezTo>
                  <a:lnTo>
                    <a:pt x="8154" y="569"/>
                  </a:lnTo>
                  <a:lnTo>
                    <a:pt x="509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2"/>
            <p:cNvSpPr/>
            <p:nvPr/>
          </p:nvSpPr>
          <p:spPr>
            <a:xfrm>
              <a:off x="6485725" y="1553098"/>
              <a:ext cx="304731" cy="398990"/>
            </a:xfrm>
            <a:custGeom>
              <a:avLst/>
              <a:gdLst/>
              <a:ahLst/>
              <a:cxnLst/>
              <a:rect l="l" t="t" r="r" b="b"/>
              <a:pathLst>
                <a:path w="9508" h="12449" extrusionOk="0">
                  <a:moveTo>
                    <a:pt x="6116" y="1"/>
                  </a:moveTo>
                  <a:lnTo>
                    <a:pt x="1" y="3158"/>
                  </a:lnTo>
                  <a:lnTo>
                    <a:pt x="2992" y="12448"/>
                  </a:lnTo>
                  <a:lnTo>
                    <a:pt x="9508" y="11546"/>
                  </a:lnTo>
                  <a:cubicBezTo>
                    <a:pt x="9508" y="11546"/>
                    <a:pt x="6216" y="168"/>
                    <a:pt x="6116"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2"/>
            <p:cNvSpPr/>
            <p:nvPr/>
          </p:nvSpPr>
          <p:spPr>
            <a:xfrm>
              <a:off x="6679595" y="1543996"/>
              <a:ext cx="129610" cy="379184"/>
            </a:xfrm>
            <a:custGeom>
              <a:avLst/>
              <a:gdLst/>
              <a:ahLst/>
              <a:cxnLst/>
              <a:rect l="l" t="t" r="r" b="b"/>
              <a:pathLst>
                <a:path w="4044" h="11831" extrusionOk="0">
                  <a:moveTo>
                    <a:pt x="635" y="0"/>
                  </a:moveTo>
                  <a:lnTo>
                    <a:pt x="0" y="335"/>
                  </a:lnTo>
                  <a:lnTo>
                    <a:pt x="3459" y="11830"/>
                  </a:lnTo>
                  <a:lnTo>
                    <a:pt x="4044" y="11529"/>
                  </a:lnTo>
                  <a:lnTo>
                    <a:pt x="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2"/>
            <p:cNvSpPr/>
            <p:nvPr/>
          </p:nvSpPr>
          <p:spPr>
            <a:xfrm>
              <a:off x="6574087" y="1643351"/>
              <a:ext cx="21634" cy="17788"/>
            </a:xfrm>
            <a:custGeom>
              <a:avLst/>
              <a:gdLst/>
              <a:ahLst/>
              <a:cxnLst/>
              <a:rect l="l" t="t" r="r" b="b"/>
              <a:pathLst>
                <a:path w="675" h="555" extrusionOk="0">
                  <a:moveTo>
                    <a:pt x="368" y="1"/>
                  </a:moveTo>
                  <a:cubicBezTo>
                    <a:pt x="346" y="1"/>
                    <a:pt x="324" y="3"/>
                    <a:pt x="301" y="8"/>
                  </a:cubicBezTo>
                  <a:cubicBezTo>
                    <a:pt x="67" y="58"/>
                    <a:pt x="1" y="376"/>
                    <a:pt x="218" y="510"/>
                  </a:cubicBezTo>
                  <a:cubicBezTo>
                    <a:pt x="264" y="540"/>
                    <a:pt x="314" y="554"/>
                    <a:pt x="363" y="554"/>
                  </a:cubicBezTo>
                  <a:cubicBezTo>
                    <a:pt x="525" y="554"/>
                    <a:pt x="674" y="401"/>
                    <a:pt x="636" y="209"/>
                  </a:cubicBezTo>
                  <a:cubicBezTo>
                    <a:pt x="607" y="81"/>
                    <a:pt x="494"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2"/>
            <p:cNvSpPr/>
            <p:nvPr/>
          </p:nvSpPr>
          <p:spPr>
            <a:xfrm>
              <a:off x="6397363" y="1703316"/>
              <a:ext cx="537703" cy="756797"/>
            </a:xfrm>
            <a:custGeom>
              <a:avLst/>
              <a:gdLst/>
              <a:ahLst/>
              <a:cxnLst/>
              <a:rect l="l" t="t" r="r" b="b"/>
              <a:pathLst>
                <a:path w="16777" h="23613" extrusionOk="0">
                  <a:moveTo>
                    <a:pt x="6416" y="0"/>
                  </a:moveTo>
                  <a:cubicBezTo>
                    <a:pt x="6131" y="0"/>
                    <a:pt x="5840" y="67"/>
                    <a:pt x="5565" y="209"/>
                  </a:cubicBezTo>
                  <a:lnTo>
                    <a:pt x="4646" y="677"/>
                  </a:lnTo>
                  <a:cubicBezTo>
                    <a:pt x="3977" y="1011"/>
                    <a:pt x="3493" y="1613"/>
                    <a:pt x="3292" y="2331"/>
                  </a:cubicBezTo>
                  <a:cubicBezTo>
                    <a:pt x="2988" y="3517"/>
                    <a:pt x="2699" y="4794"/>
                    <a:pt x="2705" y="4794"/>
                  </a:cubicBezTo>
                  <a:cubicBezTo>
                    <a:pt x="2705" y="4794"/>
                    <a:pt x="2706" y="4792"/>
                    <a:pt x="2708" y="4787"/>
                  </a:cubicBezTo>
                  <a:lnTo>
                    <a:pt x="2708" y="4787"/>
                  </a:lnTo>
                  <a:lnTo>
                    <a:pt x="870" y="17603"/>
                  </a:lnTo>
                  <a:cubicBezTo>
                    <a:pt x="870" y="17603"/>
                    <a:pt x="1" y="21312"/>
                    <a:pt x="2541" y="23066"/>
                  </a:cubicBezTo>
                  <a:cubicBezTo>
                    <a:pt x="3097" y="23457"/>
                    <a:pt x="3766" y="23612"/>
                    <a:pt x="4476" y="23612"/>
                  </a:cubicBezTo>
                  <a:cubicBezTo>
                    <a:pt x="6199" y="23612"/>
                    <a:pt x="8168" y="22700"/>
                    <a:pt x="9374" y="22014"/>
                  </a:cubicBezTo>
                  <a:lnTo>
                    <a:pt x="16776" y="17553"/>
                  </a:lnTo>
                  <a:lnTo>
                    <a:pt x="11045" y="12055"/>
                  </a:lnTo>
                  <a:lnTo>
                    <a:pt x="6768" y="14846"/>
                  </a:lnTo>
                  <a:lnTo>
                    <a:pt x="5966" y="4888"/>
                  </a:lnTo>
                  <a:lnTo>
                    <a:pt x="6033" y="4386"/>
                  </a:lnTo>
                  <a:lnTo>
                    <a:pt x="8940" y="3283"/>
                  </a:lnTo>
                  <a:lnTo>
                    <a:pt x="8104" y="1145"/>
                  </a:lnTo>
                  <a:cubicBezTo>
                    <a:pt x="7817" y="427"/>
                    <a:pt x="7136" y="0"/>
                    <a:pt x="641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2" name="Google Shape;3172;p52"/>
          <p:cNvSpPr/>
          <p:nvPr/>
        </p:nvSpPr>
        <p:spPr>
          <a:xfrm>
            <a:off x="7052000" y="2080346"/>
            <a:ext cx="1119026" cy="1104123"/>
          </a:xfrm>
          <a:custGeom>
            <a:avLst/>
            <a:gdLst/>
            <a:ahLst/>
            <a:cxnLst/>
            <a:rect l="l" t="t" r="r" b="b"/>
            <a:pathLst>
              <a:path w="34915" h="34450" extrusionOk="0">
                <a:moveTo>
                  <a:pt x="15926" y="0"/>
                </a:moveTo>
                <a:cubicBezTo>
                  <a:pt x="6978" y="0"/>
                  <a:pt x="0" y="8454"/>
                  <a:pt x="177" y="17587"/>
                </a:cubicBezTo>
                <a:cubicBezTo>
                  <a:pt x="359" y="26964"/>
                  <a:pt x="8027" y="34449"/>
                  <a:pt x="17365" y="34449"/>
                </a:cubicBezTo>
                <a:cubicBezTo>
                  <a:pt x="17478" y="34449"/>
                  <a:pt x="17591" y="34448"/>
                  <a:pt x="17704" y="34446"/>
                </a:cubicBezTo>
                <a:cubicBezTo>
                  <a:pt x="27211" y="34262"/>
                  <a:pt x="34196" y="26409"/>
                  <a:pt x="34580" y="16919"/>
                </a:cubicBezTo>
                <a:cubicBezTo>
                  <a:pt x="34914" y="8247"/>
                  <a:pt x="27145" y="812"/>
                  <a:pt x="17036" y="43"/>
                </a:cubicBezTo>
                <a:cubicBezTo>
                  <a:pt x="16663" y="14"/>
                  <a:pt x="16293" y="0"/>
                  <a:pt x="159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3" name="Google Shape;3173;p52"/>
          <p:cNvGrpSpPr/>
          <p:nvPr/>
        </p:nvGrpSpPr>
        <p:grpSpPr>
          <a:xfrm>
            <a:off x="6830868" y="1751423"/>
            <a:ext cx="1822738" cy="1417669"/>
            <a:chOff x="303700" y="238475"/>
            <a:chExt cx="6849825" cy="5217775"/>
          </a:xfrm>
        </p:grpSpPr>
        <p:sp>
          <p:nvSpPr>
            <p:cNvPr id="3174" name="Google Shape;3174;p52"/>
            <p:cNvSpPr/>
            <p:nvPr/>
          </p:nvSpPr>
          <p:spPr>
            <a:xfrm>
              <a:off x="1082925" y="2507525"/>
              <a:ext cx="2946975" cy="2948725"/>
            </a:xfrm>
            <a:custGeom>
              <a:avLst/>
              <a:gdLst/>
              <a:ahLst/>
              <a:cxnLst/>
              <a:rect l="l" t="t" r="r" b="b"/>
              <a:pathLst>
                <a:path w="117879" h="117949" extrusionOk="0">
                  <a:moveTo>
                    <a:pt x="63315" y="1"/>
                  </a:moveTo>
                  <a:cubicBezTo>
                    <a:pt x="59699" y="1"/>
                    <a:pt x="56080" y="128"/>
                    <a:pt x="52465" y="380"/>
                  </a:cubicBezTo>
                  <a:cubicBezTo>
                    <a:pt x="52465" y="380"/>
                    <a:pt x="52094" y="365"/>
                    <a:pt x="51417" y="365"/>
                  </a:cubicBezTo>
                  <a:cubicBezTo>
                    <a:pt x="46330" y="365"/>
                    <a:pt x="23990" y="1209"/>
                    <a:pt x="12742" y="15598"/>
                  </a:cubicBezTo>
                  <a:lnTo>
                    <a:pt x="0" y="39019"/>
                  </a:lnTo>
                  <a:lnTo>
                    <a:pt x="25381" y="64452"/>
                  </a:lnTo>
                  <a:lnTo>
                    <a:pt x="38846" y="117949"/>
                  </a:lnTo>
                  <a:lnTo>
                    <a:pt x="117878" y="116349"/>
                  </a:lnTo>
                  <a:lnTo>
                    <a:pt x="114783" y="73583"/>
                  </a:lnTo>
                  <a:lnTo>
                    <a:pt x="111894" y="21118"/>
                  </a:lnTo>
                  <a:cubicBezTo>
                    <a:pt x="111894" y="21118"/>
                    <a:pt x="113648" y="6931"/>
                    <a:pt x="92239" y="2753"/>
                  </a:cubicBezTo>
                  <a:cubicBezTo>
                    <a:pt x="82695" y="912"/>
                    <a:pt x="73014" y="1"/>
                    <a:pt x="6331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2"/>
            <p:cNvSpPr/>
            <p:nvPr/>
          </p:nvSpPr>
          <p:spPr>
            <a:xfrm>
              <a:off x="303700" y="3192800"/>
              <a:ext cx="2588675" cy="2223525"/>
            </a:xfrm>
            <a:custGeom>
              <a:avLst/>
              <a:gdLst/>
              <a:ahLst/>
              <a:cxnLst/>
              <a:rect l="l" t="t" r="r" b="b"/>
              <a:pathLst>
                <a:path w="103547" h="88941" extrusionOk="0">
                  <a:moveTo>
                    <a:pt x="37514" y="1"/>
                  </a:moveTo>
                  <a:lnTo>
                    <a:pt x="7232" y="56077"/>
                  </a:lnTo>
                  <a:cubicBezTo>
                    <a:pt x="0" y="71361"/>
                    <a:pt x="11177" y="88940"/>
                    <a:pt x="28037" y="88940"/>
                  </a:cubicBezTo>
                  <a:cubicBezTo>
                    <a:pt x="28135" y="88940"/>
                    <a:pt x="28233" y="88940"/>
                    <a:pt x="28332" y="88938"/>
                  </a:cubicBezTo>
                  <a:lnTo>
                    <a:pt x="99059" y="88061"/>
                  </a:lnTo>
                  <a:lnTo>
                    <a:pt x="103547" y="58656"/>
                  </a:lnTo>
                  <a:lnTo>
                    <a:pt x="46284" y="57625"/>
                  </a:lnTo>
                  <a:lnTo>
                    <a:pt x="65062" y="18624"/>
                  </a:lnTo>
                  <a:lnTo>
                    <a:pt x="3751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2"/>
            <p:cNvSpPr/>
            <p:nvPr/>
          </p:nvSpPr>
          <p:spPr>
            <a:xfrm>
              <a:off x="3817075" y="2821375"/>
              <a:ext cx="1419975" cy="2246675"/>
            </a:xfrm>
            <a:custGeom>
              <a:avLst/>
              <a:gdLst/>
              <a:ahLst/>
              <a:cxnLst/>
              <a:rect l="l" t="t" r="r" b="b"/>
              <a:pathLst>
                <a:path w="56799" h="89867" extrusionOk="0">
                  <a:moveTo>
                    <a:pt x="0" y="1"/>
                  </a:moveTo>
                  <a:lnTo>
                    <a:pt x="0" y="1"/>
                  </a:lnTo>
                  <a:cubicBezTo>
                    <a:pt x="0" y="2"/>
                    <a:pt x="5059" y="59344"/>
                    <a:pt x="4356" y="59344"/>
                  </a:cubicBezTo>
                  <a:cubicBezTo>
                    <a:pt x="4349" y="59344"/>
                    <a:pt x="4342" y="59338"/>
                    <a:pt x="4334" y="59327"/>
                  </a:cubicBezTo>
                  <a:cubicBezTo>
                    <a:pt x="4329" y="59319"/>
                    <a:pt x="4326" y="59316"/>
                    <a:pt x="4326" y="59316"/>
                  </a:cubicBezTo>
                  <a:lnTo>
                    <a:pt x="4326" y="59316"/>
                  </a:lnTo>
                  <a:cubicBezTo>
                    <a:pt x="4288" y="59316"/>
                    <a:pt x="23679" y="89867"/>
                    <a:pt x="23679" y="89867"/>
                  </a:cubicBezTo>
                  <a:lnTo>
                    <a:pt x="56798" y="87700"/>
                  </a:lnTo>
                  <a:lnTo>
                    <a:pt x="0"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2"/>
            <p:cNvSpPr/>
            <p:nvPr/>
          </p:nvSpPr>
          <p:spPr>
            <a:xfrm>
              <a:off x="1660700" y="2777525"/>
              <a:ext cx="317275" cy="1007275"/>
            </a:xfrm>
            <a:custGeom>
              <a:avLst/>
              <a:gdLst/>
              <a:ahLst/>
              <a:cxnLst/>
              <a:rect l="l" t="t" r="r" b="b"/>
              <a:pathLst>
                <a:path w="12691" h="40291" extrusionOk="0">
                  <a:moveTo>
                    <a:pt x="0" y="1"/>
                  </a:moveTo>
                  <a:cubicBezTo>
                    <a:pt x="413" y="413"/>
                    <a:pt x="877" y="774"/>
                    <a:pt x="1342" y="1135"/>
                  </a:cubicBezTo>
                  <a:cubicBezTo>
                    <a:pt x="2580" y="2167"/>
                    <a:pt x="3715" y="3302"/>
                    <a:pt x="4798" y="4489"/>
                  </a:cubicBezTo>
                  <a:cubicBezTo>
                    <a:pt x="6397" y="6191"/>
                    <a:pt x="7790" y="8100"/>
                    <a:pt x="8977" y="10163"/>
                  </a:cubicBezTo>
                  <a:cubicBezTo>
                    <a:pt x="10473" y="12640"/>
                    <a:pt x="11453" y="15374"/>
                    <a:pt x="11917" y="18211"/>
                  </a:cubicBezTo>
                  <a:cubicBezTo>
                    <a:pt x="12278" y="21100"/>
                    <a:pt x="12227" y="23989"/>
                    <a:pt x="11917" y="26878"/>
                  </a:cubicBezTo>
                  <a:cubicBezTo>
                    <a:pt x="11608" y="29509"/>
                    <a:pt x="11195" y="31882"/>
                    <a:pt x="10782" y="33842"/>
                  </a:cubicBezTo>
                  <a:cubicBezTo>
                    <a:pt x="10370" y="35854"/>
                    <a:pt x="10008" y="37453"/>
                    <a:pt x="9750" y="38537"/>
                  </a:cubicBezTo>
                  <a:cubicBezTo>
                    <a:pt x="9596" y="39053"/>
                    <a:pt x="9544" y="39465"/>
                    <a:pt x="9441" y="39826"/>
                  </a:cubicBezTo>
                  <a:cubicBezTo>
                    <a:pt x="9389" y="39981"/>
                    <a:pt x="9389" y="40136"/>
                    <a:pt x="9338" y="40291"/>
                  </a:cubicBezTo>
                  <a:cubicBezTo>
                    <a:pt x="9441" y="40136"/>
                    <a:pt x="9493" y="39981"/>
                    <a:pt x="9544" y="39826"/>
                  </a:cubicBezTo>
                  <a:cubicBezTo>
                    <a:pt x="9596" y="39568"/>
                    <a:pt x="9750" y="39156"/>
                    <a:pt x="9905" y="38588"/>
                  </a:cubicBezTo>
                  <a:cubicBezTo>
                    <a:pt x="10215" y="37505"/>
                    <a:pt x="10627" y="35906"/>
                    <a:pt x="11092" y="33945"/>
                  </a:cubicBezTo>
                  <a:cubicBezTo>
                    <a:pt x="11608" y="31624"/>
                    <a:pt x="12020" y="29251"/>
                    <a:pt x="12278" y="26878"/>
                  </a:cubicBezTo>
                  <a:cubicBezTo>
                    <a:pt x="12691" y="23989"/>
                    <a:pt x="12691" y="21048"/>
                    <a:pt x="12381" y="18159"/>
                  </a:cubicBezTo>
                  <a:cubicBezTo>
                    <a:pt x="11917" y="15219"/>
                    <a:pt x="10885" y="12433"/>
                    <a:pt x="9338" y="9957"/>
                  </a:cubicBezTo>
                  <a:cubicBezTo>
                    <a:pt x="8100" y="7894"/>
                    <a:pt x="6655" y="5985"/>
                    <a:pt x="5004" y="4231"/>
                  </a:cubicBezTo>
                  <a:cubicBezTo>
                    <a:pt x="3921" y="3096"/>
                    <a:pt x="2735" y="2012"/>
                    <a:pt x="1445" y="981"/>
                  </a:cubicBezTo>
                  <a:cubicBezTo>
                    <a:pt x="1032" y="620"/>
                    <a:pt x="619" y="413"/>
                    <a:pt x="413" y="207"/>
                  </a:cubicBezTo>
                  <a:cubicBezTo>
                    <a:pt x="310" y="104"/>
                    <a:pt x="155" y="5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2"/>
            <p:cNvSpPr/>
            <p:nvPr/>
          </p:nvSpPr>
          <p:spPr>
            <a:xfrm>
              <a:off x="1458225" y="3859575"/>
              <a:ext cx="379175" cy="773850"/>
            </a:xfrm>
            <a:custGeom>
              <a:avLst/>
              <a:gdLst/>
              <a:ahLst/>
              <a:cxnLst/>
              <a:rect l="l" t="t" r="r" b="b"/>
              <a:pathLst>
                <a:path w="15167" h="30954" extrusionOk="0">
                  <a:moveTo>
                    <a:pt x="15167" y="1"/>
                  </a:moveTo>
                  <a:cubicBezTo>
                    <a:pt x="14961" y="413"/>
                    <a:pt x="14703" y="775"/>
                    <a:pt x="14548" y="1187"/>
                  </a:cubicBezTo>
                  <a:cubicBezTo>
                    <a:pt x="14135" y="2064"/>
                    <a:pt x="13568" y="3199"/>
                    <a:pt x="12949" y="4541"/>
                  </a:cubicBezTo>
                  <a:cubicBezTo>
                    <a:pt x="11556" y="7429"/>
                    <a:pt x="9647" y="11247"/>
                    <a:pt x="7635" y="15529"/>
                  </a:cubicBezTo>
                  <a:lnTo>
                    <a:pt x="2167" y="26414"/>
                  </a:lnTo>
                  <a:lnTo>
                    <a:pt x="516" y="29715"/>
                  </a:lnTo>
                  <a:cubicBezTo>
                    <a:pt x="310" y="30128"/>
                    <a:pt x="155" y="30541"/>
                    <a:pt x="0" y="30954"/>
                  </a:cubicBezTo>
                  <a:cubicBezTo>
                    <a:pt x="258" y="30592"/>
                    <a:pt x="464" y="30231"/>
                    <a:pt x="671" y="29819"/>
                  </a:cubicBezTo>
                  <a:cubicBezTo>
                    <a:pt x="1135" y="29045"/>
                    <a:pt x="1702" y="27961"/>
                    <a:pt x="2476" y="26569"/>
                  </a:cubicBezTo>
                  <a:cubicBezTo>
                    <a:pt x="3921" y="23834"/>
                    <a:pt x="5881" y="19965"/>
                    <a:pt x="7996" y="15684"/>
                  </a:cubicBezTo>
                  <a:cubicBezTo>
                    <a:pt x="10111" y="11402"/>
                    <a:pt x="11917" y="7533"/>
                    <a:pt x="13207" y="4644"/>
                  </a:cubicBezTo>
                  <a:cubicBezTo>
                    <a:pt x="13826" y="3251"/>
                    <a:pt x="14342" y="2064"/>
                    <a:pt x="14703" y="1290"/>
                  </a:cubicBezTo>
                  <a:cubicBezTo>
                    <a:pt x="14909" y="878"/>
                    <a:pt x="15064" y="465"/>
                    <a:pt x="15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2"/>
            <p:cNvSpPr/>
            <p:nvPr/>
          </p:nvSpPr>
          <p:spPr>
            <a:xfrm>
              <a:off x="1057125" y="4624375"/>
              <a:ext cx="1819775" cy="769975"/>
            </a:xfrm>
            <a:custGeom>
              <a:avLst/>
              <a:gdLst/>
              <a:ahLst/>
              <a:cxnLst/>
              <a:rect l="l" t="t" r="r" b="b"/>
              <a:pathLst>
                <a:path w="72791" h="30799" extrusionOk="0">
                  <a:moveTo>
                    <a:pt x="51691" y="0"/>
                  </a:moveTo>
                  <a:lnTo>
                    <a:pt x="15116" y="52"/>
                  </a:lnTo>
                  <a:cubicBezTo>
                    <a:pt x="10473" y="104"/>
                    <a:pt x="6707" y="104"/>
                    <a:pt x="4024" y="155"/>
                  </a:cubicBezTo>
                  <a:lnTo>
                    <a:pt x="1032" y="155"/>
                  </a:lnTo>
                  <a:lnTo>
                    <a:pt x="258" y="207"/>
                  </a:lnTo>
                  <a:lnTo>
                    <a:pt x="0" y="207"/>
                  </a:lnTo>
                  <a:cubicBezTo>
                    <a:pt x="52" y="258"/>
                    <a:pt x="155" y="258"/>
                    <a:pt x="258" y="258"/>
                  </a:cubicBezTo>
                  <a:lnTo>
                    <a:pt x="1032" y="258"/>
                  </a:lnTo>
                  <a:cubicBezTo>
                    <a:pt x="1754" y="258"/>
                    <a:pt x="2734" y="310"/>
                    <a:pt x="4024" y="310"/>
                  </a:cubicBezTo>
                  <a:cubicBezTo>
                    <a:pt x="6707" y="310"/>
                    <a:pt x="10473" y="362"/>
                    <a:pt x="15116" y="362"/>
                  </a:cubicBezTo>
                  <a:cubicBezTo>
                    <a:pt x="24504" y="413"/>
                    <a:pt x="37401" y="413"/>
                    <a:pt x="51691" y="413"/>
                  </a:cubicBezTo>
                  <a:lnTo>
                    <a:pt x="72354" y="413"/>
                  </a:lnTo>
                  <a:cubicBezTo>
                    <a:pt x="71333" y="9300"/>
                    <a:pt x="70465" y="16860"/>
                    <a:pt x="69850" y="22286"/>
                  </a:cubicBezTo>
                  <a:cubicBezTo>
                    <a:pt x="69541" y="24917"/>
                    <a:pt x="69283" y="27084"/>
                    <a:pt x="69128" y="28580"/>
                  </a:cubicBezTo>
                  <a:cubicBezTo>
                    <a:pt x="69076" y="29251"/>
                    <a:pt x="69025" y="29818"/>
                    <a:pt x="68973" y="30231"/>
                  </a:cubicBezTo>
                  <a:cubicBezTo>
                    <a:pt x="68973" y="30386"/>
                    <a:pt x="68973" y="30540"/>
                    <a:pt x="68922" y="30644"/>
                  </a:cubicBezTo>
                  <a:cubicBezTo>
                    <a:pt x="68922" y="30695"/>
                    <a:pt x="68922" y="30747"/>
                    <a:pt x="68922" y="30798"/>
                  </a:cubicBezTo>
                  <a:cubicBezTo>
                    <a:pt x="68973" y="30747"/>
                    <a:pt x="68973" y="30695"/>
                    <a:pt x="68973" y="30644"/>
                  </a:cubicBezTo>
                  <a:cubicBezTo>
                    <a:pt x="68973" y="30540"/>
                    <a:pt x="69025" y="30386"/>
                    <a:pt x="69025" y="30231"/>
                  </a:cubicBezTo>
                  <a:cubicBezTo>
                    <a:pt x="69076" y="29818"/>
                    <a:pt x="69180" y="29302"/>
                    <a:pt x="69283" y="28580"/>
                  </a:cubicBezTo>
                  <a:cubicBezTo>
                    <a:pt x="69437" y="27084"/>
                    <a:pt x="69747" y="24969"/>
                    <a:pt x="70057" y="22286"/>
                  </a:cubicBezTo>
                  <a:cubicBezTo>
                    <a:pt x="70727" y="16870"/>
                    <a:pt x="71656" y="9235"/>
                    <a:pt x="72791" y="258"/>
                  </a:cubicBezTo>
                  <a:lnTo>
                    <a:pt x="727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2"/>
            <p:cNvSpPr/>
            <p:nvPr/>
          </p:nvSpPr>
          <p:spPr>
            <a:xfrm>
              <a:off x="1182225" y="4402550"/>
              <a:ext cx="290200" cy="246350"/>
            </a:xfrm>
            <a:custGeom>
              <a:avLst/>
              <a:gdLst/>
              <a:ahLst/>
              <a:cxnLst/>
              <a:rect l="l" t="t" r="r" b="b"/>
              <a:pathLst>
                <a:path w="11608" h="9854" extrusionOk="0">
                  <a:moveTo>
                    <a:pt x="0" y="0"/>
                  </a:moveTo>
                  <a:cubicBezTo>
                    <a:pt x="619" y="413"/>
                    <a:pt x="1290" y="774"/>
                    <a:pt x="1961" y="1135"/>
                  </a:cubicBezTo>
                  <a:cubicBezTo>
                    <a:pt x="3560" y="2012"/>
                    <a:pt x="5056" y="3044"/>
                    <a:pt x="6449" y="4179"/>
                  </a:cubicBezTo>
                  <a:cubicBezTo>
                    <a:pt x="7790" y="5365"/>
                    <a:pt x="9080" y="6655"/>
                    <a:pt x="10215" y="8048"/>
                  </a:cubicBezTo>
                  <a:cubicBezTo>
                    <a:pt x="10627" y="8667"/>
                    <a:pt x="11143" y="9286"/>
                    <a:pt x="11608" y="9854"/>
                  </a:cubicBezTo>
                  <a:cubicBezTo>
                    <a:pt x="11350" y="9131"/>
                    <a:pt x="10937" y="8461"/>
                    <a:pt x="10473" y="7893"/>
                  </a:cubicBezTo>
                  <a:cubicBezTo>
                    <a:pt x="8306" y="4901"/>
                    <a:pt x="5417" y="2477"/>
                    <a:pt x="2115" y="826"/>
                  </a:cubicBezTo>
                  <a:cubicBezTo>
                    <a:pt x="1445" y="465"/>
                    <a:pt x="723" y="20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2"/>
            <p:cNvSpPr/>
            <p:nvPr/>
          </p:nvSpPr>
          <p:spPr>
            <a:xfrm>
              <a:off x="3871225" y="2989025"/>
              <a:ext cx="110950" cy="1797875"/>
            </a:xfrm>
            <a:custGeom>
              <a:avLst/>
              <a:gdLst/>
              <a:ahLst/>
              <a:cxnLst/>
              <a:rect l="l" t="t" r="r" b="b"/>
              <a:pathLst>
                <a:path w="4438" h="71915" extrusionOk="0">
                  <a:moveTo>
                    <a:pt x="53" y="1"/>
                  </a:moveTo>
                  <a:cubicBezTo>
                    <a:pt x="1" y="207"/>
                    <a:pt x="1" y="465"/>
                    <a:pt x="1" y="723"/>
                  </a:cubicBezTo>
                  <a:cubicBezTo>
                    <a:pt x="1" y="1239"/>
                    <a:pt x="53" y="1910"/>
                    <a:pt x="53" y="2787"/>
                  </a:cubicBezTo>
                  <a:cubicBezTo>
                    <a:pt x="104" y="4644"/>
                    <a:pt x="156" y="7275"/>
                    <a:pt x="259" y="10525"/>
                  </a:cubicBezTo>
                  <a:cubicBezTo>
                    <a:pt x="517" y="17077"/>
                    <a:pt x="930" y="26053"/>
                    <a:pt x="1497" y="36009"/>
                  </a:cubicBezTo>
                  <a:cubicBezTo>
                    <a:pt x="2116" y="45914"/>
                    <a:pt x="2787" y="54942"/>
                    <a:pt x="3354" y="61442"/>
                  </a:cubicBezTo>
                  <a:cubicBezTo>
                    <a:pt x="3612" y="64692"/>
                    <a:pt x="3870" y="67323"/>
                    <a:pt x="4076" y="69129"/>
                  </a:cubicBezTo>
                  <a:cubicBezTo>
                    <a:pt x="4180" y="70006"/>
                    <a:pt x="4231" y="70676"/>
                    <a:pt x="4334" y="71192"/>
                  </a:cubicBezTo>
                  <a:cubicBezTo>
                    <a:pt x="4334" y="71450"/>
                    <a:pt x="4386" y="71708"/>
                    <a:pt x="4437" y="71914"/>
                  </a:cubicBezTo>
                  <a:cubicBezTo>
                    <a:pt x="4437" y="71708"/>
                    <a:pt x="4437" y="71450"/>
                    <a:pt x="4386" y="71192"/>
                  </a:cubicBezTo>
                  <a:cubicBezTo>
                    <a:pt x="4386" y="70676"/>
                    <a:pt x="4334" y="70006"/>
                    <a:pt x="4231" y="69129"/>
                  </a:cubicBezTo>
                  <a:cubicBezTo>
                    <a:pt x="4128" y="67220"/>
                    <a:pt x="3922" y="64641"/>
                    <a:pt x="3664" y="61391"/>
                  </a:cubicBezTo>
                  <a:cubicBezTo>
                    <a:pt x="3148" y="54890"/>
                    <a:pt x="2529" y="45914"/>
                    <a:pt x="1961" y="35958"/>
                  </a:cubicBezTo>
                  <a:cubicBezTo>
                    <a:pt x="1342" y="26053"/>
                    <a:pt x="930" y="17025"/>
                    <a:pt x="568" y="10525"/>
                  </a:cubicBezTo>
                  <a:cubicBezTo>
                    <a:pt x="414" y="7275"/>
                    <a:pt x="310" y="4644"/>
                    <a:pt x="207" y="2787"/>
                  </a:cubicBezTo>
                  <a:cubicBezTo>
                    <a:pt x="156" y="1910"/>
                    <a:pt x="104" y="1239"/>
                    <a:pt x="104" y="723"/>
                  </a:cubicBezTo>
                  <a:cubicBezTo>
                    <a:pt x="104" y="465"/>
                    <a:pt x="53" y="207"/>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2"/>
            <p:cNvSpPr/>
            <p:nvPr/>
          </p:nvSpPr>
          <p:spPr>
            <a:xfrm>
              <a:off x="2175275" y="3026450"/>
              <a:ext cx="287650" cy="568775"/>
            </a:xfrm>
            <a:custGeom>
              <a:avLst/>
              <a:gdLst/>
              <a:ahLst/>
              <a:cxnLst/>
              <a:rect l="l" t="t" r="r" b="b"/>
              <a:pathLst>
                <a:path w="11506" h="22751" extrusionOk="0">
                  <a:moveTo>
                    <a:pt x="2477" y="0"/>
                  </a:moveTo>
                  <a:lnTo>
                    <a:pt x="2477" y="0"/>
                  </a:lnTo>
                  <a:cubicBezTo>
                    <a:pt x="2374" y="361"/>
                    <a:pt x="2322" y="722"/>
                    <a:pt x="2271" y="1135"/>
                  </a:cubicBezTo>
                  <a:cubicBezTo>
                    <a:pt x="2116" y="1909"/>
                    <a:pt x="1961" y="2941"/>
                    <a:pt x="1755" y="4230"/>
                  </a:cubicBezTo>
                  <a:cubicBezTo>
                    <a:pt x="1342" y="6964"/>
                    <a:pt x="775" y="10730"/>
                    <a:pt x="104" y="15115"/>
                  </a:cubicBezTo>
                  <a:lnTo>
                    <a:pt x="1" y="15580"/>
                  </a:lnTo>
                  <a:lnTo>
                    <a:pt x="414" y="15322"/>
                  </a:lnTo>
                  <a:cubicBezTo>
                    <a:pt x="2116" y="14084"/>
                    <a:pt x="3973" y="12794"/>
                    <a:pt x="5934" y="11453"/>
                  </a:cubicBezTo>
                  <a:cubicBezTo>
                    <a:pt x="7705" y="10208"/>
                    <a:pt x="9388" y="9007"/>
                    <a:pt x="10982" y="7933"/>
                  </a:cubicBezTo>
                  <a:lnTo>
                    <a:pt x="10982" y="7933"/>
                  </a:lnTo>
                  <a:cubicBezTo>
                    <a:pt x="10438" y="12125"/>
                    <a:pt x="9945" y="15728"/>
                    <a:pt x="9596" y="18417"/>
                  </a:cubicBezTo>
                  <a:cubicBezTo>
                    <a:pt x="9442" y="19707"/>
                    <a:pt x="9287" y="20790"/>
                    <a:pt x="9184" y="21615"/>
                  </a:cubicBezTo>
                  <a:cubicBezTo>
                    <a:pt x="9132" y="21976"/>
                    <a:pt x="9080" y="22338"/>
                    <a:pt x="9132" y="22750"/>
                  </a:cubicBezTo>
                  <a:cubicBezTo>
                    <a:pt x="9235" y="22389"/>
                    <a:pt x="9287" y="21976"/>
                    <a:pt x="9338" y="21615"/>
                  </a:cubicBezTo>
                  <a:cubicBezTo>
                    <a:pt x="9442" y="20790"/>
                    <a:pt x="9648" y="19758"/>
                    <a:pt x="9854" y="18468"/>
                  </a:cubicBezTo>
                  <a:cubicBezTo>
                    <a:pt x="10267" y="15683"/>
                    <a:pt x="10783" y="11917"/>
                    <a:pt x="11453" y="7532"/>
                  </a:cubicBezTo>
                  <a:lnTo>
                    <a:pt x="11505" y="7068"/>
                  </a:lnTo>
                  <a:lnTo>
                    <a:pt x="11505" y="7068"/>
                  </a:lnTo>
                  <a:lnTo>
                    <a:pt x="11144" y="7325"/>
                  </a:lnTo>
                  <a:cubicBezTo>
                    <a:pt x="9442" y="8512"/>
                    <a:pt x="7584" y="9802"/>
                    <a:pt x="5676" y="11091"/>
                  </a:cubicBezTo>
                  <a:lnTo>
                    <a:pt x="582" y="14661"/>
                  </a:lnTo>
                  <a:lnTo>
                    <a:pt x="582" y="14661"/>
                  </a:lnTo>
                  <a:cubicBezTo>
                    <a:pt x="1124" y="10492"/>
                    <a:pt x="1616" y="6910"/>
                    <a:pt x="2013" y="4282"/>
                  </a:cubicBezTo>
                  <a:cubicBezTo>
                    <a:pt x="2168" y="2992"/>
                    <a:pt x="2322" y="1909"/>
                    <a:pt x="2426" y="1135"/>
                  </a:cubicBezTo>
                  <a:cubicBezTo>
                    <a:pt x="2477" y="774"/>
                    <a:pt x="2477" y="361"/>
                    <a:pt x="247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2"/>
            <p:cNvSpPr/>
            <p:nvPr/>
          </p:nvSpPr>
          <p:spPr>
            <a:xfrm>
              <a:off x="2649900" y="3382400"/>
              <a:ext cx="542975" cy="358550"/>
            </a:xfrm>
            <a:custGeom>
              <a:avLst/>
              <a:gdLst/>
              <a:ahLst/>
              <a:cxnLst/>
              <a:rect l="l" t="t" r="r" b="b"/>
              <a:pathLst>
                <a:path w="21719" h="14342" extrusionOk="0">
                  <a:moveTo>
                    <a:pt x="11195" y="0"/>
                  </a:moveTo>
                  <a:lnTo>
                    <a:pt x="11143" y="516"/>
                  </a:lnTo>
                  <a:cubicBezTo>
                    <a:pt x="10937" y="2580"/>
                    <a:pt x="10782" y="4798"/>
                    <a:pt x="10576" y="7119"/>
                  </a:cubicBezTo>
                  <a:cubicBezTo>
                    <a:pt x="10386" y="9257"/>
                    <a:pt x="10196" y="11350"/>
                    <a:pt x="10046" y="13320"/>
                  </a:cubicBezTo>
                  <a:lnTo>
                    <a:pt x="10046" y="13320"/>
                  </a:lnTo>
                  <a:cubicBezTo>
                    <a:pt x="7195" y="10220"/>
                    <a:pt x="4780" y="7561"/>
                    <a:pt x="2941" y="5572"/>
                  </a:cubicBezTo>
                  <a:cubicBezTo>
                    <a:pt x="2064" y="4592"/>
                    <a:pt x="1342" y="3818"/>
                    <a:pt x="774" y="3250"/>
                  </a:cubicBezTo>
                  <a:cubicBezTo>
                    <a:pt x="568" y="2941"/>
                    <a:pt x="258" y="2683"/>
                    <a:pt x="0" y="2425"/>
                  </a:cubicBezTo>
                  <a:lnTo>
                    <a:pt x="0" y="2425"/>
                  </a:lnTo>
                  <a:cubicBezTo>
                    <a:pt x="207" y="2786"/>
                    <a:pt x="413" y="3044"/>
                    <a:pt x="671" y="3353"/>
                  </a:cubicBezTo>
                  <a:cubicBezTo>
                    <a:pt x="1238" y="3973"/>
                    <a:pt x="1909" y="4746"/>
                    <a:pt x="2786" y="5727"/>
                  </a:cubicBezTo>
                  <a:cubicBezTo>
                    <a:pt x="4592" y="7842"/>
                    <a:pt x="7119" y="10679"/>
                    <a:pt x="10060" y="13981"/>
                  </a:cubicBezTo>
                  <a:lnTo>
                    <a:pt x="10369" y="14342"/>
                  </a:lnTo>
                  <a:lnTo>
                    <a:pt x="10421" y="13826"/>
                  </a:lnTo>
                  <a:cubicBezTo>
                    <a:pt x="10627" y="11762"/>
                    <a:pt x="10782" y="9492"/>
                    <a:pt x="10988" y="7119"/>
                  </a:cubicBezTo>
                  <a:cubicBezTo>
                    <a:pt x="11178" y="4986"/>
                    <a:pt x="11368" y="2939"/>
                    <a:pt x="11517" y="1020"/>
                  </a:cubicBezTo>
                  <a:lnTo>
                    <a:pt x="11517" y="1020"/>
                  </a:lnTo>
                  <a:lnTo>
                    <a:pt x="18675" y="8770"/>
                  </a:lnTo>
                  <a:cubicBezTo>
                    <a:pt x="19604" y="9750"/>
                    <a:pt x="20326" y="10524"/>
                    <a:pt x="20893" y="11092"/>
                  </a:cubicBezTo>
                  <a:cubicBezTo>
                    <a:pt x="21151" y="11401"/>
                    <a:pt x="21409" y="11659"/>
                    <a:pt x="21719" y="11917"/>
                  </a:cubicBezTo>
                  <a:cubicBezTo>
                    <a:pt x="21512" y="11608"/>
                    <a:pt x="21254" y="11298"/>
                    <a:pt x="20996" y="10988"/>
                  </a:cubicBezTo>
                  <a:cubicBezTo>
                    <a:pt x="20429" y="10421"/>
                    <a:pt x="19758" y="9596"/>
                    <a:pt x="18881" y="8615"/>
                  </a:cubicBezTo>
                  <a:cubicBezTo>
                    <a:pt x="17024" y="6500"/>
                    <a:pt x="14445" y="3663"/>
                    <a:pt x="11504" y="361"/>
                  </a:cubicBezTo>
                  <a:lnTo>
                    <a:pt x="1119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2"/>
            <p:cNvSpPr/>
            <p:nvPr/>
          </p:nvSpPr>
          <p:spPr>
            <a:xfrm>
              <a:off x="3368250" y="3651950"/>
              <a:ext cx="350825" cy="584250"/>
            </a:xfrm>
            <a:custGeom>
              <a:avLst/>
              <a:gdLst/>
              <a:ahLst/>
              <a:cxnLst/>
              <a:rect l="l" t="t" r="r" b="b"/>
              <a:pathLst>
                <a:path w="14033" h="23370" extrusionOk="0">
                  <a:moveTo>
                    <a:pt x="8874" y="0"/>
                  </a:moveTo>
                  <a:lnTo>
                    <a:pt x="8874" y="0"/>
                  </a:lnTo>
                  <a:cubicBezTo>
                    <a:pt x="8616" y="258"/>
                    <a:pt x="8358" y="568"/>
                    <a:pt x="8152" y="929"/>
                  </a:cubicBezTo>
                  <a:lnTo>
                    <a:pt x="6398" y="3560"/>
                  </a:lnTo>
                  <a:cubicBezTo>
                    <a:pt x="4850" y="5881"/>
                    <a:pt x="2735" y="9080"/>
                    <a:pt x="259" y="12794"/>
                  </a:cubicBezTo>
                  <a:lnTo>
                    <a:pt x="1" y="13155"/>
                  </a:lnTo>
                  <a:lnTo>
                    <a:pt x="465" y="13103"/>
                  </a:lnTo>
                  <a:lnTo>
                    <a:pt x="7017" y="11969"/>
                  </a:lnTo>
                  <a:lnTo>
                    <a:pt x="13160" y="10913"/>
                  </a:lnTo>
                  <a:lnTo>
                    <a:pt x="13160" y="10913"/>
                  </a:lnTo>
                  <a:lnTo>
                    <a:pt x="7429" y="19707"/>
                  </a:lnTo>
                  <a:lnTo>
                    <a:pt x="5727" y="22389"/>
                  </a:lnTo>
                  <a:cubicBezTo>
                    <a:pt x="5521" y="22699"/>
                    <a:pt x="5314" y="23060"/>
                    <a:pt x="5159" y="23369"/>
                  </a:cubicBezTo>
                  <a:cubicBezTo>
                    <a:pt x="5417" y="23112"/>
                    <a:pt x="5624" y="22802"/>
                    <a:pt x="5830" y="22492"/>
                  </a:cubicBezTo>
                  <a:cubicBezTo>
                    <a:pt x="6294" y="21822"/>
                    <a:pt x="6913" y="20945"/>
                    <a:pt x="7636" y="19861"/>
                  </a:cubicBezTo>
                  <a:lnTo>
                    <a:pt x="13775" y="10730"/>
                  </a:lnTo>
                  <a:lnTo>
                    <a:pt x="14033" y="10369"/>
                  </a:lnTo>
                  <a:lnTo>
                    <a:pt x="13568" y="10421"/>
                  </a:lnTo>
                  <a:lnTo>
                    <a:pt x="6913" y="11556"/>
                  </a:lnTo>
                  <a:lnTo>
                    <a:pt x="868" y="12611"/>
                  </a:lnTo>
                  <a:lnTo>
                    <a:pt x="868" y="12611"/>
                  </a:lnTo>
                  <a:cubicBezTo>
                    <a:pt x="3137" y="9059"/>
                    <a:pt x="5111" y="5955"/>
                    <a:pt x="6604" y="3714"/>
                  </a:cubicBezTo>
                  <a:lnTo>
                    <a:pt x="8306" y="980"/>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2"/>
            <p:cNvSpPr/>
            <p:nvPr/>
          </p:nvSpPr>
          <p:spPr>
            <a:xfrm>
              <a:off x="2839475" y="4058200"/>
              <a:ext cx="350825" cy="585550"/>
            </a:xfrm>
            <a:custGeom>
              <a:avLst/>
              <a:gdLst/>
              <a:ahLst/>
              <a:cxnLst/>
              <a:rect l="l" t="t" r="r" b="b"/>
              <a:pathLst>
                <a:path w="14033" h="23422" extrusionOk="0">
                  <a:moveTo>
                    <a:pt x="8874" y="0"/>
                  </a:moveTo>
                  <a:cubicBezTo>
                    <a:pt x="8616" y="310"/>
                    <a:pt x="8409" y="619"/>
                    <a:pt x="8203" y="929"/>
                  </a:cubicBezTo>
                  <a:lnTo>
                    <a:pt x="6398" y="3560"/>
                  </a:lnTo>
                  <a:cubicBezTo>
                    <a:pt x="4850" y="5881"/>
                    <a:pt x="2735" y="9080"/>
                    <a:pt x="259" y="12794"/>
                  </a:cubicBezTo>
                  <a:lnTo>
                    <a:pt x="1" y="13155"/>
                  </a:lnTo>
                  <a:lnTo>
                    <a:pt x="465" y="13104"/>
                  </a:lnTo>
                  <a:lnTo>
                    <a:pt x="7017" y="11969"/>
                  </a:lnTo>
                  <a:lnTo>
                    <a:pt x="13210" y="10913"/>
                  </a:lnTo>
                  <a:lnTo>
                    <a:pt x="13210" y="10913"/>
                  </a:lnTo>
                  <a:lnTo>
                    <a:pt x="7429" y="19707"/>
                  </a:lnTo>
                  <a:cubicBezTo>
                    <a:pt x="6759" y="20842"/>
                    <a:pt x="6191" y="21719"/>
                    <a:pt x="5727" y="22389"/>
                  </a:cubicBezTo>
                  <a:cubicBezTo>
                    <a:pt x="5521" y="22699"/>
                    <a:pt x="5314" y="23060"/>
                    <a:pt x="5159" y="23421"/>
                  </a:cubicBezTo>
                  <a:cubicBezTo>
                    <a:pt x="5417" y="23112"/>
                    <a:pt x="5675" y="22802"/>
                    <a:pt x="5882" y="22493"/>
                  </a:cubicBezTo>
                  <a:cubicBezTo>
                    <a:pt x="6294" y="21822"/>
                    <a:pt x="6913" y="20945"/>
                    <a:pt x="7636" y="19862"/>
                  </a:cubicBezTo>
                  <a:lnTo>
                    <a:pt x="13775" y="10731"/>
                  </a:lnTo>
                  <a:lnTo>
                    <a:pt x="14033" y="10369"/>
                  </a:lnTo>
                  <a:lnTo>
                    <a:pt x="13568" y="10421"/>
                  </a:lnTo>
                  <a:lnTo>
                    <a:pt x="6965" y="11556"/>
                  </a:lnTo>
                  <a:lnTo>
                    <a:pt x="874" y="12611"/>
                  </a:lnTo>
                  <a:lnTo>
                    <a:pt x="874" y="12611"/>
                  </a:lnTo>
                  <a:cubicBezTo>
                    <a:pt x="3189" y="9063"/>
                    <a:pt x="5160" y="6004"/>
                    <a:pt x="6604" y="3715"/>
                  </a:cubicBezTo>
                  <a:lnTo>
                    <a:pt x="8306" y="981"/>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2"/>
            <p:cNvSpPr/>
            <p:nvPr/>
          </p:nvSpPr>
          <p:spPr>
            <a:xfrm>
              <a:off x="3980850" y="3646775"/>
              <a:ext cx="352125" cy="584275"/>
            </a:xfrm>
            <a:custGeom>
              <a:avLst/>
              <a:gdLst/>
              <a:ahLst/>
              <a:cxnLst/>
              <a:rect l="l" t="t" r="r" b="b"/>
              <a:pathLst>
                <a:path w="14085" h="23371" extrusionOk="0">
                  <a:moveTo>
                    <a:pt x="8874" y="1"/>
                  </a:moveTo>
                  <a:cubicBezTo>
                    <a:pt x="8616" y="259"/>
                    <a:pt x="8410" y="568"/>
                    <a:pt x="8203" y="878"/>
                  </a:cubicBezTo>
                  <a:cubicBezTo>
                    <a:pt x="7739" y="1548"/>
                    <a:pt x="7120" y="2477"/>
                    <a:pt x="6398" y="3560"/>
                  </a:cubicBezTo>
                  <a:lnTo>
                    <a:pt x="259" y="12743"/>
                  </a:lnTo>
                  <a:lnTo>
                    <a:pt x="1" y="13156"/>
                  </a:lnTo>
                  <a:lnTo>
                    <a:pt x="1" y="13156"/>
                  </a:lnTo>
                  <a:lnTo>
                    <a:pt x="517" y="13053"/>
                  </a:lnTo>
                  <a:cubicBezTo>
                    <a:pt x="2529" y="12743"/>
                    <a:pt x="4747" y="12330"/>
                    <a:pt x="7017" y="11969"/>
                  </a:cubicBezTo>
                  <a:cubicBezTo>
                    <a:pt x="9153" y="11589"/>
                    <a:pt x="11245" y="11253"/>
                    <a:pt x="13173" y="10921"/>
                  </a:cubicBezTo>
                  <a:lnTo>
                    <a:pt x="13173" y="10921"/>
                  </a:lnTo>
                  <a:lnTo>
                    <a:pt x="7430" y="19707"/>
                  </a:lnTo>
                  <a:cubicBezTo>
                    <a:pt x="6759" y="20791"/>
                    <a:pt x="6191" y="21719"/>
                    <a:pt x="5727" y="22390"/>
                  </a:cubicBezTo>
                  <a:cubicBezTo>
                    <a:pt x="5521" y="22699"/>
                    <a:pt x="5366" y="23009"/>
                    <a:pt x="5160" y="23370"/>
                  </a:cubicBezTo>
                  <a:cubicBezTo>
                    <a:pt x="5418" y="23061"/>
                    <a:pt x="5676" y="22803"/>
                    <a:pt x="5882" y="22442"/>
                  </a:cubicBezTo>
                  <a:lnTo>
                    <a:pt x="7687" y="19862"/>
                  </a:lnTo>
                  <a:cubicBezTo>
                    <a:pt x="9235" y="17541"/>
                    <a:pt x="11350" y="14394"/>
                    <a:pt x="13775" y="10731"/>
                  </a:cubicBezTo>
                  <a:lnTo>
                    <a:pt x="14084" y="10318"/>
                  </a:lnTo>
                  <a:lnTo>
                    <a:pt x="13568" y="10422"/>
                  </a:lnTo>
                  <a:lnTo>
                    <a:pt x="6965" y="11505"/>
                  </a:lnTo>
                  <a:cubicBezTo>
                    <a:pt x="4816" y="11887"/>
                    <a:pt x="2799" y="12225"/>
                    <a:pt x="874" y="12559"/>
                  </a:cubicBezTo>
                  <a:lnTo>
                    <a:pt x="874" y="12559"/>
                  </a:lnTo>
                  <a:cubicBezTo>
                    <a:pt x="3189" y="9011"/>
                    <a:pt x="5161" y="5953"/>
                    <a:pt x="6604" y="3664"/>
                  </a:cubicBezTo>
                  <a:lnTo>
                    <a:pt x="8307" y="981"/>
                  </a:lnTo>
                  <a:cubicBezTo>
                    <a:pt x="8513" y="671"/>
                    <a:pt x="8719" y="310"/>
                    <a:pt x="88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2"/>
            <p:cNvSpPr/>
            <p:nvPr/>
          </p:nvSpPr>
          <p:spPr>
            <a:xfrm>
              <a:off x="1307325" y="3310175"/>
              <a:ext cx="352100" cy="585550"/>
            </a:xfrm>
            <a:custGeom>
              <a:avLst/>
              <a:gdLst/>
              <a:ahLst/>
              <a:cxnLst/>
              <a:rect l="l" t="t" r="r" b="b"/>
              <a:pathLst>
                <a:path w="14084" h="23422" extrusionOk="0">
                  <a:moveTo>
                    <a:pt x="8873" y="0"/>
                  </a:moveTo>
                  <a:cubicBezTo>
                    <a:pt x="8615" y="310"/>
                    <a:pt x="8409" y="619"/>
                    <a:pt x="8203" y="929"/>
                  </a:cubicBezTo>
                  <a:lnTo>
                    <a:pt x="6397" y="3560"/>
                  </a:lnTo>
                  <a:cubicBezTo>
                    <a:pt x="4850" y="5881"/>
                    <a:pt x="2734" y="9080"/>
                    <a:pt x="310" y="12794"/>
                  </a:cubicBezTo>
                  <a:lnTo>
                    <a:pt x="0" y="13155"/>
                  </a:lnTo>
                  <a:lnTo>
                    <a:pt x="516" y="13104"/>
                  </a:lnTo>
                  <a:lnTo>
                    <a:pt x="7016" y="11969"/>
                  </a:lnTo>
                  <a:lnTo>
                    <a:pt x="13212" y="10912"/>
                  </a:lnTo>
                  <a:lnTo>
                    <a:pt x="13212" y="10912"/>
                  </a:lnTo>
                  <a:lnTo>
                    <a:pt x="7481" y="19707"/>
                  </a:lnTo>
                  <a:cubicBezTo>
                    <a:pt x="6758" y="20842"/>
                    <a:pt x="6191" y="21719"/>
                    <a:pt x="5778" y="22389"/>
                  </a:cubicBezTo>
                  <a:cubicBezTo>
                    <a:pt x="5520" y="22699"/>
                    <a:pt x="5365" y="23060"/>
                    <a:pt x="5159" y="23421"/>
                  </a:cubicBezTo>
                  <a:cubicBezTo>
                    <a:pt x="5417" y="23112"/>
                    <a:pt x="5675" y="22802"/>
                    <a:pt x="5881" y="22493"/>
                  </a:cubicBezTo>
                  <a:cubicBezTo>
                    <a:pt x="6346" y="21822"/>
                    <a:pt x="6913" y="20945"/>
                    <a:pt x="7687" y="19862"/>
                  </a:cubicBezTo>
                  <a:cubicBezTo>
                    <a:pt x="9235" y="17592"/>
                    <a:pt x="11350" y="14393"/>
                    <a:pt x="13774" y="10782"/>
                  </a:cubicBezTo>
                  <a:lnTo>
                    <a:pt x="14084" y="10370"/>
                  </a:lnTo>
                  <a:lnTo>
                    <a:pt x="13568" y="10421"/>
                  </a:lnTo>
                  <a:lnTo>
                    <a:pt x="6965" y="11556"/>
                  </a:lnTo>
                  <a:lnTo>
                    <a:pt x="873" y="12611"/>
                  </a:lnTo>
                  <a:lnTo>
                    <a:pt x="873" y="12611"/>
                  </a:lnTo>
                  <a:cubicBezTo>
                    <a:pt x="3188" y="9063"/>
                    <a:pt x="5160" y="6004"/>
                    <a:pt x="6604" y="3715"/>
                  </a:cubicBezTo>
                  <a:cubicBezTo>
                    <a:pt x="7326" y="2580"/>
                    <a:pt x="7893" y="1703"/>
                    <a:pt x="8306" y="1032"/>
                  </a:cubicBezTo>
                  <a:cubicBezTo>
                    <a:pt x="8512" y="671"/>
                    <a:pt x="8719" y="361"/>
                    <a:pt x="88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2"/>
            <p:cNvSpPr/>
            <p:nvPr/>
          </p:nvSpPr>
          <p:spPr>
            <a:xfrm>
              <a:off x="699875" y="4835875"/>
              <a:ext cx="527500" cy="356000"/>
            </a:xfrm>
            <a:custGeom>
              <a:avLst/>
              <a:gdLst/>
              <a:ahLst/>
              <a:cxnLst/>
              <a:rect l="l" t="t" r="r" b="b"/>
              <a:pathLst>
                <a:path w="21100" h="14240" extrusionOk="0">
                  <a:moveTo>
                    <a:pt x="11453" y="1"/>
                  </a:moveTo>
                  <a:lnTo>
                    <a:pt x="11401" y="465"/>
                  </a:lnTo>
                  <a:cubicBezTo>
                    <a:pt x="11092" y="2580"/>
                    <a:pt x="10731" y="4799"/>
                    <a:pt x="10421" y="7120"/>
                  </a:cubicBezTo>
                  <a:cubicBezTo>
                    <a:pt x="10087" y="9268"/>
                    <a:pt x="9797" y="11328"/>
                    <a:pt x="9510" y="13258"/>
                  </a:cubicBezTo>
                  <a:lnTo>
                    <a:pt x="9510" y="13258"/>
                  </a:lnTo>
                  <a:cubicBezTo>
                    <a:pt x="6847" y="9955"/>
                    <a:pt x="4530" y="7096"/>
                    <a:pt x="2838" y="5005"/>
                  </a:cubicBezTo>
                  <a:cubicBezTo>
                    <a:pt x="2012" y="4025"/>
                    <a:pt x="1290" y="3199"/>
                    <a:pt x="774" y="2580"/>
                  </a:cubicBezTo>
                  <a:cubicBezTo>
                    <a:pt x="568" y="2271"/>
                    <a:pt x="310" y="1961"/>
                    <a:pt x="0" y="1703"/>
                  </a:cubicBezTo>
                  <a:lnTo>
                    <a:pt x="0" y="1703"/>
                  </a:lnTo>
                  <a:cubicBezTo>
                    <a:pt x="207" y="2064"/>
                    <a:pt x="413" y="2374"/>
                    <a:pt x="671" y="2683"/>
                  </a:cubicBezTo>
                  <a:lnTo>
                    <a:pt x="2631" y="5211"/>
                  </a:lnTo>
                  <a:cubicBezTo>
                    <a:pt x="4385" y="7378"/>
                    <a:pt x="6758" y="10370"/>
                    <a:pt x="9493" y="13878"/>
                  </a:cubicBezTo>
                  <a:lnTo>
                    <a:pt x="9802" y="14239"/>
                  </a:lnTo>
                  <a:lnTo>
                    <a:pt x="9854" y="13775"/>
                  </a:lnTo>
                  <a:lnTo>
                    <a:pt x="10834" y="7223"/>
                  </a:lnTo>
                  <a:lnTo>
                    <a:pt x="11745" y="1036"/>
                  </a:lnTo>
                  <a:lnTo>
                    <a:pt x="18314" y="9235"/>
                  </a:lnTo>
                  <a:cubicBezTo>
                    <a:pt x="19140" y="10215"/>
                    <a:pt x="19810" y="11041"/>
                    <a:pt x="20326" y="11660"/>
                  </a:cubicBezTo>
                  <a:cubicBezTo>
                    <a:pt x="20584" y="11969"/>
                    <a:pt x="20842" y="12227"/>
                    <a:pt x="21100" y="12537"/>
                  </a:cubicBezTo>
                  <a:cubicBezTo>
                    <a:pt x="20894" y="12176"/>
                    <a:pt x="20687" y="11866"/>
                    <a:pt x="20429" y="11557"/>
                  </a:cubicBezTo>
                  <a:lnTo>
                    <a:pt x="18520" y="9029"/>
                  </a:lnTo>
                  <a:lnTo>
                    <a:pt x="11762" y="414"/>
                  </a:lnTo>
                  <a:lnTo>
                    <a:pt x="114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2"/>
            <p:cNvSpPr/>
            <p:nvPr/>
          </p:nvSpPr>
          <p:spPr>
            <a:xfrm>
              <a:off x="2072100" y="3862475"/>
              <a:ext cx="522350" cy="279575"/>
            </a:xfrm>
            <a:custGeom>
              <a:avLst/>
              <a:gdLst/>
              <a:ahLst/>
              <a:cxnLst/>
              <a:rect l="l" t="t" r="r" b="b"/>
              <a:pathLst>
                <a:path w="20894" h="11183" extrusionOk="0">
                  <a:moveTo>
                    <a:pt x="20327" y="1"/>
                  </a:moveTo>
                  <a:cubicBezTo>
                    <a:pt x="20133" y="1"/>
                    <a:pt x="19940" y="14"/>
                    <a:pt x="19759" y="40"/>
                  </a:cubicBezTo>
                  <a:lnTo>
                    <a:pt x="16561" y="194"/>
                  </a:lnTo>
                  <a:cubicBezTo>
                    <a:pt x="13775" y="349"/>
                    <a:pt x="9957" y="607"/>
                    <a:pt x="5521" y="865"/>
                  </a:cubicBezTo>
                  <a:lnTo>
                    <a:pt x="5057" y="865"/>
                  </a:lnTo>
                  <a:lnTo>
                    <a:pt x="5366" y="1226"/>
                  </a:lnTo>
                  <a:lnTo>
                    <a:pt x="10215" y="5766"/>
                  </a:lnTo>
                  <a:lnTo>
                    <a:pt x="14765" y="10028"/>
                  </a:lnTo>
                  <a:lnTo>
                    <a:pt x="14765" y="10028"/>
                  </a:lnTo>
                  <a:cubicBezTo>
                    <a:pt x="10574" y="10323"/>
                    <a:pt x="6972" y="10571"/>
                    <a:pt x="4283" y="10770"/>
                  </a:cubicBezTo>
                  <a:cubicBezTo>
                    <a:pt x="2993" y="10873"/>
                    <a:pt x="1910" y="10976"/>
                    <a:pt x="1136" y="11028"/>
                  </a:cubicBezTo>
                  <a:cubicBezTo>
                    <a:pt x="723" y="11028"/>
                    <a:pt x="362" y="11079"/>
                    <a:pt x="1" y="11183"/>
                  </a:cubicBezTo>
                  <a:lnTo>
                    <a:pt x="1136" y="11183"/>
                  </a:lnTo>
                  <a:cubicBezTo>
                    <a:pt x="1910" y="11131"/>
                    <a:pt x="2993" y="11079"/>
                    <a:pt x="4283" y="11028"/>
                  </a:cubicBezTo>
                  <a:cubicBezTo>
                    <a:pt x="7068" y="10873"/>
                    <a:pt x="10886" y="10667"/>
                    <a:pt x="15271" y="10409"/>
                  </a:cubicBezTo>
                  <a:lnTo>
                    <a:pt x="15735" y="10409"/>
                  </a:lnTo>
                  <a:lnTo>
                    <a:pt x="15374" y="10048"/>
                  </a:lnTo>
                  <a:cubicBezTo>
                    <a:pt x="13878" y="8655"/>
                    <a:pt x="12227" y="7056"/>
                    <a:pt x="10525" y="5456"/>
                  </a:cubicBezTo>
                  <a:lnTo>
                    <a:pt x="6021" y="1240"/>
                  </a:lnTo>
                  <a:lnTo>
                    <a:pt x="6021" y="1240"/>
                  </a:lnTo>
                  <a:lnTo>
                    <a:pt x="16561" y="452"/>
                  </a:lnTo>
                  <a:lnTo>
                    <a:pt x="19759" y="194"/>
                  </a:lnTo>
                  <a:cubicBezTo>
                    <a:pt x="20120" y="143"/>
                    <a:pt x="20533" y="91"/>
                    <a:pt x="20894" y="40"/>
                  </a:cubicBezTo>
                  <a:cubicBezTo>
                    <a:pt x="20713" y="14"/>
                    <a:pt x="20520" y="1"/>
                    <a:pt x="203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2"/>
            <p:cNvSpPr/>
            <p:nvPr/>
          </p:nvSpPr>
          <p:spPr>
            <a:xfrm>
              <a:off x="2128850" y="4872000"/>
              <a:ext cx="532675" cy="357275"/>
            </a:xfrm>
            <a:custGeom>
              <a:avLst/>
              <a:gdLst/>
              <a:ahLst/>
              <a:cxnLst/>
              <a:rect l="l" t="t" r="r" b="b"/>
              <a:pathLst>
                <a:path w="21307" h="14291" extrusionOk="0">
                  <a:moveTo>
                    <a:pt x="1" y="1961"/>
                  </a:moveTo>
                  <a:cubicBezTo>
                    <a:pt x="32" y="1987"/>
                    <a:pt x="63" y="2013"/>
                    <a:pt x="94" y="2040"/>
                  </a:cubicBezTo>
                  <a:lnTo>
                    <a:pt x="94" y="2040"/>
                  </a:lnTo>
                  <a:cubicBezTo>
                    <a:pt x="79" y="2013"/>
                    <a:pt x="66" y="1987"/>
                    <a:pt x="52" y="1961"/>
                  </a:cubicBezTo>
                  <a:close/>
                  <a:moveTo>
                    <a:pt x="11453" y="0"/>
                  </a:moveTo>
                  <a:lnTo>
                    <a:pt x="11350" y="516"/>
                  </a:lnTo>
                  <a:cubicBezTo>
                    <a:pt x="11092" y="2580"/>
                    <a:pt x="10834" y="4798"/>
                    <a:pt x="10525" y="7171"/>
                  </a:cubicBezTo>
                  <a:cubicBezTo>
                    <a:pt x="10238" y="9318"/>
                    <a:pt x="9996" y="11376"/>
                    <a:pt x="9758" y="13264"/>
                  </a:cubicBezTo>
                  <a:lnTo>
                    <a:pt x="9758" y="13264"/>
                  </a:lnTo>
                  <a:lnTo>
                    <a:pt x="2890" y="5211"/>
                  </a:lnTo>
                  <a:cubicBezTo>
                    <a:pt x="2064" y="4179"/>
                    <a:pt x="1342" y="3405"/>
                    <a:pt x="826" y="2786"/>
                  </a:cubicBezTo>
                  <a:cubicBezTo>
                    <a:pt x="595" y="2508"/>
                    <a:pt x="363" y="2272"/>
                    <a:pt x="94" y="2040"/>
                  </a:cubicBezTo>
                  <a:lnTo>
                    <a:pt x="94" y="2040"/>
                  </a:lnTo>
                  <a:cubicBezTo>
                    <a:pt x="251" y="2323"/>
                    <a:pt x="487" y="2606"/>
                    <a:pt x="723" y="2889"/>
                  </a:cubicBezTo>
                  <a:cubicBezTo>
                    <a:pt x="1239" y="3508"/>
                    <a:pt x="1910" y="4334"/>
                    <a:pt x="2735" y="5365"/>
                  </a:cubicBezTo>
                  <a:cubicBezTo>
                    <a:pt x="4489" y="7532"/>
                    <a:pt x="6914" y="10473"/>
                    <a:pt x="9751" y="13877"/>
                  </a:cubicBezTo>
                  <a:lnTo>
                    <a:pt x="10009" y="14290"/>
                  </a:lnTo>
                  <a:lnTo>
                    <a:pt x="10112" y="13774"/>
                  </a:lnTo>
                  <a:cubicBezTo>
                    <a:pt x="10370" y="11762"/>
                    <a:pt x="10628" y="9544"/>
                    <a:pt x="10937" y="7223"/>
                  </a:cubicBezTo>
                  <a:cubicBezTo>
                    <a:pt x="11222" y="5041"/>
                    <a:pt x="11463" y="2991"/>
                    <a:pt x="11740" y="1071"/>
                  </a:cubicBezTo>
                  <a:lnTo>
                    <a:pt x="11740" y="1071"/>
                  </a:lnTo>
                  <a:cubicBezTo>
                    <a:pt x="14436" y="4258"/>
                    <a:pt x="16785" y="7049"/>
                    <a:pt x="18469" y="9080"/>
                  </a:cubicBezTo>
                  <a:lnTo>
                    <a:pt x="20533" y="11504"/>
                  </a:lnTo>
                  <a:cubicBezTo>
                    <a:pt x="20791" y="11762"/>
                    <a:pt x="21049" y="12072"/>
                    <a:pt x="21307" y="12330"/>
                  </a:cubicBezTo>
                  <a:cubicBezTo>
                    <a:pt x="21100" y="11969"/>
                    <a:pt x="20894" y="11711"/>
                    <a:pt x="20636" y="11401"/>
                  </a:cubicBezTo>
                  <a:lnTo>
                    <a:pt x="18676" y="8925"/>
                  </a:lnTo>
                  <a:cubicBezTo>
                    <a:pt x="16922" y="6758"/>
                    <a:pt x="14497" y="3818"/>
                    <a:pt x="11763" y="361"/>
                  </a:cubicBezTo>
                  <a:lnTo>
                    <a:pt x="114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2"/>
            <p:cNvSpPr/>
            <p:nvPr/>
          </p:nvSpPr>
          <p:spPr>
            <a:xfrm>
              <a:off x="775975" y="4144600"/>
              <a:ext cx="522350" cy="279575"/>
            </a:xfrm>
            <a:custGeom>
              <a:avLst/>
              <a:gdLst/>
              <a:ahLst/>
              <a:cxnLst/>
              <a:rect l="l" t="t" r="r" b="b"/>
              <a:pathLst>
                <a:path w="20894" h="11183" extrusionOk="0">
                  <a:moveTo>
                    <a:pt x="20893" y="1"/>
                  </a:moveTo>
                  <a:cubicBezTo>
                    <a:pt x="20532" y="1"/>
                    <a:pt x="20171" y="1"/>
                    <a:pt x="19758" y="52"/>
                  </a:cubicBezTo>
                  <a:lnTo>
                    <a:pt x="16560" y="207"/>
                  </a:lnTo>
                  <a:lnTo>
                    <a:pt x="5520" y="826"/>
                  </a:lnTo>
                  <a:lnTo>
                    <a:pt x="5056" y="878"/>
                  </a:lnTo>
                  <a:lnTo>
                    <a:pt x="5417" y="1187"/>
                  </a:lnTo>
                  <a:cubicBezTo>
                    <a:pt x="6913" y="2632"/>
                    <a:pt x="8564" y="4179"/>
                    <a:pt x="10215" y="5779"/>
                  </a:cubicBezTo>
                  <a:lnTo>
                    <a:pt x="14768" y="10044"/>
                  </a:lnTo>
                  <a:lnTo>
                    <a:pt x="14768" y="10044"/>
                  </a:lnTo>
                  <a:lnTo>
                    <a:pt x="4282" y="10783"/>
                  </a:lnTo>
                  <a:cubicBezTo>
                    <a:pt x="2992" y="10886"/>
                    <a:pt x="1960" y="10937"/>
                    <a:pt x="1135" y="11041"/>
                  </a:cubicBezTo>
                  <a:cubicBezTo>
                    <a:pt x="774" y="11041"/>
                    <a:pt x="361" y="11092"/>
                    <a:pt x="0" y="11144"/>
                  </a:cubicBezTo>
                  <a:cubicBezTo>
                    <a:pt x="206" y="11169"/>
                    <a:pt x="400" y="11182"/>
                    <a:pt x="587" y="11182"/>
                  </a:cubicBezTo>
                  <a:cubicBezTo>
                    <a:pt x="774" y="11182"/>
                    <a:pt x="955" y="11169"/>
                    <a:pt x="1135" y="11144"/>
                  </a:cubicBezTo>
                  <a:lnTo>
                    <a:pt x="4334" y="11041"/>
                  </a:lnTo>
                  <a:lnTo>
                    <a:pt x="15270" y="10421"/>
                  </a:lnTo>
                  <a:lnTo>
                    <a:pt x="15786" y="10370"/>
                  </a:lnTo>
                  <a:lnTo>
                    <a:pt x="15425" y="10060"/>
                  </a:lnTo>
                  <a:cubicBezTo>
                    <a:pt x="13877" y="8616"/>
                    <a:pt x="12226" y="7068"/>
                    <a:pt x="10524" y="5417"/>
                  </a:cubicBezTo>
                  <a:lnTo>
                    <a:pt x="6028" y="1256"/>
                  </a:lnTo>
                  <a:lnTo>
                    <a:pt x="6028" y="1256"/>
                  </a:lnTo>
                  <a:lnTo>
                    <a:pt x="16611" y="465"/>
                  </a:lnTo>
                  <a:lnTo>
                    <a:pt x="19758" y="155"/>
                  </a:lnTo>
                  <a:cubicBezTo>
                    <a:pt x="20171" y="155"/>
                    <a:pt x="20532" y="104"/>
                    <a:pt x="208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2"/>
            <p:cNvSpPr/>
            <p:nvPr/>
          </p:nvSpPr>
          <p:spPr>
            <a:xfrm>
              <a:off x="1490450" y="4896500"/>
              <a:ext cx="522350" cy="279575"/>
            </a:xfrm>
            <a:custGeom>
              <a:avLst/>
              <a:gdLst/>
              <a:ahLst/>
              <a:cxnLst/>
              <a:rect l="l" t="t" r="r" b="b"/>
              <a:pathLst>
                <a:path w="20894" h="11183" extrusionOk="0">
                  <a:moveTo>
                    <a:pt x="19759" y="0"/>
                  </a:moveTo>
                  <a:lnTo>
                    <a:pt x="16560" y="155"/>
                  </a:lnTo>
                  <a:cubicBezTo>
                    <a:pt x="13775" y="362"/>
                    <a:pt x="9957" y="568"/>
                    <a:pt x="5521" y="826"/>
                  </a:cubicBezTo>
                  <a:lnTo>
                    <a:pt x="5056" y="877"/>
                  </a:lnTo>
                  <a:lnTo>
                    <a:pt x="5366" y="1187"/>
                  </a:lnTo>
                  <a:lnTo>
                    <a:pt x="10215" y="5727"/>
                  </a:lnTo>
                  <a:lnTo>
                    <a:pt x="14763" y="10035"/>
                  </a:lnTo>
                  <a:lnTo>
                    <a:pt x="14763" y="10035"/>
                  </a:lnTo>
                  <a:cubicBezTo>
                    <a:pt x="10573" y="10284"/>
                    <a:pt x="6971" y="10532"/>
                    <a:pt x="4283" y="10731"/>
                  </a:cubicBezTo>
                  <a:cubicBezTo>
                    <a:pt x="2993" y="10834"/>
                    <a:pt x="1910" y="10937"/>
                    <a:pt x="1136" y="10989"/>
                  </a:cubicBezTo>
                  <a:cubicBezTo>
                    <a:pt x="723" y="11040"/>
                    <a:pt x="362" y="11040"/>
                    <a:pt x="1" y="11143"/>
                  </a:cubicBezTo>
                  <a:cubicBezTo>
                    <a:pt x="181" y="11169"/>
                    <a:pt x="362" y="11182"/>
                    <a:pt x="549" y="11182"/>
                  </a:cubicBezTo>
                  <a:cubicBezTo>
                    <a:pt x="736" y="11182"/>
                    <a:pt x="929" y="11169"/>
                    <a:pt x="1136" y="11143"/>
                  </a:cubicBezTo>
                  <a:cubicBezTo>
                    <a:pt x="1910" y="11092"/>
                    <a:pt x="2993" y="11040"/>
                    <a:pt x="4283" y="10989"/>
                  </a:cubicBezTo>
                  <a:cubicBezTo>
                    <a:pt x="7068" y="10834"/>
                    <a:pt x="10834" y="10628"/>
                    <a:pt x="15271" y="10421"/>
                  </a:cubicBezTo>
                  <a:lnTo>
                    <a:pt x="15735" y="10370"/>
                  </a:lnTo>
                  <a:lnTo>
                    <a:pt x="15374" y="10060"/>
                  </a:lnTo>
                  <a:cubicBezTo>
                    <a:pt x="13878" y="8616"/>
                    <a:pt x="12227" y="7068"/>
                    <a:pt x="10473" y="5417"/>
                  </a:cubicBezTo>
                  <a:cubicBezTo>
                    <a:pt x="8946" y="3937"/>
                    <a:pt x="7418" y="2546"/>
                    <a:pt x="6013" y="1202"/>
                  </a:cubicBezTo>
                  <a:lnTo>
                    <a:pt x="6013" y="1202"/>
                  </a:lnTo>
                  <a:lnTo>
                    <a:pt x="16560" y="413"/>
                  </a:lnTo>
                  <a:lnTo>
                    <a:pt x="19759" y="155"/>
                  </a:lnTo>
                  <a:cubicBezTo>
                    <a:pt x="20120" y="155"/>
                    <a:pt x="20481" y="104"/>
                    <a:pt x="208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2"/>
            <p:cNvSpPr/>
            <p:nvPr/>
          </p:nvSpPr>
          <p:spPr>
            <a:xfrm>
              <a:off x="3101275" y="2983875"/>
              <a:ext cx="522375" cy="279575"/>
            </a:xfrm>
            <a:custGeom>
              <a:avLst/>
              <a:gdLst/>
              <a:ahLst/>
              <a:cxnLst/>
              <a:rect l="l" t="t" r="r" b="b"/>
              <a:pathLst>
                <a:path w="20895" h="11183" extrusionOk="0">
                  <a:moveTo>
                    <a:pt x="20894" y="1"/>
                  </a:moveTo>
                  <a:cubicBezTo>
                    <a:pt x="20533" y="1"/>
                    <a:pt x="20120" y="1"/>
                    <a:pt x="19759" y="52"/>
                  </a:cubicBezTo>
                  <a:lnTo>
                    <a:pt x="16561" y="207"/>
                  </a:lnTo>
                  <a:cubicBezTo>
                    <a:pt x="13775" y="362"/>
                    <a:pt x="9957" y="568"/>
                    <a:pt x="5521" y="878"/>
                  </a:cubicBezTo>
                  <a:lnTo>
                    <a:pt x="5057" y="878"/>
                  </a:lnTo>
                  <a:lnTo>
                    <a:pt x="5418" y="1187"/>
                  </a:lnTo>
                  <a:lnTo>
                    <a:pt x="10215" y="5778"/>
                  </a:lnTo>
                  <a:lnTo>
                    <a:pt x="14768" y="10044"/>
                  </a:lnTo>
                  <a:lnTo>
                    <a:pt x="14768" y="10044"/>
                  </a:lnTo>
                  <a:cubicBezTo>
                    <a:pt x="10550" y="10338"/>
                    <a:pt x="6963" y="10584"/>
                    <a:pt x="4283" y="10782"/>
                  </a:cubicBezTo>
                  <a:cubicBezTo>
                    <a:pt x="2993" y="10886"/>
                    <a:pt x="1910" y="10937"/>
                    <a:pt x="1136" y="11040"/>
                  </a:cubicBezTo>
                  <a:cubicBezTo>
                    <a:pt x="723" y="11040"/>
                    <a:pt x="362" y="11092"/>
                    <a:pt x="1" y="11144"/>
                  </a:cubicBezTo>
                  <a:cubicBezTo>
                    <a:pt x="182" y="11169"/>
                    <a:pt x="375" y="11182"/>
                    <a:pt x="568" y="11182"/>
                  </a:cubicBezTo>
                  <a:cubicBezTo>
                    <a:pt x="762" y="11182"/>
                    <a:pt x="955" y="11169"/>
                    <a:pt x="1136" y="11144"/>
                  </a:cubicBezTo>
                  <a:cubicBezTo>
                    <a:pt x="1910" y="11144"/>
                    <a:pt x="2993" y="11092"/>
                    <a:pt x="4283" y="11040"/>
                  </a:cubicBezTo>
                  <a:cubicBezTo>
                    <a:pt x="7069" y="10886"/>
                    <a:pt x="10886" y="10679"/>
                    <a:pt x="15271" y="10421"/>
                  </a:cubicBezTo>
                  <a:lnTo>
                    <a:pt x="15735" y="10370"/>
                  </a:lnTo>
                  <a:lnTo>
                    <a:pt x="15426" y="10060"/>
                  </a:lnTo>
                  <a:cubicBezTo>
                    <a:pt x="13878" y="8616"/>
                    <a:pt x="12227" y="7068"/>
                    <a:pt x="10525" y="5469"/>
                  </a:cubicBezTo>
                  <a:lnTo>
                    <a:pt x="6025" y="1256"/>
                  </a:lnTo>
                  <a:lnTo>
                    <a:pt x="6025" y="1256"/>
                  </a:lnTo>
                  <a:lnTo>
                    <a:pt x="16561" y="465"/>
                  </a:lnTo>
                  <a:lnTo>
                    <a:pt x="19759" y="155"/>
                  </a:lnTo>
                  <a:cubicBezTo>
                    <a:pt x="20120" y="155"/>
                    <a:pt x="20533" y="104"/>
                    <a:pt x="20894" y="52"/>
                  </a:cubicBezTo>
                  <a:lnTo>
                    <a:pt x="20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2"/>
            <p:cNvSpPr/>
            <p:nvPr/>
          </p:nvSpPr>
          <p:spPr>
            <a:xfrm>
              <a:off x="2791750" y="4764050"/>
              <a:ext cx="1078225" cy="567300"/>
            </a:xfrm>
            <a:custGeom>
              <a:avLst/>
              <a:gdLst/>
              <a:ahLst/>
              <a:cxnLst/>
              <a:rect l="l" t="t" r="r" b="b"/>
              <a:pathLst>
                <a:path w="43129" h="22692" extrusionOk="0">
                  <a:moveTo>
                    <a:pt x="21069" y="1"/>
                  </a:moveTo>
                  <a:cubicBezTo>
                    <a:pt x="20944" y="1"/>
                    <a:pt x="20833" y="12"/>
                    <a:pt x="20739" y="36"/>
                  </a:cubicBezTo>
                  <a:cubicBezTo>
                    <a:pt x="16045" y="1223"/>
                    <a:pt x="1910" y="5298"/>
                    <a:pt x="1910" y="5298"/>
                  </a:cubicBezTo>
                  <a:lnTo>
                    <a:pt x="1" y="22168"/>
                  </a:lnTo>
                  <a:cubicBezTo>
                    <a:pt x="1" y="22168"/>
                    <a:pt x="4560" y="22691"/>
                    <a:pt x="8155" y="22691"/>
                  </a:cubicBezTo>
                  <a:cubicBezTo>
                    <a:pt x="9213" y="22691"/>
                    <a:pt x="10187" y="22646"/>
                    <a:pt x="10938" y="22529"/>
                  </a:cubicBezTo>
                  <a:cubicBezTo>
                    <a:pt x="14239" y="22065"/>
                    <a:pt x="18469" y="14997"/>
                    <a:pt x="18469" y="14997"/>
                  </a:cubicBezTo>
                  <a:cubicBezTo>
                    <a:pt x="18469" y="14997"/>
                    <a:pt x="23577" y="15358"/>
                    <a:pt x="26053" y="15668"/>
                  </a:cubicBezTo>
                  <a:cubicBezTo>
                    <a:pt x="28429" y="15965"/>
                    <a:pt x="29143" y="21631"/>
                    <a:pt x="31659" y="21631"/>
                  </a:cubicBezTo>
                  <a:cubicBezTo>
                    <a:pt x="31764" y="21631"/>
                    <a:pt x="31873" y="21621"/>
                    <a:pt x="31985" y="21600"/>
                  </a:cubicBezTo>
                  <a:cubicBezTo>
                    <a:pt x="34823" y="21084"/>
                    <a:pt x="33327" y="16338"/>
                    <a:pt x="33327" y="16338"/>
                  </a:cubicBezTo>
                  <a:lnTo>
                    <a:pt x="33327" y="16338"/>
                  </a:lnTo>
                  <a:cubicBezTo>
                    <a:pt x="33361" y="16339"/>
                    <a:pt x="33395" y="16340"/>
                    <a:pt x="33428" y="16340"/>
                  </a:cubicBezTo>
                  <a:cubicBezTo>
                    <a:pt x="36283" y="16340"/>
                    <a:pt x="34771" y="12005"/>
                    <a:pt x="34771" y="12005"/>
                  </a:cubicBezTo>
                  <a:lnTo>
                    <a:pt x="34771" y="12005"/>
                  </a:lnTo>
                  <a:cubicBezTo>
                    <a:pt x="37329" y="13208"/>
                    <a:pt x="39324" y="13815"/>
                    <a:pt x="40677" y="13815"/>
                  </a:cubicBezTo>
                  <a:cubicBezTo>
                    <a:pt x="41643" y="13815"/>
                    <a:pt x="42281" y="13505"/>
                    <a:pt x="42561" y="12882"/>
                  </a:cubicBezTo>
                  <a:cubicBezTo>
                    <a:pt x="43128" y="11489"/>
                    <a:pt x="35700" y="7104"/>
                    <a:pt x="35700" y="7104"/>
                  </a:cubicBezTo>
                  <a:cubicBezTo>
                    <a:pt x="30614" y="3877"/>
                    <a:pt x="23350" y="1"/>
                    <a:pt x="2106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2"/>
            <p:cNvSpPr/>
            <p:nvPr/>
          </p:nvSpPr>
          <p:spPr>
            <a:xfrm>
              <a:off x="3440475" y="4920825"/>
              <a:ext cx="194775" cy="121600"/>
            </a:xfrm>
            <a:custGeom>
              <a:avLst/>
              <a:gdLst/>
              <a:ahLst/>
              <a:cxnLst/>
              <a:rect l="l" t="t" r="r" b="b"/>
              <a:pathLst>
                <a:path w="7791" h="4864" extrusionOk="0">
                  <a:moveTo>
                    <a:pt x="79" y="0"/>
                  </a:moveTo>
                  <a:cubicBezTo>
                    <a:pt x="66" y="0"/>
                    <a:pt x="57" y="3"/>
                    <a:pt x="52" y="8"/>
                  </a:cubicBezTo>
                  <a:cubicBezTo>
                    <a:pt x="1" y="111"/>
                    <a:pt x="1651" y="1297"/>
                    <a:pt x="3767" y="2587"/>
                  </a:cubicBezTo>
                  <a:cubicBezTo>
                    <a:pt x="5784" y="3866"/>
                    <a:pt x="7473" y="4864"/>
                    <a:pt x="7714" y="4864"/>
                  </a:cubicBezTo>
                  <a:cubicBezTo>
                    <a:pt x="7726" y="4864"/>
                    <a:pt x="7734" y="4862"/>
                    <a:pt x="7739" y="4857"/>
                  </a:cubicBezTo>
                  <a:cubicBezTo>
                    <a:pt x="7790" y="4754"/>
                    <a:pt x="6140" y="3567"/>
                    <a:pt x="4024" y="2226"/>
                  </a:cubicBezTo>
                  <a:cubicBezTo>
                    <a:pt x="2012" y="950"/>
                    <a:pt x="326" y="0"/>
                    <a:pt x="7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2"/>
            <p:cNvSpPr/>
            <p:nvPr/>
          </p:nvSpPr>
          <p:spPr>
            <a:xfrm>
              <a:off x="3419850" y="4989150"/>
              <a:ext cx="232150" cy="106200"/>
            </a:xfrm>
            <a:custGeom>
              <a:avLst/>
              <a:gdLst/>
              <a:ahLst/>
              <a:cxnLst/>
              <a:rect l="l" t="t" r="r" b="b"/>
              <a:pathLst>
                <a:path w="9286" h="4248" extrusionOk="0">
                  <a:moveTo>
                    <a:pt x="80" y="0"/>
                  </a:moveTo>
                  <a:cubicBezTo>
                    <a:pt x="64" y="0"/>
                    <a:pt x="55" y="3"/>
                    <a:pt x="52" y="9"/>
                  </a:cubicBezTo>
                  <a:cubicBezTo>
                    <a:pt x="0" y="112"/>
                    <a:pt x="2012" y="1144"/>
                    <a:pt x="4540" y="2330"/>
                  </a:cubicBezTo>
                  <a:cubicBezTo>
                    <a:pt x="6981" y="3404"/>
                    <a:pt x="8960" y="4247"/>
                    <a:pt x="9209" y="4247"/>
                  </a:cubicBezTo>
                  <a:cubicBezTo>
                    <a:pt x="9223" y="4247"/>
                    <a:pt x="9232" y="4245"/>
                    <a:pt x="9234" y="4239"/>
                  </a:cubicBezTo>
                  <a:cubicBezTo>
                    <a:pt x="9286" y="4136"/>
                    <a:pt x="7274" y="3104"/>
                    <a:pt x="4746" y="1918"/>
                  </a:cubicBezTo>
                  <a:cubicBezTo>
                    <a:pt x="2361" y="798"/>
                    <a:pt x="344" y="0"/>
                    <a:pt x="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2"/>
            <p:cNvSpPr/>
            <p:nvPr/>
          </p:nvSpPr>
          <p:spPr>
            <a:xfrm>
              <a:off x="3458525" y="5152125"/>
              <a:ext cx="158675" cy="23975"/>
            </a:xfrm>
            <a:custGeom>
              <a:avLst/>
              <a:gdLst/>
              <a:ahLst/>
              <a:cxnLst/>
              <a:rect l="l" t="t" r="r" b="b"/>
              <a:pathLst>
                <a:path w="6347" h="959" extrusionOk="0">
                  <a:moveTo>
                    <a:pt x="333" y="1"/>
                  </a:moveTo>
                  <a:cubicBezTo>
                    <a:pt x="152" y="1"/>
                    <a:pt x="52" y="14"/>
                    <a:pt x="52" y="41"/>
                  </a:cubicBezTo>
                  <a:cubicBezTo>
                    <a:pt x="1" y="196"/>
                    <a:pt x="1394" y="454"/>
                    <a:pt x="3148" y="712"/>
                  </a:cubicBezTo>
                  <a:cubicBezTo>
                    <a:pt x="4432" y="863"/>
                    <a:pt x="5550" y="959"/>
                    <a:pt x="6057" y="959"/>
                  </a:cubicBezTo>
                  <a:cubicBezTo>
                    <a:pt x="6242" y="959"/>
                    <a:pt x="6346" y="946"/>
                    <a:pt x="6346" y="918"/>
                  </a:cubicBezTo>
                  <a:cubicBezTo>
                    <a:pt x="6346" y="815"/>
                    <a:pt x="4953" y="506"/>
                    <a:pt x="3199" y="248"/>
                  </a:cubicBezTo>
                  <a:cubicBezTo>
                    <a:pt x="1915" y="97"/>
                    <a:pt x="825" y="1"/>
                    <a:pt x="3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2"/>
            <p:cNvSpPr/>
            <p:nvPr/>
          </p:nvSpPr>
          <p:spPr>
            <a:xfrm>
              <a:off x="2082425" y="238475"/>
              <a:ext cx="1609575" cy="1111500"/>
            </a:xfrm>
            <a:custGeom>
              <a:avLst/>
              <a:gdLst/>
              <a:ahLst/>
              <a:cxnLst/>
              <a:rect l="l" t="t" r="r" b="b"/>
              <a:pathLst>
                <a:path w="64383" h="44460" extrusionOk="0">
                  <a:moveTo>
                    <a:pt x="48824" y="1"/>
                  </a:moveTo>
                  <a:cubicBezTo>
                    <a:pt x="46836" y="1"/>
                    <a:pt x="44828" y="402"/>
                    <a:pt x="42922" y="1224"/>
                  </a:cubicBezTo>
                  <a:cubicBezTo>
                    <a:pt x="40445" y="2359"/>
                    <a:pt x="38279" y="4216"/>
                    <a:pt x="35596" y="4887"/>
                  </a:cubicBezTo>
                  <a:cubicBezTo>
                    <a:pt x="34771" y="5087"/>
                    <a:pt x="33939" y="5166"/>
                    <a:pt x="33102" y="5166"/>
                  </a:cubicBezTo>
                  <a:cubicBezTo>
                    <a:pt x="30697" y="5166"/>
                    <a:pt x="28257" y="4509"/>
                    <a:pt x="25846" y="4165"/>
                  </a:cubicBezTo>
                  <a:cubicBezTo>
                    <a:pt x="25164" y="4078"/>
                    <a:pt x="24454" y="4028"/>
                    <a:pt x="23741" y="4028"/>
                  </a:cubicBezTo>
                  <a:cubicBezTo>
                    <a:pt x="21062" y="4028"/>
                    <a:pt x="18348" y="4739"/>
                    <a:pt x="16921" y="6899"/>
                  </a:cubicBezTo>
                  <a:cubicBezTo>
                    <a:pt x="15735" y="8653"/>
                    <a:pt x="15632" y="11077"/>
                    <a:pt x="14136" y="12573"/>
                  </a:cubicBezTo>
                  <a:cubicBezTo>
                    <a:pt x="12021" y="14585"/>
                    <a:pt x="8564" y="13708"/>
                    <a:pt x="5778" y="14534"/>
                  </a:cubicBezTo>
                  <a:cubicBezTo>
                    <a:pt x="2993" y="15359"/>
                    <a:pt x="929" y="17732"/>
                    <a:pt x="413" y="20621"/>
                  </a:cubicBezTo>
                  <a:cubicBezTo>
                    <a:pt x="1" y="23510"/>
                    <a:pt x="929" y="26399"/>
                    <a:pt x="2993" y="28463"/>
                  </a:cubicBezTo>
                  <a:cubicBezTo>
                    <a:pt x="4128" y="29649"/>
                    <a:pt x="5624" y="30629"/>
                    <a:pt x="6294" y="32125"/>
                  </a:cubicBezTo>
                  <a:cubicBezTo>
                    <a:pt x="7171" y="34034"/>
                    <a:pt x="6449" y="36304"/>
                    <a:pt x="6088" y="38419"/>
                  </a:cubicBezTo>
                  <a:cubicBezTo>
                    <a:pt x="5675" y="40534"/>
                    <a:pt x="5933" y="43165"/>
                    <a:pt x="7842" y="44145"/>
                  </a:cubicBezTo>
                  <a:cubicBezTo>
                    <a:pt x="8275" y="44362"/>
                    <a:pt x="8719" y="44460"/>
                    <a:pt x="9149" y="44460"/>
                  </a:cubicBezTo>
                  <a:cubicBezTo>
                    <a:pt x="10974" y="44460"/>
                    <a:pt x="12544" y="42693"/>
                    <a:pt x="11917" y="40689"/>
                  </a:cubicBezTo>
                  <a:lnTo>
                    <a:pt x="57212" y="25367"/>
                  </a:lnTo>
                  <a:cubicBezTo>
                    <a:pt x="59172" y="24439"/>
                    <a:pt x="60719" y="22891"/>
                    <a:pt x="61648" y="20931"/>
                  </a:cubicBezTo>
                  <a:cubicBezTo>
                    <a:pt x="64382" y="15462"/>
                    <a:pt x="63454" y="8911"/>
                    <a:pt x="59327" y="4423"/>
                  </a:cubicBezTo>
                  <a:cubicBezTo>
                    <a:pt x="56497" y="1524"/>
                    <a:pt x="52698" y="1"/>
                    <a:pt x="48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2"/>
            <p:cNvSpPr/>
            <p:nvPr/>
          </p:nvSpPr>
          <p:spPr>
            <a:xfrm>
              <a:off x="2357125" y="661875"/>
              <a:ext cx="1194300" cy="2327175"/>
            </a:xfrm>
            <a:custGeom>
              <a:avLst/>
              <a:gdLst/>
              <a:ahLst/>
              <a:cxnLst/>
              <a:rect l="l" t="t" r="r" b="b"/>
              <a:pathLst>
                <a:path w="47772" h="93087" extrusionOk="0">
                  <a:moveTo>
                    <a:pt x="27279" y="0"/>
                  </a:moveTo>
                  <a:cubicBezTo>
                    <a:pt x="18388" y="0"/>
                    <a:pt x="9543" y="2653"/>
                    <a:pt x="1961" y="7864"/>
                  </a:cubicBezTo>
                  <a:lnTo>
                    <a:pt x="1" y="9205"/>
                  </a:lnTo>
                  <a:lnTo>
                    <a:pt x="929" y="77146"/>
                  </a:lnTo>
                  <a:cubicBezTo>
                    <a:pt x="1084" y="85968"/>
                    <a:pt x="8306" y="93087"/>
                    <a:pt x="17128" y="93087"/>
                  </a:cubicBezTo>
                  <a:cubicBezTo>
                    <a:pt x="26156" y="93087"/>
                    <a:pt x="33430" y="85710"/>
                    <a:pt x="33275" y="76682"/>
                  </a:cubicBezTo>
                  <a:lnTo>
                    <a:pt x="33069" y="61257"/>
                  </a:lnTo>
                  <a:cubicBezTo>
                    <a:pt x="33069" y="61257"/>
                    <a:pt x="46069" y="59968"/>
                    <a:pt x="46894" y="47122"/>
                  </a:cubicBezTo>
                  <a:cubicBezTo>
                    <a:pt x="47771" y="34277"/>
                    <a:pt x="47152" y="4665"/>
                    <a:pt x="47152" y="4665"/>
                  </a:cubicBezTo>
                  <a:cubicBezTo>
                    <a:pt x="40860" y="1541"/>
                    <a:pt x="34056" y="0"/>
                    <a:pt x="2727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2"/>
            <p:cNvSpPr/>
            <p:nvPr/>
          </p:nvSpPr>
          <p:spPr>
            <a:xfrm>
              <a:off x="3394050" y="1263750"/>
              <a:ext cx="121250" cy="96425"/>
            </a:xfrm>
            <a:custGeom>
              <a:avLst/>
              <a:gdLst/>
              <a:ahLst/>
              <a:cxnLst/>
              <a:rect l="l" t="t" r="r" b="b"/>
              <a:pathLst>
                <a:path w="4850" h="3857" extrusionOk="0">
                  <a:moveTo>
                    <a:pt x="2425" y="0"/>
                  </a:moveTo>
                  <a:cubicBezTo>
                    <a:pt x="2373" y="0"/>
                    <a:pt x="2322" y="13"/>
                    <a:pt x="2270" y="39"/>
                  </a:cubicBezTo>
                  <a:cubicBezTo>
                    <a:pt x="0" y="245"/>
                    <a:pt x="0" y="3547"/>
                    <a:pt x="2270" y="3856"/>
                  </a:cubicBezTo>
                  <a:lnTo>
                    <a:pt x="2580" y="3856"/>
                  </a:lnTo>
                  <a:cubicBezTo>
                    <a:pt x="4850" y="3599"/>
                    <a:pt x="4850" y="297"/>
                    <a:pt x="2580" y="39"/>
                  </a:cubicBezTo>
                  <a:cubicBezTo>
                    <a:pt x="2528" y="13"/>
                    <a:pt x="2477" y="0"/>
                    <a:pt x="24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2"/>
            <p:cNvSpPr/>
            <p:nvPr/>
          </p:nvSpPr>
          <p:spPr>
            <a:xfrm>
              <a:off x="3348900" y="1207150"/>
              <a:ext cx="167700" cy="50525"/>
            </a:xfrm>
            <a:custGeom>
              <a:avLst/>
              <a:gdLst/>
              <a:ahLst/>
              <a:cxnLst/>
              <a:rect l="l" t="t" r="r" b="b"/>
              <a:pathLst>
                <a:path w="6708" h="2021" extrusionOk="0">
                  <a:moveTo>
                    <a:pt x="3215" y="0"/>
                  </a:moveTo>
                  <a:cubicBezTo>
                    <a:pt x="2387" y="0"/>
                    <a:pt x="1553" y="235"/>
                    <a:pt x="826" y="704"/>
                  </a:cubicBezTo>
                  <a:cubicBezTo>
                    <a:pt x="207" y="1065"/>
                    <a:pt x="1" y="1478"/>
                    <a:pt x="104" y="1581"/>
                  </a:cubicBezTo>
                  <a:cubicBezTo>
                    <a:pt x="127" y="1604"/>
                    <a:pt x="164" y="1614"/>
                    <a:pt x="213" y="1614"/>
                  </a:cubicBezTo>
                  <a:cubicBezTo>
                    <a:pt x="579" y="1614"/>
                    <a:pt x="1646" y="1056"/>
                    <a:pt x="3090" y="1056"/>
                  </a:cubicBezTo>
                  <a:cubicBezTo>
                    <a:pt x="3193" y="1056"/>
                    <a:pt x="3299" y="1059"/>
                    <a:pt x="3406" y="1065"/>
                  </a:cubicBezTo>
                  <a:cubicBezTo>
                    <a:pt x="5001" y="1159"/>
                    <a:pt x="6127" y="2021"/>
                    <a:pt x="6512" y="2021"/>
                  </a:cubicBezTo>
                  <a:cubicBezTo>
                    <a:pt x="6550" y="2021"/>
                    <a:pt x="6581" y="2012"/>
                    <a:pt x="6604" y="1993"/>
                  </a:cubicBezTo>
                  <a:cubicBezTo>
                    <a:pt x="6707" y="1890"/>
                    <a:pt x="6501" y="1478"/>
                    <a:pt x="5985" y="1013"/>
                  </a:cubicBezTo>
                  <a:cubicBezTo>
                    <a:pt x="5197" y="338"/>
                    <a:pt x="4210" y="0"/>
                    <a:pt x="3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2"/>
            <p:cNvSpPr/>
            <p:nvPr/>
          </p:nvSpPr>
          <p:spPr>
            <a:xfrm>
              <a:off x="2914725" y="1259650"/>
              <a:ext cx="120825" cy="93650"/>
            </a:xfrm>
            <a:custGeom>
              <a:avLst/>
              <a:gdLst/>
              <a:ahLst/>
              <a:cxnLst/>
              <a:rect l="l" t="t" r="r" b="b"/>
              <a:pathLst>
                <a:path w="4833" h="3746" extrusionOk="0">
                  <a:moveTo>
                    <a:pt x="2395" y="1"/>
                  </a:moveTo>
                  <a:cubicBezTo>
                    <a:pt x="1808" y="1"/>
                    <a:pt x="1238" y="286"/>
                    <a:pt x="860" y="822"/>
                  </a:cubicBezTo>
                  <a:cubicBezTo>
                    <a:pt x="1" y="2063"/>
                    <a:pt x="952" y="3745"/>
                    <a:pt x="2406" y="3745"/>
                  </a:cubicBezTo>
                  <a:cubicBezTo>
                    <a:pt x="2524" y="3745"/>
                    <a:pt x="2645" y="3734"/>
                    <a:pt x="2768" y="3711"/>
                  </a:cubicBezTo>
                  <a:cubicBezTo>
                    <a:pt x="4368" y="3401"/>
                    <a:pt x="4832" y="1286"/>
                    <a:pt x="3491" y="358"/>
                  </a:cubicBezTo>
                  <a:cubicBezTo>
                    <a:pt x="3149" y="117"/>
                    <a:pt x="2769" y="1"/>
                    <a:pt x="2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2"/>
            <p:cNvSpPr/>
            <p:nvPr/>
          </p:nvSpPr>
          <p:spPr>
            <a:xfrm>
              <a:off x="2866575" y="1219300"/>
              <a:ext cx="166375" cy="51275"/>
            </a:xfrm>
            <a:custGeom>
              <a:avLst/>
              <a:gdLst/>
              <a:ahLst/>
              <a:cxnLst/>
              <a:rect l="l" t="t" r="r" b="b"/>
              <a:pathLst>
                <a:path w="6655" h="2051" extrusionOk="0">
                  <a:moveTo>
                    <a:pt x="3153" y="0"/>
                  </a:moveTo>
                  <a:cubicBezTo>
                    <a:pt x="2345" y="0"/>
                    <a:pt x="1534" y="225"/>
                    <a:pt x="825" y="682"/>
                  </a:cubicBezTo>
                  <a:cubicBezTo>
                    <a:pt x="206" y="1095"/>
                    <a:pt x="0" y="1507"/>
                    <a:pt x="103" y="1611"/>
                  </a:cubicBezTo>
                  <a:cubicBezTo>
                    <a:pt x="120" y="1634"/>
                    <a:pt x="153" y="1644"/>
                    <a:pt x="199" y="1644"/>
                  </a:cubicBezTo>
                  <a:cubicBezTo>
                    <a:pt x="540" y="1644"/>
                    <a:pt x="1640" y="1086"/>
                    <a:pt x="3089" y="1086"/>
                  </a:cubicBezTo>
                  <a:cubicBezTo>
                    <a:pt x="3192" y="1086"/>
                    <a:pt x="3298" y="1089"/>
                    <a:pt x="3405" y="1095"/>
                  </a:cubicBezTo>
                  <a:cubicBezTo>
                    <a:pt x="5000" y="1189"/>
                    <a:pt x="6126" y="2051"/>
                    <a:pt x="6472" y="2051"/>
                  </a:cubicBezTo>
                  <a:cubicBezTo>
                    <a:pt x="6506" y="2051"/>
                    <a:pt x="6533" y="2042"/>
                    <a:pt x="6552" y="2023"/>
                  </a:cubicBezTo>
                  <a:cubicBezTo>
                    <a:pt x="6655" y="1920"/>
                    <a:pt x="6500" y="1507"/>
                    <a:pt x="5984" y="1043"/>
                  </a:cubicBezTo>
                  <a:cubicBezTo>
                    <a:pt x="5180" y="354"/>
                    <a:pt x="4168" y="0"/>
                    <a:pt x="3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2"/>
            <p:cNvSpPr/>
            <p:nvPr/>
          </p:nvSpPr>
          <p:spPr>
            <a:xfrm>
              <a:off x="3176100" y="1258250"/>
              <a:ext cx="130275" cy="393400"/>
            </a:xfrm>
            <a:custGeom>
              <a:avLst/>
              <a:gdLst/>
              <a:ahLst/>
              <a:cxnLst/>
              <a:rect l="l" t="t" r="r" b="b"/>
              <a:pathLst>
                <a:path w="5211" h="15736" extrusionOk="0">
                  <a:moveTo>
                    <a:pt x="464" y="15426"/>
                  </a:moveTo>
                  <a:lnTo>
                    <a:pt x="464" y="15477"/>
                  </a:lnTo>
                  <a:cubicBezTo>
                    <a:pt x="464" y="15467"/>
                    <a:pt x="469" y="15457"/>
                    <a:pt x="479" y="15447"/>
                  </a:cubicBezTo>
                  <a:lnTo>
                    <a:pt x="479" y="15447"/>
                  </a:lnTo>
                  <a:cubicBezTo>
                    <a:pt x="472" y="15440"/>
                    <a:pt x="467" y="15433"/>
                    <a:pt x="464" y="15426"/>
                  </a:cubicBezTo>
                  <a:close/>
                  <a:moveTo>
                    <a:pt x="315" y="1"/>
                  </a:moveTo>
                  <a:cubicBezTo>
                    <a:pt x="313" y="1"/>
                    <a:pt x="311" y="1"/>
                    <a:pt x="310" y="1"/>
                  </a:cubicBezTo>
                  <a:cubicBezTo>
                    <a:pt x="0" y="104"/>
                    <a:pt x="1135" y="4386"/>
                    <a:pt x="2786" y="9648"/>
                  </a:cubicBezTo>
                  <a:cubicBezTo>
                    <a:pt x="3199" y="10886"/>
                    <a:pt x="3611" y="12124"/>
                    <a:pt x="4024" y="13311"/>
                  </a:cubicBezTo>
                  <a:cubicBezTo>
                    <a:pt x="4230" y="13723"/>
                    <a:pt x="4282" y="14188"/>
                    <a:pt x="4282" y="14652"/>
                  </a:cubicBezTo>
                  <a:cubicBezTo>
                    <a:pt x="4230" y="14910"/>
                    <a:pt x="3869" y="14962"/>
                    <a:pt x="3405" y="15013"/>
                  </a:cubicBezTo>
                  <a:cubicBezTo>
                    <a:pt x="1716" y="15158"/>
                    <a:pt x="614" y="15303"/>
                    <a:pt x="479" y="15447"/>
                  </a:cubicBezTo>
                  <a:lnTo>
                    <a:pt x="479" y="15447"/>
                  </a:lnTo>
                  <a:cubicBezTo>
                    <a:pt x="620" y="15590"/>
                    <a:pt x="1684" y="15686"/>
                    <a:pt x="3405" y="15735"/>
                  </a:cubicBezTo>
                  <a:cubicBezTo>
                    <a:pt x="3663" y="15735"/>
                    <a:pt x="3921" y="15684"/>
                    <a:pt x="4179" y="15632"/>
                  </a:cubicBezTo>
                  <a:cubicBezTo>
                    <a:pt x="4591" y="15581"/>
                    <a:pt x="4901" y="15323"/>
                    <a:pt x="5056" y="14962"/>
                  </a:cubicBezTo>
                  <a:cubicBezTo>
                    <a:pt x="5210" y="14291"/>
                    <a:pt x="5159" y="13620"/>
                    <a:pt x="4901" y="13001"/>
                  </a:cubicBezTo>
                  <a:cubicBezTo>
                    <a:pt x="4540" y="11815"/>
                    <a:pt x="4127" y="10577"/>
                    <a:pt x="3766" y="9338"/>
                  </a:cubicBezTo>
                  <a:cubicBezTo>
                    <a:pt x="2125" y="4109"/>
                    <a:pt x="587"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2"/>
            <p:cNvSpPr/>
            <p:nvPr/>
          </p:nvSpPr>
          <p:spPr>
            <a:xfrm>
              <a:off x="3014875" y="1685150"/>
              <a:ext cx="241200" cy="126675"/>
            </a:xfrm>
            <a:custGeom>
              <a:avLst/>
              <a:gdLst/>
              <a:ahLst/>
              <a:cxnLst/>
              <a:rect l="l" t="t" r="r" b="b"/>
              <a:pathLst>
                <a:path w="9648" h="5067" extrusionOk="0">
                  <a:moveTo>
                    <a:pt x="1084" y="1"/>
                  </a:moveTo>
                  <a:cubicBezTo>
                    <a:pt x="1084" y="1"/>
                    <a:pt x="1" y="3044"/>
                    <a:pt x="3767" y="4644"/>
                  </a:cubicBezTo>
                  <a:cubicBezTo>
                    <a:pt x="4470" y="4945"/>
                    <a:pt x="5123" y="5066"/>
                    <a:pt x="5717" y="5066"/>
                  </a:cubicBezTo>
                  <a:cubicBezTo>
                    <a:pt x="8176" y="5066"/>
                    <a:pt x="9648" y="2993"/>
                    <a:pt x="9648" y="2993"/>
                  </a:cubicBezTo>
                  <a:cubicBezTo>
                    <a:pt x="6655" y="2425"/>
                    <a:pt x="3767" y="1393"/>
                    <a:pt x="1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2"/>
            <p:cNvSpPr/>
            <p:nvPr/>
          </p:nvSpPr>
          <p:spPr>
            <a:xfrm>
              <a:off x="2772425" y="2046275"/>
              <a:ext cx="412725" cy="226125"/>
            </a:xfrm>
            <a:custGeom>
              <a:avLst/>
              <a:gdLst/>
              <a:ahLst/>
              <a:cxnLst/>
              <a:rect l="l" t="t" r="r" b="b"/>
              <a:pathLst>
                <a:path w="16509" h="9045" extrusionOk="0">
                  <a:moveTo>
                    <a:pt x="0" y="0"/>
                  </a:moveTo>
                  <a:lnTo>
                    <a:pt x="0" y="0"/>
                  </a:lnTo>
                  <a:cubicBezTo>
                    <a:pt x="0" y="1"/>
                    <a:pt x="3294" y="9045"/>
                    <a:pt x="15446" y="9045"/>
                  </a:cubicBezTo>
                  <a:cubicBezTo>
                    <a:pt x="15743" y="9045"/>
                    <a:pt x="16046" y="9039"/>
                    <a:pt x="16353" y="9028"/>
                  </a:cubicBezTo>
                  <a:lnTo>
                    <a:pt x="16508" y="5675"/>
                  </a:lnTo>
                  <a:lnTo>
                    <a:pt x="16508" y="5675"/>
                  </a:lnTo>
                  <a:cubicBezTo>
                    <a:pt x="16508" y="5675"/>
                    <a:pt x="16456" y="5677"/>
                    <a:pt x="16356" y="5677"/>
                  </a:cubicBezTo>
                  <a:cubicBezTo>
                    <a:pt x="15203" y="5677"/>
                    <a:pt x="7689" y="5458"/>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2"/>
            <p:cNvSpPr/>
            <p:nvPr/>
          </p:nvSpPr>
          <p:spPr>
            <a:xfrm>
              <a:off x="2223000" y="577300"/>
              <a:ext cx="1324550" cy="755975"/>
            </a:xfrm>
            <a:custGeom>
              <a:avLst/>
              <a:gdLst/>
              <a:ahLst/>
              <a:cxnLst/>
              <a:rect l="l" t="t" r="r" b="b"/>
              <a:pathLst>
                <a:path w="52982" h="30239" extrusionOk="0">
                  <a:moveTo>
                    <a:pt x="29509" y="1"/>
                  </a:moveTo>
                  <a:lnTo>
                    <a:pt x="15580" y="2941"/>
                  </a:lnTo>
                  <a:lnTo>
                    <a:pt x="2890" y="9441"/>
                  </a:lnTo>
                  <a:cubicBezTo>
                    <a:pt x="2890" y="9441"/>
                    <a:pt x="1" y="29870"/>
                    <a:pt x="5263" y="30231"/>
                  </a:cubicBezTo>
                  <a:cubicBezTo>
                    <a:pt x="5333" y="30236"/>
                    <a:pt x="5403" y="30238"/>
                    <a:pt x="5471" y="30238"/>
                  </a:cubicBezTo>
                  <a:cubicBezTo>
                    <a:pt x="10455" y="30238"/>
                    <a:pt x="9802" y="17437"/>
                    <a:pt x="9802" y="17437"/>
                  </a:cubicBezTo>
                  <a:cubicBezTo>
                    <a:pt x="16354" y="15322"/>
                    <a:pt x="16612" y="8409"/>
                    <a:pt x="18314" y="7017"/>
                  </a:cubicBezTo>
                  <a:cubicBezTo>
                    <a:pt x="18730" y="6679"/>
                    <a:pt x="19539" y="6518"/>
                    <a:pt x="20624" y="6518"/>
                  </a:cubicBezTo>
                  <a:cubicBezTo>
                    <a:pt x="23847" y="6518"/>
                    <a:pt x="29509" y="7938"/>
                    <a:pt x="34565" y="10370"/>
                  </a:cubicBezTo>
                  <a:cubicBezTo>
                    <a:pt x="38487" y="12223"/>
                    <a:pt x="42041" y="12795"/>
                    <a:pt x="44935" y="12795"/>
                  </a:cubicBezTo>
                  <a:cubicBezTo>
                    <a:pt x="49614" y="12795"/>
                    <a:pt x="52569" y="11298"/>
                    <a:pt x="52569" y="11298"/>
                  </a:cubicBezTo>
                  <a:lnTo>
                    <a:pt x="52981" y="4231"/>
                  </a:lnTo>
                  <a:lnTo>
                    <a:pt x="42715" y="1600"/>
                  </a:lnTo>
                  <a:lnTo>
                    <a:pt x="295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2"/>
            <p:cNvSpPr/>
            <p:nvPr/>
          </p:nvSpPr>
          <p:spPr>
            <a:xfrm>
              <a:off x="2152325" y="1212950"/>
              <a:ext cx="225475" cy="337275"/>
            </a:xfrm>
            <a:custGeom>
              <a:avLst/>
              <a:gdLst/>
              <a:ahLst/>
              <a:cxnLst/>
              <a:rect l="l" t="t" r="r" b="b"/>
              <a:pathLst>
                <a:path w="9019" h="13491" extrusionOk="0">
                  <a:moveTo>
                    <a:pt x="5721" y="1"/>
                  </a:moveTo>
                  <a:cubicBezTo>
                    <a:pt x="3247" y="1"/>
                    <a:pt x="267" y="1088"/>
                    <a:pt x="145" y="6250"/>
                  </a:cubicBezTo>
                  <a:cubicBezTo>
                    <a:pt x="1" y="12416"/>
                    <a:pt x="4294" y="13491"/>
                    <a:pt x="6908" y="13491"/>
                  </a:cubicBezTo>
                  <a:cubicBezTo>
                    <a:pt x="8033" y="13491"/>
                    <a:pt x="8848" y="13292"/>
                    <a:pt x="8863" y="13214"/>
                  </a:cubicBezTo>
                  <a:cubicBezTo>
                    <a:pt x="8863" y="12956"/>
                    <a:pt x="9018" y="575"/>
                    <a:pt x="9018" y="575"/>
                  </a:cubicBezTo>
                  <a:cubicBezTo>
                    <a:pt x="8933" y="532"/>
                    <a:pt x="7451" y="1"/>
                    <a:pt x="57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2"/>
            <p:cNvSpPr/>
            <p:nvPr/>
          </p:nvSpPr>
          <p:spPr>
            <a:xfrm>
              <a:off x="2211400" y="1282775"/>
              <a:ext cx="98050" cy="193000"/>
            </a:xfrm>
            <a:custGeom>
              <a:avLst/>
              <a:gdLst/>
              <a:ahLst/>
              <a:cxnLst/>
              <a:rect l="l" t="t" r="r" b="b"/>
              <a:pathLst>
                <a:path w="3922" h="7720" extrusionOk="0">
                  <a:moveTo>
                    <a:pt x="2219" y="0"/>
                  </a:moveTo>
                  <a:cubicBezTo>
                    <a:pt x="1496" y="155"/>
                    <a:pt x="877" y="671"/>
                    <a:pt x="619" y="1341"/>
                  </a:cubicBezTo>
                  <a:cubicBezTo>
                    <a:pt x="207" y="2115"/>
                    <a:pt x="0" y="2941"/>
                    <a:pt x="0" y="3818"/>
                  </a:cubicBezTo>
                  <a:cubicBezTo>
                    <a:pt x="52" y="5572"/>
                    <a:pt x="929" y="7222"/>
                    <a:pt x="2167" y="7635"/>
                  </a:cubicBezTo>
                  <a:cubicBezTo>
                    <a:pt x="2334" y="7691"/>
                    <a:pt x="2507" y="7720"/>
                    <a:pt x="2680" y="7720"/>
                  </a:cubicBezTo>
                  <a:cubicBezTo>
                    <a:pt x="2988" y="7720"/>
                    <a:pt x="3295" y="7627"/>
                    <a:pt x="3560" y="7429"/>
                  </a:cubicBezTo>
                  <a:cubicBezTo>
                    <a:pt x="3869" y="7222"/>
                    <a:pt x="3921" y="7016"/>
                    <a:pt x="3869" y="7016"/>
                  </a:cubicBezTo>
                  <a:cubicBezTo>
                    <a:pt x="3862" y="7009"/>
                    <a:pt x="3854" y="7006"/>
                    <a:pt x="3845" y="7006"/>
                  </a:cubicBezTo>
                  <a:cubicBezTo>
                    <a:pt x="3787" y="7006"/>
                    <a:pt x="3679" y="7133"/>
                    <a:pt x="3457" y="7222"/>
                  </a:cubicBezTo>
                  <a:cubicBezTo>
                    <a:pt x="3276" y="7300"/>
                    <a:pt x="3083" y="7339"/>
                    <a:pt x="2889" y="7339"/>
                  </a:cubicBezTo>
                  <a:cubicBezTo>
                    <a:pt x="2696" y="7339"/>
                    <a:pt x="2502" y="7300"/>
                    <a:pt x="2322" y="7222"/>
                  </a:cubicBezTo>
                  <a:cubicBezTo>
                    <a:pt x="1393" y="6861"/>
                    <a:pt x="619" y="5365"/>
                    <a:pt x="619" y="3818"/>
                  </a:cubicBezTo>
                  <a:cubicBezTo>
                    <a:pt x="619" y="3044"/>
                    <a:pt x="774" y="2270"/>
                    <a:pt x="1135" y="1599"/>
                  </a:cubicBezTo>
                  <a:cubicBezTo>
                    <a:pt x="1290" y="1032"/>
                    <a:pt x="1754" y="619"/>
                    <a:pt x="2270" y="464"/>
                  </a:cubicBezTo>
                  <a:cubicBezTo>
                    <a:pt x="2334" y="446"/>
                    <a:pt x="2400" y="438"/>
                    <a:pt x="2465" y="438"/>
                  </a:cubicBezTo>
                  <a:cubicBezTo>
                    <a:pt x="2769" y="438"/>
                    <a:pt x="3071" y="622"/>
                    <a:pt x="3199" y="877"/>
                  </a:cubicBezTo>
                  <a:cubicBezTo>
                    <a:pt x="3302" y="1135"/>
                    <a:pt x="3250" y="1341"/>
                    <a:pt x="3302" y="1341"/>
                  </a:cubicBezTo>
                  <a:cubicBezTo>
                    <a:pt x="3302" y="1341"/>
                    <a:pt x="3457" y="1187"/>
                    <a:pt x="3405" y="826"/>
                  </a:cubicBezTo>
                  <a:cubicBezTo>
                    <a:pt x="3354" y="619"/>
                    <a:pt x="3250" y="413"/>
                    <a:pt x="3096" y="258"/>
                  </a:cubicBezTo>
                  <a:cubicBezTo>
                    <a:pt x="2838" y="103"/>
                    <a:pt x="2528" y="0"/>
                    <a:pt x="22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2"/>
            <p:cNvSpPr/>
            <p:nvPr/>
          </p:nvSpPr>
          <p:spPr>
            <a:xfrm>
              <a:off x="2265575" y="532850"/>
              <a:ext cx="139300" cy="56275"/>
            </a:xfrm>
            <a:custGeom>
              <a:avLst/>
              <a:gdLst/>
              <a:ahLst/>
              <a:cxnLst/>
              <a:rect l="l" t="t" r="r" b="b"/>
              <a:pathLst>
                <a:path w="5572" h="2251" extrusionOk="0">
                  <a:moveTo>
                    <a:pt x="1260" y="1"/>
                  </a:moveTo>
                  <a:cubicBezTo>
                    <a:pt x="506" y="1"/>
                    <a:pt x="0" y="170"/>
                    <a:pt x="0" y="231"/>
                  </a:cubicBezTo>
                  <a:cubicBezTo>
                    <a:pt x="52" y="334"/>
                    <a:pt x="1393" y="179"/>
                    <a:pt x="2941" y="747"/>
                  </a:cubicBezTo>
                  <a:cubicBezTo>
                    <a:pt x="4366" y="1288"/>
                    <a:pt x="5277" y="2250"/>
                    <a:pt x="5448" y="2250"/>
                  </a:cubicBezTo>
                  <a:cubicBezTo>
                    <a:pt x="5457" y="2250"/>
                    <a:pt x="5464" y="2248"/>
                    <a:pt x="5468" y="2243"/>
                  </a:cubicBezTo>
                  <a:cubicBezTo>
                    <a:pt x="5572" y="2191"/>
                    <a:pt x="4746" y="953"/>
                    <a:pt x="3095" y="334"/>
                  </a:cubicBezTo>
                  <a:cubicBezTo>
                    <a:pt x="2421" y="81"/>
                    <a:pt x="1781" y="1"/>
                    <a:pt x="1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2"/>
            <p:cNvSpPr/>
            <p:nvPr/>
          </p:nvSpPr>
          <p:spPr>
            <a:xfrm>
              <a:off x="2386800" y="407075"/>
              <a:ext cx="50325" cy="197325"/>
            </a:xfrm>
            <a:custGeom>
              <a:avLst/>
              <a:gdLst/>
              <a:ahLst/>
              <a:cxnLst/>
              <a:rect l="l" t="t" r="r" b="b"/>
              <a:pathLst>
                <a:path w="2013" h="7893" extrusionOk="0">
                  <a:moveTo>
                    <a:pt x="465" y="0"/>
                  </a:moveTo>
                  <a:cubicBezTo>
                    <a:pt x="104" y="1341"/>
                    <a:pt x="0" y="2734"/>
                    <a:pt x="258" y="4127"/>
                  </a:cubicBezTo>
                  <a:cubicBezTo>
                    <a:pt x="413" y="5107"/>
                    <a:pt x="723" y="6036"/>
                    <a:pt x="1187" y="6913"/>
                  </a:cubicBezTo>
                  <a:cubicBezTo>
                    <a:pt x="1548" y="7583"/>
                    <a:pt x="1857" y="7893"/>
                    <a:pt x="1909" y="7893"/>
                  </a:cubicBezTo>
                  <a:cubicBezTo>
                    <a:pt x="2012" y="7790"/>
                    <a:pt x="981" y="6242"/>
                    <a:pt x="671" y="4024"/>
                  </a:cubicBezTo>
                  <a:cubicBezTo>
                    <a:pt x="361" y="1857"/>
                    <a:pt x="619" y="0"/>
                    <a:pt x="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2"/>
            <p:cNvSpPr/>
            <p:nvPr/>
          </p:nvSpPr>
          <p:spPr>
            <a:xfrm>
              <a:off x="3301200" y="1121075"/>
              <a:ext cx="201200" cy="33800"/>
            </a:xfrm>
            <a:custGeom>
              <a:avLst/>
              <a:gdLst/>
              <a:ahLst/>
              <a:cxnLst/>
              <a:rect l="l" t="t" r="r" b="b"/>
              <a:pathLst>
                <a:path w="8048" h="1352" extrusionOk="0">
                  <a:moveTo>
                    <a:pt x="3992" y="0"/>
                  </a:moveTo>
                  <a:cubicBezTo>
                    <a:pt x="3009" y="0"/>
                    <a:pt x="2021" y="181"/>
                    <a:pt x="1083" y="536"/>
                  </a:cubicBezTo>
                  <a:cubicBezTo>
                    <a:pt x="361" y="794"/>
                    <a:pt x="0" y="1103"/>
                    <a:pt x="52" y="1206"/>
                  </a:cubicBezTo>
                  <a:cubicBezTo>
                    <a:pt x="69" y="1251"/>
                    <a:pt x="135" y="1269"/>
                    <a:pt x="242" y="1269"/>
                  </a:cubicBezTo>
                  <a:cubicBezTo>
                    <a:pt x="756" y="1269"/>
                    <a:pt x="2231" y="845"/>
                    <a:pt x="4024" y="845"/>
                  </a:cubicBezTo>
                  <a:cubicBezTo>
                    <a:pt x="5883" y="889"/>
                    <a:pt x="7400" y="1351"/>
                    <a:pt x="7859" y="1351"/>
                  </a:cubicBezTo>
                  <a:cubicBezTo>
                    <a:pt x="7935" y="1351"/>
                    <a:pt x="7982" y="1339"/>
                    <a:pt x="7996" y="1309"/>
                  </a:cubicBezTo>
                  <a:cubicBezTo>
                    <a:pt x="8048" y="1206"/>
                    <a:pt x="7687" y="897"/>
                    <a:pt x="6964" y="587"/>
                  </a:cubicBezTo>
                  <a:cubicBezTo>
                    <a:pt x="6020" y="194"/>
                    <a:pt x="5009" y="0"/>
                    <a:pt x="39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2"/>
            <p:cNvSpPr/>
            <p:nvPr/>
          </p:nvSpPr>
          <p:spPr>
            <a:xfrm>
              <a:off x="2811100" y="1074650"/>
              <a:ext cx="201225" cy="33800"/>
            </a:xfrm>
            <a:custGeom>
              <a:avLst/>
              <a:gdLst/>
              <a:ahLst/>
              <a:cxnLst/>
              <a:rect l="l" t="t" r="r" b="b"/>
              <a:pathLst>
                <a:path w="8049" h="1352" extrusionOk="0">
                  <a:moveTo>
                    <a:pt x="3973" y="0"/>
                  </a:moveTo>
                  <a:cubicBezTo>
                    <a:pt x="2997" y="0"/>
                    <a:pt x="2022" y="181"/>
                    <a:pt x="1084" y="535"/>
                  </a:cubicBezTo>
                  <a:cubicBezTo>
                    <a:pt x="362" y="845"/>
                    <a:pt x="1" y="1103"/>
                    <a:pt x="52" y="1206"/>
                  </a:cubicBezTo>
                  <a:cubicBezTo>
                    <a:pt x="70" y="1251"/>
                    <a:pt x="136" y="1269"/>
                    <a:pt x="245" y="1269"/>
                  </a:cubicBezTo>
                  <a:cubicBezTo>
                    <a:pt x="736" y="1269"/>
                    <a:pt x="2093" y="893"/>
                    <a:pt x="3765" y="893"/>
                  </a:cubicBezTo>
                  <a:cubicBezTo>
                    <a:pt x="3851" y="893"/>
                    <a:pt x="3937" y="894"/>
                    <a:pt x="4025" y="897"/>
                  </a:cubicBezTo>
                  <a:cubicBezTo>
                    <a:pt x="5882" y="897"/>
                    <a:pt x="7398" y="1351"/>
                    <a:pt x="7858" y="1351"/>
                  </a:cubicBezTo>
                  <a:cubicBezTo>
                    <a:pt x="7935" y="1351"/>
                    <a:pt x="7982" y="1339"/>
                    <a:pt x="7997" y="1309"/>
                  </a:cubicBezTo>
                  <a:cubicBezTo>
                    <a:pt x="8048" y="1206"/>
                    <a:pt x="7687" y="897"/>
                    <a:pt x="6965" y="587"/>
                  </a:cubicBezTo>
                  <a:cubicBezTo>
                    <a:pt x="5994" y="193"/>
                    <a:pt x="4983" y="0"/>
                    <a:pt x="3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2"/>
            <p:cNvSpPr/>
            <p:nvPr/>
          </p:nvSpPr>
          <p:spPr>
            <a:xfrm>
              <a:off x="3259925" y="1180875"/>
              <a:ext cx="392075" cy="316475"/>
            </a:xfrm>
            <a:custGeom>
              <a:avLst/>
              <a:gdLst/>
              <a:ahLst/>
              <a:cxnLst/>
              <a:rect l="l" t="t" r="r" b="b"/>
              <a:pathLst>
                <a:path w="15683" h="12659" extrusionOk="0">
                  <a:moveTo>
                    <a:pt x="15373" y="1"/>
                  </a:moveTo>
                  <a:lnTo>
                    <a:pt x="4385" y="104"/>
                  </a:lnTo>
                  <a:lnTo>
                    <a:pt x="1238" y="156"/>
                  </a:lnTo>
                  <a:cubicBezTo>
                    <a:pt x="877" y="156"/>
                    <a:pt x="516" y="156"/>
                    <a:pt x="207" y="207"/>
                  </a:cubicBezTo>
                  <a:cubicBezTo>
                    <a:pt x="310" y="207"/>
                    <a:pt x="413" y="259"/>
                    <a:pt x="516" y="259"/>
                  </a:cubicBezTo>
                  <a:lnTo>
                    <a:pt x="1342" y="259"/>
                  </a:lnTo>
                  <a:lnTo>
                    <a:pt x="4488" y="310"/>
                  </a:lnTo>
                  <a:lnTo>
                    <a:pt x="15212" y="412"/>
                  </a:lnTo>
                  <a:lnTo>
                    <a:pt x="15212" y="412"/>
                  </a:lnTo>
                  <a:cubicBezTo>
                    <a:pt x="15167" y="1741"/>
                    <a:pt x="15167" y="3118"/>
                    <a:pt x="15167" y="4540"/>
                  </a:cubicBezTo>
                  <a:cubicBezTo>
                    <a:pt x="15219" y="6088"/>
                    <a:pt x="14806" y="7584"/>
                    <a:pt x="13981" y="8822"/>
                  </a:cubicBezTo>
                  <a:cubicBezTo>
                    <a:pt x="13155" y="10164"/>
                    <a:pt x="11865" y="11195"/>
                    <a:pt x="10369" y="11763"/>
                  </a:cubicBezTo>
                  <a:cubicBezTo>
                    <a:pt x="9699" y="12021"/>
                    <a:pt x="8925" y="12175"/>
                    <a:pt x="8203" y="12227"/>
                  </a:cubicBezTo>
                  <a:cubicBezTo>
                    <a:pt x="8032" y="12239"/>
                    <a:pt x="7862" y="12246"/>
                    <a:pt x="7691" y="12246"/>
                  </a:cubicBezTo>
                  <a:cubicBezTo>
                    <a:pt x="7140" y="12246"/>
                    <a:pt x="6588" y="12178"/>
                    <a:pt x="6036" y="12021"/>
                  </a:cubicBezTo>
                  <a:cubicBezTo>
                    <a:pt x="4746" y="11711"/>
                    <a:pt x="3560" y="11092"/>
                    <a:pt x="2580" y="10164"/>
                  </a:cubicBezTo>
                  <a:cubicBezTo>
                    <a:pt x="1754" y="9338"/>
                    <a:pt x="1084" y="8306"/>
                    <a:pt x="723" y="7223"/>
                  </a:cubicBezTo>
                  <a:cubicBezTo>
                    <a:pt x="413" y="6294"/>
                    <a:pt x="258" y="5314"/>
                    <a:pt x="310" y="4334"/>
                  </a:cubicBezTo>
                  <a:cubicBezTo>
                    <a:pt x="258" y="3509"/>
                    <a:pt x="258" y="2786"/>
                    <a:pt x="258" y="2167"/>
                  </a:cubicBezTo>
                  <a:cubicBezTo>
                    <a:pt x="258" y="1600"/>
                    <a:pt x="207" y="1084"/>
                    <a:pt x="207" y="723"/>
                  </a:cubicBezTo>
                  <a:cubicBezTo>
                    <a:pt x="207" y="568"/>
                    <a:pt x="207" y="362"/>
                    <a:pt x="155" y="207"/>
                  </a:cubicBezTo>
                  <a:cubicBezTo>
                    <a:pt x="155" y="362"/>
                    <a:pt x="155" y="517"/>
                    <a:pt x="155" y="671"/>
                  </a:cubicBezTo>
                  <a:cubicBezTo>
                    <a:pt x="155" y="1033"/>
                    <a:pt x="103" y="1497"/>
                    <a:pt x="103" y="2064"/>
                  </a:cubicBezTo>
                  <a:cubicBezTo>
                    <a:pt x="103" y="2735"/>
                    <a:pt x="52" y="3457"/>
                    <a:pt x="52" y="4334"/>
                  </a:cubicBezTo>
                  <a:cubicBezTo>
                    <a:pt x="0" y="5314"/>
                    <a:pt x="103" y="6346"/>
                    <a:pt x="413" y="7326"/>
                  </a:cubicBezTo>
                  <a:cubicBezTo>
                    <a:pt x="826" y="8461"/>
                    <a:pt x="1445" y="9545"/>
                    <a:pt x="2322" y="10370"/>
                  </a:cubicBezTo>
                  <a:cubicBezTo>
                    <a:pt x="3302" y="11402"/>
                    <a:pt x="4592" y="12072"/>
                    <a:pt x="5933" y="12433"/>
                  </a:cubicBezTo>
                  <a:cubicBezTo>
                    <a:pt x="6524" y="12591"/>
                    <a:pt x="7085" y="12658"/>
                    <a:pt x="7662" y="12658"/>
                  </a:cubicBezTo>
                  <a:cubicBezTo>
                    <a:pt x="7840" y="12658"/>
                    <a:pt x="8020" y="12652"/>
                    <a:pt x="8203" y="12640"/>
                  </a:cubicBezTo>
                  <a:cubicBezTo>
                    <a:pt x="9028" y="12640"/>
                    <a:pt x="9802" y="12433"/>
                    <a:pt x="10524" y="12175"/>
                  </a:cubicBezTo>
                  <a:cubicBezTo>
                    <a:pt x="12123" y="11556"/>
                    <a:pt x="13465" y="10473"/>
                    <a:pt x="14393" y="9080"/>
                  </a:cubicBezTo>
                  <a:cubicBezTo>
                    <a:pt x="15219" y="7739"/>
                    <a:pt x="15683" y="6140"/>
                    <a:pt x="15631" y="4540"/>
                  </a:cubicBezTo>
                  <a:cubicBezTo>
                    <a:pt x="15631" y="3044"/>
                    <a:pt x="15580" y="1600"/>
                    <a:pt x="15580" y="207"/>
                  </a:cubicBezTo>
                  <a:lnTo>
                    <a:pt x="155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2"/>
            <p:cNvSpPr/>
            <p:nvPr/>
          </p:nvSpPr>
          <p:spPr>
            <a:xfrm>
              <a:off x="2745325" y="1170575"/>
              <a:ext cx="392100" cy="316325"/>
            </a:xfrm>
            <a:custGeom>
              <a:avLst/>
              <a:gdLst/>
              <a:ahLst/>
              <a:cxnLst/>
              <a:rect l="l" t="t" r="r" b="b"/>
              <a:pathLst>
                <a:path w="15684" h="12653" extrusionOk="0">
                  <a:moveTo>
                    <a:pt x="15426" y="0"/>
                  </a:moveTo>
                  <a:lnTo>
                    <a:pt x="4386" y="103"/>
                  </a:lnTo>
                  <a:lnTo>
                    <a:pt x="1290" y="155"/>
                  </a:lnTo>
                  <a:cubicBezTo>
                    <a:pt x="929" y="155"/>
                    <a:pt x="568" y="155"/>
                    <a:pt x="207" y="206"/>
                  </a:cubicBezTo>
                  <a:lnTo>
                    <a:pt x="517" y="206"/>
                  </a:lnTo>
                  <a:lnTo>
                    <a:pt x="1342" y="258"/>
                  </a:lnTo>
                  <a:lnTo>
                    <a:pt x="4540" y="310"/>
                  </a:lnTo>
                  <a:lnTo>
                    <a:pt x="15219" y="411"/>
                  </a:lnTo>
                  <a:lnTo>
                    <a:pt x="15219" y="411"/>
                  </a:lnTo>
                  <a:cubicBezTo>
                    <a:pt x="15219" y="1699"/>
                    <a:pt x="15219" y="3119"/>
                    <a:pt x="15219" y="4540"/>
                  </a:cubicBezTo>
                  <a:cubicBezTo>
                    <a:pt x="15219" y="6036"/>
                    <a:pt x="14858" y="7532"/>
                    <a:pt x="14033" y="8822"/>
                  </a:cubicBezTo>
                  <a:cubicBezTo>
                    <a:pt x="13156" y="10163"/>
                    <a:pt x="11866" y="11195"/>
                    <a:pt x="10421" y="11762"/>
                  </a:cubicBezTo>
                  <a:cubicBezTo>
                    <a:pt x="9699" y="12020"/>
                    <a:pt x="8977" y="12175"/>
                    <a:pt x="8203" y="12226"/>
                  </a:cubicBezTo>
                  <a:cubicBezTo>
                    <a:pt x="8075" y="12236"/>
                    <a:pt x="7947" y="12240"/>
                    <a:pt x="7819" y="12240"/>
                  </a:cubicBezTo>
                  <a:cubicBezTo>
                    <a:pt x="7225" y="12240"/>
                    <a:pt x="6631" y="12147"/>
                    <a:pt x="6037" y="12020"/>
                  </a:cubicBezTo>
                  <a:cubicBezTo>
                    <a:pt x="4747" y="11710"/>
                    <a:pt x="3560" y="11040"/>
                    <a:pt x="2580" y="10111"/>
                  </a:cubicBezTo>
                  <a:cubicBezTo>
                    <a:pt x="1755" y="9286"/>
                    <a:pt x="1136" y="8306"/>
                    <a:pt x="723" y="7171"/>
                  </a:cubicBezTo>
                  <a:cubicBezTo>
                    <a:pt x="413" y="6242"/>
                    <a:pt x="310" y="5314"/>
                    <a:pt x="310" y="4333"/>
                  </a:cubicBezTo>
                  <a:cubicBezTo>
                    <a:pt x="310" y="3508"/>
                    <a:pt x="259" y="2734"/>
                    <a:pt x="259" y="2115"/>
                  </a:cubicBezTo>
                  <a:cubicBezTo>
                    <a:pt x="259" y="1548"/>
                    <a:pt x="259" y="1083"/>
                    <a:pt x="207" y="722"/>
                  </a:cubicBezTo>
                  <a:cubicBezTo>
                    <a:pt x="207" y="516"/>
                    <a:pt x="207" y="361"/>
                    <a:pt x="207" y="206"/>
                  </a:cubicBezTo>
                  <a:cubicBezTo>
                    <a:pt x="156" y="361"/>
                    <a:pt x="156" y="516"/>
                    <a:pt x="156" y="671"/>
                  </a:cubicBezTo>
                  <a:cubicBezTo>
                    <a:pt x="156" y="1032"/>
                    <a:pt x="156" y="1496"/>
                    <a:pt x="104" y="2064"/>
                  </a:cubicBezTo>
                  <a:cubicBezTo>
                    <a:pt x="104" y="2683"/>
                    <a:pt x="104" y="3456"/>
                    <a:pt x="52" y="4333"/>
                  </a:cubicBezTo>
                  <a:cubicBezTo>
                    <a:pt x="1" y="5314"/>
                    <a:pt x="156" y="6345"/>
                    <a:pt x="465" y="7274"/>
                  </a:cubicBezTo>
                  <a:cubicBezTo>
                    <a:pt x="826" y="8460"/>
                    <a:pt x="1497" y="9492"/>
                    <a:pt x="2322" y="10369"/>
                  </a:cubicBezTo>
                  <a:cubicBezTo>
                    <a:pt x="3354" y="11349"/>
                    <a:pt x="4592" y="12072"/>
                    <a:pt x="5985" y="12433"/>
                  </a:cubicBezTo>
                  <a:cubicBezTo>
                    <a:pt x="6579" y="12560"/>
                    <a:pt x="7208" y="12652"/>
                    <a:pt x="7815" y="12652"/>
                  </a:cubicBezTo>
                  <a:cubicBezTo>
                    <a:pt x="7946" y="12652"/>
                    <a:pt x="8075" y="12648"/>
                    <a:pt x="8203" y="12639"/>
                  </a:cubicBezTo>
                  <a:cubicBezTo>
                    <a:pt x="9029" y="12587"/>
                    <a:pt x="9802" y="12433"/>
                    <a:pt x="10525" y="12175"/>
                  </a:cubicBezTo>
                  <a:cubicBezTo>
                    <a:pt x="12124" y="11556"/>
                    <a:pt x="13465" y="10472"/>
                    <a:pt x="14394" y="9080"/>
                  </a:cubicBezTo>
                  <a:cubicBezTo>
                    <a:pt x="15271" y="7687"/>
                    <a:pt x="15683" y="6139"/>
                    <a:pt x="15632" y="4540"/>
                  </a:cubicBezTo>
                  <a:cubicBezTo>
                    <a:pt x="15632" y="3044"/>
                    <a:pt x="15632" y="1599"/>
                    <a:pt x="15632" y="206"/>
                  </a:cubicBezTo>
                  <a:lnTo>
                    <a:pt x="156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2"/>
            <p:cNvSpPr/>
            <p:nvPr/>
          </p:nvSpPr>
          <p:spPr>
            <a:xfrm>
              <a:off x="3124500" y="1196350"/>
              <a:ext cx="144475" cy="10350"/>
            </a:xfrm>
            <a:custGeom>
              <a:avLst/>
              <a:gdLst/>
              <a:ahLst/>
              <a:cxnLst/>
              <a:rect l="l" t="t" r="r" b="b"/>
              <a:pathLst>
                <a:path w="5779" h="414" extrusionOk="0">
                  <a:moveTo>
                    <a:pt x="2889" y="1"/>
                  </a:moveTo>
                  <a:cubicBezTo>
                    <a:pt x="1290" y="1"/>
                    <a:pt x="1" y="104"/>
                    <a:pt x="1" y="207"/>
                  </a:cubicBezTo>
                  <a:cubicBezTo>
                    <a:pt x="1" y="310"/>
                    <a:pt x="1290" y="414"/>
                    <a:pt x="2889" y="414"/>
                  </a:cubicBezTo>
                  <a:cubicBezTo>
                    <a:pt x="4489" y="414"/>
                    <a:pt x="5778" y="310"/>
                    <a:pt x="5778" y="207"/>
                  </a:cubicBezTo>
                  <a:cubicBezTo>
                    <a:pt x="5778" y="104"/>
                    <a:pt x="4489" y="1"/>
                    <a:pt x="28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2"/>
            <p:cNvSpPr/>
            <p:nvPr/>
          </p:nvSpPr>
          <p:spPr>
            <a:xfrm>
              <a:off x="2349400" y="1197650"/>
              <a:ext cx="401125" cy="11625"/>
            </a:xfrm>
            <a:custGeom>
              <a:avLst/>
              <a:gdLst/>
              <a:ahLst/>
              <a:cxnLst/>
              <a:rect l="l" t="t" r="r" b="b"/>
              <a:pathLst>
                <a:path w="16045" h="465" extrusionOk="0">
                  <a:moveTo>
                    <a:pt x="7996" y="0"/>
                  </a:moveTo>
                  <a:cubicBezTo>
                    <a:pt x="3560" y="52"/>
                    <a:pt x="0" y="155"/>
                    <a:pt x="0" y="258"/>
                  </a:cubicBezTo>
                  <a:cubicBezTo>
                    <a:pt x="0" y="362"/>
                    <a:pt x="3560" y="465"/>
                    <a:pt x="7996" y="465"/>
                  </a:cubicBezTo>
                  <a:cubicBezTo>
                    <a:pt x="12433" y="465"/>
                    <a:pt x="16044" y="362"/>
                    <a:pt x="16044" y="207"/>
                  </a:cubicBezTo>
                  <a:cubicBezTo>
                    <a:pt x="16044" y="104"/>
                    <a:pt x="12433" y="0"/>
                    <a:pt x="79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2"/>
            <p:cNvSpPr/>
            <p:nvPr/>
          </p:nvSpPr>
          <p:spPr>
            <a:xfrm>
              <a:off x="2649900" y="3651950"/>
              <a:ext cx="4503625" cy="1799150"/>
            </a:xfrm>
            <a:custGeom>
              <a:avLst/>
              <a:gdLst/>
              <a:ahLst/>
              <a:cxnLst/>
              <a:rect l="l" t="t" r="r" b="b"/>
              <a:pathLst>
                <a:path w="180145" h="71966" extrusionOk="0">
                  <a:moveTo>
                    <a:pt x="78053" y="0"/>
                  </a:moveTo>
                  <a:lnTo>
                    <a:pt x="50195" y="68870"/>
                  </a:lnTo>
                  <a:lnTo>
                    <a:pt x="0" y="68870"/>
                  </a:lnTo>
                  <a:lnTo>
                    <a:pt x="0" y="71965"/>
                  </a:lnTo>
                  <a:lnTo>
                    <a:pt x="149553" y="71965"/>
                  </a:lnTo>
                  <a:lnTo>
                    <a:pt x="18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2"/>
            <p:cNvSpPr/>
            <p:nvPr/>
          </p:nvSpPr>
          <p:spPr>
            <a:xfrm>
              <a:off x="5403400" y="4473500"/>
              <a:ext cx="287625" cy="321125"/>
            </a:xfrm>
            <a:custGeom>
              <a:avLst/>
              <a:gdLst/>
              <a:ahLst/>
              <a:cxnLst/>
              <a:rect l="l" t="t" r="r" b="b"/>
              <a:pathLst>
                <a:path w="11505" h="12845" extrusionOk="0">
                  <a:moveTo>
                    <a:pt x="6510" y="0"/>
                  </a:moveTo>
                  <a:cubicBezTo>
                    <a:pt x="4197" y="0"/>
                    <a:pt x="1880" y="2064"/>
                    <a:pt x="1032" y="5055"/>
                  </a:cubicBezTo>
                  <a:cubicBezTo>
                    <a:pt x="0" y="8512"/>
                    <a:pt x="1290" y="11916"/>
                    <a:pt x="3921" y="12690"/>
                  </a:cubicBezTo>
                  <a:cubicBezTo>
                    <a:pt x="4275" y="12794"/>
                    <a:pt x="4635" y="12844"/>
                    <a:pt x="4995" y="12844"/>
                  </a:cubicBezTo>
                  <a:cubicBezTo>
                    <a:pt x="7308" y="12844"/>
                    <a:pt x="9624" y="10780"/>
                    <a:pt x="10473" y="7789"/>
                  </a:cubicBezTo>
                  <a:cubicBezTo>
                    <a:pt x="11504" y="4333"/>
                    <a:pt x="10215" y="928"/>
                    <a:pt x="7584" y="154"/>
                  </a:cubicBezTo>
                  <a:cubicBezTo>
                    <a:pt x="7229" y="50"/>
                    <a:pt x="6870" y="0"/>
                    <a:pt x="65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0" name="Google Shape;3220;p52"/>
          <p:cNvSpPr txBox="1">
            <a:spLocks noGrp="1"/>
          </p:cNvSpPr>
          <p:nvPr>
            <p:ph type="subTitle" idx="3"/>
          </p:nvPr>
        </p:nvSpPr>
        <p:spPr>
          <a:xfrm>
            <a:off x="4638263" y="3486625"/>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Ashwin Girish</a:t>
            </a:r>
            <a:endParaRPr/>
          </a:p>
        </p:txBody>
      </p:sp>
      <p:sp>
        <p:nvSpPr>
          <p:cNvPr id="3221" name="Google Shape;3221;p52"/>
          <p:cNvSpPr txBox="1">
            <a:spLocks noGrp="1"/>
          </p:cNvSpPr>
          <p:nvPr>
            <p:ph type="subTitle" idx="4"/>
          </p:nvPr>
        </p:nvSpPr>
        <p:spPr>
          <a:xfrm>
            <a:off x="4638263" y="3807025"/>
            <a:ext cx="1695600" cy="84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UI expert</a:t>
            </a:r>
            <a:endParaRPr/>
          </a:p>
        </p:txBody>
      </p:sp>
      <p:grpSp>
        <p:nvGrpSpPr>
          <p:cNvPr id="3222" name="Google Shape;3222;p52"/>
          <p:cNvGrpSpPr/>
          <p:nvPr/>
        </p:nvGrpSpPr>
        <p:grpSpPr>
          <a:xfrm>
            <a:off x="7848529" y="1920499"/>
            <a:ext cx="575462" cy="455356"/>
            <a:chOff x="2617693" y="3817325"/>
            <a:chExt cx="420475" cy="326491"/>
          </a:xfrm>
        </p:grpSpPr>
        <p:sp>
          <p:nvSpPr>
            <p:cNvPr id="3223" name="Google Shape;3223;p52"/>
            <p:cNvSpPr/>
            <p:nvPr/>
          </p:nvSpPr>
          <p:spPr>
            <a:xfrm>
              <a:off x="2688542" y="3845712"/>
              <a:ext cx="337047" cy="217170"/>
            </a:xfrm>
            <a:custGeom>
              <a:avLst/>
              <a:gdLst/>
              <a:ahLst/>
              <a:cxnLst/>
              <a:rect l="l" t="t" r="r" b="b"/>
              <a:pathLst>
                <a:path w="12835" h="8270" extrusionOk="0">
                  <a:moveTo>
                    <a:pt x="12835" y="1"/>
                  </a:moveTo>
                  <a:lnTo>
                    <a:pt x="1" y="10"/>
                  </a:lnTo>
                  <a:lnTo>
                    <a:pt x="1" y="5284"/>
                  </a:lnTo>
                  <a:lnTo>
                    <a:pt x="900" y="5284"/>
                  </a:lnTo>
                  <a:lnTo>
                    <a:pt x="900" y="5867"/>
                  </a:lnTo>
                  <a:lnTo>
                    <a:pt x="1140" y="5944"/>
                  </a:lnTo>
                  <a:cubicBezTo>
                    <a:pt x="1274" y="5982"/>
                    <a:pt x="1417" y="6040"/>
                    <a:pt x="1542" y="6116"/>
                  </a:cubicBezTo>
                  <a:lnTo>
                    <a:pt x="1771" y="6231"/>
                  </a:lnTo>
                  <a:lnTo>
                    <a:pt x="2183" y="5819"/>
                  </a:lnTo>
                  <a:lnTo>
                    <a:pt x="2843" y="6480"/>
                  </a:lnTo>
                  <a:lnTo>
                    <a:pt x="2432" y="6891"/>
                  </a:lnTo>
                  <a:lnTo>
                    <a:pt x="2547" y="7121"/>
                  </a:lnTo>
                  <a:cubicBezTo>
                    <a:pt x="2623" y="7245"/>
                    <a:pt x="2681" y="7379"/>
                    <a:pt x="2719" y="7523"/>
                  </a:cubicBezTo>
                  <a:lnTo>
                    <a:pt x="2795" y="7762"/>
                  </a:lnTo>
                  <a:lnTo>
                    <a:pt x="3379" y="7762"/>
                  </a:lnTo>
                  <a:lnTo>
                    <a:pt x="3379" y="8269"/>
                  </a:lnTo>
                  <a:lnTo>
                    <a:pt x="12835" y="8269"/>
                  </a:lnTo>
                  <a:lnTo>
                    <a:pt x="12835" y="1"/>
                  </a:lnTo>
                  <a:close/>
                </a:path>
              </a:pathLst>
            </a:custGeom>
            <a:solidFill>
              <a:srgbClr val="DEE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2"/>
            <p:cNvSpPr/>
            <p:nvPr/>
          </p:nvSpPr>
          <p:spPr>
            <a:xfrm>
              <a:off x="2734786" y="4063119"/>
              <a:ext cx="57089" cy="27153"/>
            </a:xfrm>
            <a:custGeom>
              <a:avLst/>
              <a:gdLst/>
              <a:ahLst/>
              <a:cxnLst/>
              <a:rect l="l" t="t" r="r" b="b"/>
              <a:pathLst>
                <a:path w="2174" h="1034" extrusionOk="0">
                  <a:moveTo>
                    <a:pt x="1235" y="0"/>
                  </a:moveTo>
                  <a:lnTo>
                    <a:pt x="1235" y="38"/>
                  </a:lnTo>
                  <a:lnTo>
                    <a:pt x="479" y="38"/>
                  </a:lnTo>
                  <a:lnTo>
                    <a:pt x="479" y="48"/>
                  </a:lnTo>
                  <a:cubicBezTo>
                    <a:pt x="460" y="431"/>
                    <a:pt x="288" y="775"/>
                    <a:pt x="1" y="1034"/>
                  </a:cubicBezTo>
                  <a:lnTo>
                    <a:pt x="1379" y="1034"/>
                  </a:lnTo>
                  <a:cubicBezTo>
                    <a:pt x="1446" y="890"/>
                    <a:pt x="1494" y="747"/>
                    <a:pt x="1532" y="593"/>
                  </a:cubicBezTo>
                  <a:lnTo>
                    <a:pt x="2173" y="593"/>
                  </a:lnTo>
                  <a:lnTo>
                    <a:pt x="2173" y="0"/>
                  </a:ln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2"/>
            <p:cNvSpPr/>
            <p:nvPr/>
          </p:nvSpPr>
          <p:spPr>
            <a:xfrm>
              <a:off x="2747864" y="3991981"/>
              <a:ext cx="44012" cy="70902"/>
            </a:xfrm>
            <a:custGeom>
              <a:avLst/>
              <a:gdLst/>
              <a:ahLst/>
              <a:cxnLst/>
              <a:rect l="l" t="t" r="r" b="b"/>
              <a:pathLst>
                <a:path w="1676" h="2700" extrusionOk="0">
                  <a:moveTo>
                    <a:pt x="307" y="1"/>
                  </a:moveTo>
                  <a:lnTo>
                    <a:pt x="0" y="307"/>
                  </a:lnTo>
                  <a:lnTo>
                    <a:pt x="594" y="910"/>
                  </a:lnTo>
                  <a:lnTo>
                    <a:pt x="182" y="1321"/>
                  </a:lnTo>
                  <a:lnTo>
                    <a:pt x="297" y="1551"/>
                  </a:lnTo>
                  <a:cubicBezTo>
                    <a:pt x="364" y="1675"/>
                    <a:pt x="422" y="1819"/>
                    <a:pt x="469" y="1963"/>
                  </a:cubicBezTo>
                  <a:lnTo>
                    <a:pt x="546" y="2202"/>
                  </a:lnTo>
                  <a:lnTo>
                    <a:pt x="1130" y="2202"/>
                  </a:lnTo>
                  <a:lnTo>
                    <a:pt x="1130" y="2699"/>
                  </a:lnTo>
                  <a:lnTo>
                    <a:pt x="1675" y="2699"/>
                  </a:lnTo>
                  <a:lnTo>
                    <a:pt x="1675" y="2030"/>
                  </a:lnTo>
                  <a:lnTo>
                    <a:pt x="1034" y="2030"/>
                  </a:lnTo>
                  <a:cubicBezTo>
                    <a:pt x="977" y="1790"/>
                    <a:pt x="881" y="1561"/>
                    <a:pt x="757" y="1360"/>
                  </a:cubicBezTo>
                  <a:lnTo>
                    <a:pt x="1206" y="910"/>
                  </a:lnTo>
                  <a:lnTo>
                    <a:pt x="307" y="1"/>
                  </a:lnTo>
                  <a:close/>
                </a:path>
              </a:pathLst>
            </a:custGeom>
            <a:solidFill>
              <a:srgbClr val="D6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2"/>
            <p:cNvSpPr/>
            <p:nvPr/>
          </p:nvSpPr>
          <p:spPr>
            <a:xfrm>
              <a:off x="2692823" y="3979927"/>
              <a:ext cx="49027" cy="29411"/>
            </a:xfrm>
            <a:custGeom>
              <a:avLst/>
              <a:gdLst/>
              <a:ahLst/>
              <a:cxnLst/>
              <a:rect l="l" t="t" r="r" b="b"/>
              <a:pathLst>
                <a:path w="1867" h="1120" extrusionOk="0">
                  <a:moveTo>
                    <a:pt x="1" y="0"/>
                  </a:moveTo>
                  <a:lnTo>
                    <a:pt x="1" y="163"/>
                  </a:lnTo>
                  <a:lnTo>
                    <a:pt x="737" y="163"/>
                  </a:lnTo>
                  <a:lnTo>
                    <a:pt x="737" y="756"/>
                  </a:lnTo>
                  <a:lnTo>
                    <a:pt x="977" y="833"/>
                  </a:lnTo>
                  <a:cubicBezTo>
                    <a:pt x="1111" y="871"/>
                    <a:pt x="1254" y="929"/>
                    <a:pt x="1379" y="996"/>
                  </a:cubicBezTo>
                  <a:lnTo>
                    <a:pt x="1608" y="1120"/>
                  </a:lnTo>
                  <a:lnTo>
                    <a:pt x="1867" y="862"/>
                  </a:lnTo>
                  <a:cubicBezTo>
                    <a:pt x="1675" y="766"/>
                    <a:pt x="1484" y="689"/>
                    <a:pt x="1283" y="632"/>
                  </a:cubicBezTo>
                  <a:lnTo>
                    <a:pt x="1283" y="0"/>
                  </a:lnTo>
                  <a:close/>
                </a:path>
              </a:pathLst>
            </a:custGeom>
            <a:solidFill>
              <a:srgbClr val="D6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2"/>
            <p:cNvSpPr/>
            <p:nvPr/>
          </p:nvSpPr>
          <p:spPr>
            <a:xfrm>
              <a:off x="2688542" y="3845975"/>
              <a:ext cx="11344" cy="133979"/>
            </a:xfrm>
            <a:custGeom>
              <a:avLst/>
              <a:gdLst/>
              <a:ahLst/>
              <a:cxnLst/>
              <a:rect l="l" t="t" r="r" b="b"/>
              <a:pathLst>
                <a:path w="432" h="5102" extrusionOk="0">
                  <a:moveTo>
                    <a:pt x="1" y="0"/>
                  </a:moveTo>
                  <a:lnTo>
                    <a:pt x="1" y="5101"/>
                  </a:lnTo>
                  <a:lnTo>
                    <a:pt x="432" y="5101"/>
                  </a:lnTo>
                  <a:lnTo>
                    <a:pt x="432" y="0"/>
                  </a:lnTo>
                  <a:close/>
                </a:path>
              </a:pathLst>
            </a:custGeom>
            <a:solidFill>
              <a:srgbClr val="D6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2"/>
            <p:cNvSpPr/>
            <p:nvPr/>
          </p:nvSpPr>
          <p:spPr>
            <a:xfrm>
              <a:off x="2688542" y="3844977"/>
              <a:ext cx="337047" cy="11082"/>
            </a:xfrm>
            <a:custGeom>
              <a:avLst/>
              <a:gdLst/>
              <a:ahLst/>
              <a:cxnLst/>
              <a:rect l="l" t="t" r="r" b="b"/>
              <a:pathLst>
                <a:path w="12835" h="422" extrusionOk="0">
                  <a:moveTo>
                    <a:pt x="1" y="0"/>
                  </a:moveTo>
                  <a:lnTo>
                    <a:pt x="1" y="421"/>
                  </a:lnTo>
                  <a:lnTo>
                    <a:pt x="12835" y="421"/>
                  </a:lnTo>
                  <a:lnTo>
                    <a:pt x="12835" y="0"/>
                  </a:lnTo>
                  <a:close/>
                </a:path>
              </a:pathLst>
            </a:custGeom>
            <a:solidFill>
              <a:srgbClr val="D6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2"/>
            <p:cNvSpPr/>
            <p:nvPr/>
          </p:nvSpPr>
          <p:spPr>
            <a:xfrm>
              <a:off x="2723232" y="4061596"/>
              <a:ext cx="314936" cy="29936"/>
            </a:xfrm>
            <a:custGeom>
              <a:avLst/>
              <a:gdLst/>
              <a:ahLst/>
              <a:cxnLst/>
              <a:rect l="l" t="t" r="r" b="b"/>
              <a:pathLst>
                <a:path w="11993" h="1140" extrusionOk="0">
                  <a:moveTo>
                    <a:pt x="1675" y="1"/>
                  </a:moveTo>
                  <a:cubicBezTo>
                    <a:pt x="1647" y="1"/>
                    <a:pt x="1628" y="20"/>
                    <a:pt x="1628" y="39"/>
                  </a:cubicBezTo>
                  <a:lnTo>
                    <a:pt x="546" y="39"/>
                  </a:lnTo>
                  <a:cubicBezTo>
                    <a:pt x="517" y="39"/>
                    <a:pt x="498" y="68"/>
                    <a:pt x="498" y="96"/>
                  </a:cubicBezTo>
                  <a:lnTo>
                    <a:pt x="498" y="163"/>
                  </a:lnTo>
                  <a:lnTo>
                    <a:pt x="498" y="202"/>
                  </a:lnTo>
                  <a:lnTo>
                    <a:pt x="498" y="221"/>
                  </a:lnTo>
                  <a:lnTo>
                    <a:pt x="498" y="240"/>
                  </a:lnTo>
                  <a:cubicBezTo>
                    <a:pt x="460" y="565"/>
                    <a:pt x="297" y="852"/>
                    <a:pt x="39" y="1044"/>
                  </a:cubicBezTo>
                  <a:cubicBezTo>
                    <a:pt x="1" y="1072"/>
                    <a:pt x="20" y="1139"/>
                    <a:pt x="68" y="1139"/>
                  </a:cubicBezTo>
                  <a:lnTo>
                    <a:pt x="11935" y="1139"/>
                  </a:lnTo>
                  <a:cubicBezTo>
                    <a:pt x="11963" y="1139"/>
                    <a:pt x="11992" y="1111"/>
                    <a:pt x="11992" y="1082"/>
                  </a:cubicBezTo>
                  <a:lnTo>
                    <a:pt x="11992" y="48"/>
                  </a:lnTo>
                  <a:cubicBezTo>
                    <a:pt x="11983" y="20"/>
                    <a:pt x="11963" y="1"/>
                    <a:pt x="11935" y="1"/>
                  </a:cubicBez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2"/>
            <p:cNvSpPr/>
            <p:nvPr/>
          </p:nvSpPr>
          <p:spPr>
            <a:xfrm>
              <a:off x="2676226" y="3817325"/>
              <a:ext cx="361679" cy="29936"/>
            </a:xfrm>
            <a:custGeom>
              <a:avLst/>
              <a:gdLst/>
              <a:ahLst/>
              <a:cxnLst/>
              <a:rect l="l" t="t" r="r" b="b"/>
              <a:pathLst>
                <a:path w="13773" h="1140" extrusionOk="0">
                  <a:moveTo>
                    <a:pt x="49" y="0"/>
                  </a:moveTo>
                  <a:cubicBezTo>
                    <a:pt x="20" y="0"/>
                    <a:pt x="1" y="19"/>
                    <a:pt x="1" y="48"/>
                  </a:cubicBezTo>
                  <a:lnTo>
                    <a:pt x="1" y="1082"/>
                  </a:lnTo>
                  <a:cubicBezTo>
                    <a:pt x="1" y="1110"/>
                    <a:pt x="20" y="1139"/>
                    <a:pt x="49" y="1139"/>
                  </a:cubicBezTo>
                  <a:lnTo>
                    <a:pt x="13725" y="1139"/>
                  </a:lnTo>
                  <a:cubicBezTo>
                    <a:pt x="13753" y="1139"/>
                    <a:pt x="13773" y="1110"/>
                    <a:pt x="13773" y="1082"/>
                  </a:cubicBezTo>
                  <a:lnTo>
                    <a:pt x="13773" y="48"/>
                  </a:lnTo>
                  <a:cubicBezTo>
                    <a:pt x="13773" y="19"/>
                    <a:pt x="13753" y="0"/>
                    <a:pt x="13725" y="0"/>
                  </a:cubicBez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2"/>
            <p:cNvSpPr/>
            <p:nvPr/>
          </p:nvSpPr>
          <p:spPr>
            <a:xfrm>
              <a:off x="2812463" y="3959051"/>
              <a:ext cx="28413" cy="66123"/>
            </a:xfrm>
            <a:custGeom>
              <a:avLst/>
              <a:gdLst/>
              <a:ahLst/>
              <a:cxnLst/>
              <a:rect l="l" t="t" r="r" b="b"/>
              <a:pathLst>
                <a:path w="1082" h="2518" extrusionOk="0">
                  <a:moveTo>
                    <a:pt x="0" y="1"/>
                  </a:moveTo>
                  <a:lnTo>
                    <a:pt x="0" y="2518"/>
                  </a:lnTo>
                  <a:lnTo>
                    <a:pt x="1081" y="2518"/>
                  </a:lnTo>
                  <a:lnTo>
                    <a:pt x="1081" y="1"/>
                  </a:lnTo>
                  <a:close/>
                </a:path>
              </a:pathLst>
            </a:custGeom>
            <a:solidFill>
              <a:srgbClr val="7F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2"/>
            <p:cNvSpPr/>
            <p:nvPr/>
          </p:nvSpPr>
          <p:spPr>
            <a:xfrm>
              <a:off x="2860966" y="3930664"/>
              <a:ext cx="28413" cy="94510"/>
            </a:xfrm>
            <a:custGeom>
              <a:avLst/>
              <a:gdLst/>
              <a:ahLst/>
              <a:cxnLst/>
              <a:rect l="l" t="t" r="r" b="b"/>
              <a:pathLst>
                <a:path w="1082" h="3599" extrusionOk="0">
                  <a:moveTo>
                    <a:pt x="0" y="0"/>
                  </a:moveTo>
                  <a:lnTo>
                    <a:pt x="0" y="3599"/>
                  </a:lnTo>
                  <a:lnTo>
                    <a:pt x="1082" y="3599"/>
                  </a:lnTo>
                  <a:lnTo>
                    <a:pt x="108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2"/>
            <p:cNvSpPr/>
            <p:nvPr/>
          </p:nvSpPr>
          <p:spPr>
            <a:xfrm>
              <a:off x="2908207" y="3947759"/>
              <a:ext cx="28413" cy="77414"/>
            </a:xfrm>
            <a:custGeom>
              <a:avLst/>
              <a:gdLst/>
              <a:ahLst/>
              <a:cxnLst/>
              <a:rect l="l" t="t" r="r" b="b"/>
              <a:pathLst>
                <a:path w="1082" h="2948" extrusionOk="0">
                  <a:moveTo>
                    <a:pt x="0" y="0"/>
                  </a:moveTo>
                  <a:lnTo>
                    <a:pt x="0" y="2948"/>
                  </a:lnTo>
                  <a:lnTo>
                    <a:pt x="1082" y="2948"/>
                  </a:lnTo>
                  <a:lnTo>
                    <a:pt x="1082" y="0"/>
                  </a:ln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2"/>
            <p:cNvSpPr/>
            <p:nvPr/>
          </p:nvSpPr>
          <p:spPr>
            <a:xfrm>
              <a:off x="2716693" y="3882161"/>
              <a:ext cx="54069" cy="13603"/>
            </a:xfrm>
            <a:custGeom>
              <a:avLst/>
              <a:gdLst/>
              <a:ahLst/>
              <a:cxnLst/>
              <a:rect l="l" t="t" r="r" b="b"/>
              <a:pathLst>
                <a:path w="2059" h="518" extrusionOk="0">
                  <a:moveTo>
                    <a:pt x="345" y="0"/>
                  </a:moveTo>
                  <a:cubicBezTo>
                    <a:pt x="1" y="0"/>
                    <a:pt x="1" y="517"/>
                    <a:pt x="345" y="517"/>
                  </a:cubicBezTo>
                  <a:lnTo>
                    <a:pt x="1714" y="517"/>
                  </a:lnTo>
                  <a:cubicBezTo>
                    <a:pt x="2058" y="517"/>
                    <a:pt x="2058" y="0"/>
                    <a:pt x="1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2"/>
            <p:cNvSpPr/>
            <p:nvPr/>
          </p:nvSpPr>
          <p:spPr>
            <a:xfrm>
              <a:off x="2716693" y="3904771"/>
              <a:ext cx="73659" cy="13340"/>
            </a:xfrm>
            <a:custGeom>
              <a:avLst/>
              <a:gdLst/>
              <a:ahLst/>
              <a:cxnLst/>
              <a:rect l="l" t="t" r="r" b="b"/>
              <a:pathLst>
                <a:path w="2805" h="508" extrusionOk="0">
                  <a:moveTo>
                    <a:pt x="345" y="1"/>
                  </a:moveTo>
                  <a:cubicBezTo>
                    <a:pt x="1" y="1"/>
                    <a:pt x="1" y="508"/>
                    <a:pt x="345" y="508"/>
                  </a:cubicBezTo>
                  <a:lnTo>
                    <a:pt x="2470" y="508"/>
                  </a:lnTo>
                  <a:cubicBezTo>
                    <a:pt x="2805" y="508"/>
                    <a:pt x="2805" y="1"/>
                    <a:pt x="2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2"/>
            <p:cNvSpPr/>
            <p:nvPr/>
          </p:nvSpPr>
          <p:spPr>
            <a:xfrm>
              <a:off x="2716693" y="3927145"/>
              <a:ext cx="73659" cy="13603"/>
            </a:xfrm>
            <a:custGeom>
              <a:avLst/>
              <a:gdLst/>
              <a:ahLst/>
              <a:cxnLst/>
              <a:rect l="l" t="t" r="r" b="b"/>
              <a:pathLst>
                <a:path w="2805" h="518" extrusionOk="0">
                  <a:moveTo>
                    <a:pt x="345" y="1"/>
                  </a:moveTo>
                  <a:cubicBezTo>
                    <a:pt x="1" y="1"/>
                    <a:pt x="1" y="517"/>
                    <a:pt x="345" y="517"/>
                  </a:cubicBezTo>
                  <a:lnTo>
                    <a:pt x="2470" y="517"/>
                  </a:lnTo>
                  <a:cubicBezTo>
                    <a:pt x="2805" y="517"/>
                    <a:pt x="2805" y="1"/>
                    <a:pt x="2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2"/>
            <p:cNvSpPr/>
            <p:nvPr/>
          </p:nvSpPr>
          <p:spPr>
            <a:xfrm>
              <a:off x="2716693" y="3949755"/>
              <a:ext cx="73659" cy="13603"/>
            </a:xfrm>
            <a:custGeom>
              <a:avLst/>
              <a:gdLst/>
              <a:ahLst/>
              <a:cxnLst/>
              <a:rect l="l" t="t" r="r" b="b"/>
              <a:pathLst>
                <a:path w="2805" h="518" extrusionOk="0">
                  <a:moveTo>
                    <a:pt x="345" y="1"/>
                  </a:moveTo>
                  <a:cubicBezTo>
                    <a:pt x="1" y="1"/>
                    <a:pt x="1" y="518"/>
                    <a:pt x="345" y="518"/>
                  </a:cubicBezTo>
                  <a:lnTo>
                    <a:pt x="2470" y="518"/>
                  </a:lnTo>
                  <a:cubicBezTo>
                    <a:pt x="2805" y="518"/>
                    <a:pt x="2805" y="1"/>
                    <a:pt x="2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2"/>
            <p:cNvSpPr/>
            <p:nvPr/>
          </p:nvSpPr>
          <p:spPr>
            <a:xfrm>
              <a:off x="2617693" y="3979428"/>
              <a:ext cx="164125" cy="164388"/>
            </a:xfrm>
            <a:custGeom>
              <a:avLst/>
              <a:gdLst/>
              <a:ahLst/>
              <a:cxnLst/>
              <a:rect l="l" t="t" r="r" b="b"/>
              <a:pathLst>
                <a:path w="6250" h="6260" extrusionOk="0">
                  <a:moveTo>
                    <a:pt x="3302" y="1866"/>
                  </a:moveTo>
                  <a:lnTo>
                    <a:pt x="3331" y="1876"/>
                  </a:lnTo>
                  <a:lnTo>
                    <a:pt x="3359" y="1876"/>
                  </a:lnTo>
                  <a:lnTo>
                    <a:pt x="3388" y="1885"/>
                  </a:lnTo>
                  <a:lnTo>
                    <a:pt x="3417" y="1895"/>
                  </a:lnTo>
                  <a:lnTo>
                    <a:pt x="3445" y="1905"/>
                  </a:lnTo>
                  <a:lnTo>
                    <a:pt x="3474" y="1905"/>
                  </a:lnTo>
                  <a:lnTo>
                    <a:pt x="3503" y="1924"/>
                  </a:lnTo>
                  <a:lnTo>
                    <a:pt x="3532" y="1933"/>
                  </a:lnTo>
                  <a:lnTo>
                    <a:pt x="3560" y="1943"/>
                  </a:lnTo>
                  <a:lnTo>
                    <a:pt x="3589" y="1952"/>
                  </a:lnTo>
                  <a:lnTo>
                    <a:pt x="3618" y="1972"/>
                  </a:lnTo>
                  <a:lnTo>
                    <a:pt x="3646" y="1981"/>
                  </a:lnTo>
                  <a:lnTo>
                    <a:pt x="3675" y="1991"/>
                  </a:lnTo>
                  <a:lnTo>
                    <a:pt x="3704" y="2010"/>
                  </a:lnTo>
                  <a:lnTo>
                    <a:pt x="3732" y="2019"/>
                  </a:lnTo>
                  <a:lnTo>
                    <a:pt x="3752" y="2039"/>
                  </a:lnTo>
                  <a:lnTo>
                    <a:pt x="3780" y="2058"/>
                  </a:lnTo>
                  <a:lnTo>
                    <a:pt x="3799" y="2067"/>
                  </a:lnTo>
                  <a:lnTo>
                    <a:pt x="3819" y="2086"/>
                  </a:lnTo>
                  <a:lnTo>
                    <a:pt x="3828" y="2086"/>
                  </a:lnTo>
                  <a:lnTo>
                    <a:pt x="3847" y="2096"/>
                  </a:lnTo>
                  <a:lnTo>
                    <a:pt x="3866" y="2115"/>
                  </a:lnTo>
                  <a:lnTo>
                    <a:pt x="3876" y="2115"/>
                  </a:lnTo>
                  <a:lnTo>
                    <a:pt x="3895" y="2125"/>
                  </a:lnTo>
                  <a:lnTo>
                    <a:pt x="3924" y="2153"/>
                  </a:lnTo>
                  <a:lnTo>
                    <a:pt x="3953" y="2182"/>
                  </a:lnTo>
                  <a:lnTo>
                    <a:pt x="3981" y="2211"/>
                  </a:lnTo>
                  <a:lnTo>
                    <a:pt x="3991" y="2220"/>
                  </a:lnTo>
                  <a:lnTo>
                    <a:pt x="4000" y="2230"/>
                  </a:lnTo>
                  <a:lnTo>
                    <a:pt x="4020" y="2249"/>
                  </a:lnTo>
                  <a:lnTo>
                    <a:pt x="4039" y="2268"/>
                  </a:lnTo>
                  <a:lnTo>
                    <a:pt x="4039" y="2278"/>
                  </a:lnTo>
                  <a:lnTo>
                    <a:pt x="4058" y="2297"/>
                  </a:lnTo>
                  <a:lnTo>
                    <a:pt x="4077" y="2316"/>
                  </a:lnTo>
                  <a:lnTo>
                    <a:pt x="4077" y="2326"/>
                  </a:lnTo>
                  <a:lnTo>
                    <a:pt x="4096" y="2345"/>
                  </a:lnTo>
                  <a:lnTo>
                    <a:pt x="4115" y="2364"/>
                  </a:lnTo>
                  <a:lnTo>
                    <a:pt x="4134" y="2393"/>
                  </a:lnTo>
                  <a:lnTo>
                    <a:pt x="4144" y="2421"/>
                  </a:lnTo>
                  <a:lnTo>
                    <a:pt x="4163" y="2441"/>
                  </a:lnTo>
                  <a:lnTo>
                    <a:pt x="4182" y="2469"/>
                  </a:lnTo>
                  <a:lnTo>
                    <a:pt x="4201" y="2498"/>
                  </a:lnTo>
                  <a:lnTo>
                    <a:pt x="4211" y="2527"/>
                  </a:lnTo>
                  <a:lnTo>
                    <a:pt x="4230" y="2555"/>
                  </a:lnTo>
                  <a:lnTo>
                    <a:pt x="4240" y="2575"/>
                  </a:lnTo>
                  <a:lnTo>
                    <a:pt x="4249" y="2603"/>
                  </a:lnTo>
                  <a:lnTo>
                    <a:pt x="4268" y="2632"/>
                  </a:lnTo>
                  <a:lnTo>
                    <a:pt x="4278" y="2661"/>
                  </a:lnTo>
                  <a:lnTo>
                    <a:pt x="4288" y="2689"/>
                  </a:lnTo>
                  <a:lnTo>
                    <a:pt x="4297" y="2728"/>
                  </a:lnTo>
                  <a:lnTo>
                    <a:pt x="4307" y="2747"/>
                  </a:lnTo>
                  <a:lnTo>
                    <a:pt x="4316" y="2775"/>
                  </a:lnTo>
                  <a:lnTo>
                    <a:pt x="4316" y="2785"/>
                  </a:lnTo>
                  <a:lnTo>
                    <a:pt x="4316" y="2814"/>
                  </a:lnTo>
                  <a:lnTo>
                    <a:pt x="4326" y="2842"/>
                  </a:lnTo>
                  <a:lnTo>
                    <a:pt x="4326" y="2852"/>
                  </a:lnTo>
                  <a:lnTo>
                    <a:pt x="4326" y="2871"/>
                  </a:lnTo>
                  <a:cubicBezTo>
                    <a:pt x="4326" y="2881"/>
                    <a:pt x="4326" y="2890"/>
                    <a:pt x="4326" y="2900"/>
                  </a:cubicBezTo>
                  <a:lnTo>
                    <a:pt x="4326" y="2909"/>
                  </a:lnTo>
                  <a:lnTo>
                    <a:pt x="4326" y="2929"/>
                  </a:lnTo>
                  <a:cubicBezTo>
                    <a:pt x="4326" y="2948"/>
                    <a:pt x="4326" y="2967"/>
                    <a:pt x="4335" y="2986"/>
                  </a:cubicBezTo>
                  <a:lnTo>
                    <a:pt x="4335" y="2996"/>
                  </a:lnTo>
                  <a:lnTo>
                    <a:pt x="4335" y="3024"/>
                  </a:lnTo>
                  <a:lnTo>
                    <a:pt x="4335" y="3034"/>
                  </a:lnTo>
                  <a:cubicBezTo>
                    <a:pt x="4422" y="3072"/>
                    <a:pt x="4431" y="3101"/>
                    <a:pt x="4431" y="3130"/>
                  </a:cubicBezTo>
                  <a:lnTo>
                    <a:pt x="4422" y="3130"/>
                  </a:lnTo>
                  <a:lnTo>
                    <a:pt x="4422" y="3206"/>
                  </a:lnTo>
                  <a:lnTo>
                    <a:pt x="4422" y="3225"/>
                  </a:lnTo>
                  <a:lnTo>
                    <a:pt x="4422" y="3283"/>
                  </a:lnTo>
                  <a:lnTo>
                    <a:pt x="4422" y="3302"/>
                  </a:lnTo>
                  <a:cubicBezTo>
                    <a:pt x="4422" y="3321"/>
                    <a:pt x="4422" y="3350"/>
                    <a:pt x="4412" y="3369"/>
                  </a:cubicBezTo>
                  <a:lnTo>
                    <a:pt x="4412" y="3378"/>
                  </a:lnTo>
                  <a:cubicBezTo>
                    <a:pt x="4412" y="3407"/>
                    <a:pt x="4402" y="3426"/>
                    <a:pt x="4402" y="3455"/>
                  </a:cubicBezTo>
                  <a:lnTo>
                    <a:pt x="4402" y="3465"/>
                  </a:lnTo>
                  <a:cubicBezTo>
                    <a:pt x="4402" y="3484"/>
                    <a:pt x="4383" y="3503"/>
                    <a:pt x="4383" y="3532"/>
                  </a:cubicBezTo>
                  <a:lnTo>
                    <a:pt x="4374" y="3551"/>
                  </a:lnTo>
                  <a:cubicBezTo>
                    <a:pt x="4364" y="3570"/>
                    <a:pt x="4364" y="3589"/>
                    <a:pt x="4355" y="3608"/>
                  </a:cubicBezTo>
                  <a:lnTo>
                    <a:pt x="4355" y="3618"/>
                  </a:lnTo>
                  <a:cubicBezTo>
                    <a:pt x="4335" y="3666"/>
                    <a:pt x="4307" y="3713"/>
                    <a:pt x="4288" y="3761"/>
                  </a:cubicBezTo>
                  <a:lnTo>
                    <a:pt x="4288" y="3771"/>
                  </a:lnTo>
                  <a:lnTo>
                    <a:pt x="4249" y="3828"/>
                  </a:lnTo>
                  <a:lnTo>
                    <a:pt x="4240" y="3838"/>
                  </a:lnTo>
                  <a:cubicBezTo>
                    <a:pt x="4201" y="3905"/>
                    <a:pt x="4154" y="3962"/>
                    <a:pt x="4096" y="4020"/>
                  </a:cubicBezTo>
                  <a:cubicBezTo>
                    <a:pt x="4048" y="4077"/>
                    <a:pt x="3981" y="4125"/>
                    <a:pt x="3924" y="4173"/>
                  </a:cubicBezTo>
                  <a:lnTo>
                    <a:pt x="3895" y="4192"/>
                  </a:lnTo>
                  <a:lnTo>
                    <a:pt x="3857" y="4221"/>
                  </a:lnTo>
                  <a:lnTo>
                    <a:pt x="3838" y="4230"/>
                  </a:lnTo>
                  <a:lnTo>
                    <a:pt x="3809" y="4240"/>
                  </a:lnTo>
                  <a:lnTo>
                    <a:pt x="3799" y="4249"/>
                  </a:lnTo>
                  <a:lnTo>
                    <a:pt x="3771" y="4268"/>
                  </a:lnTo>
                  <a:lnTo>
                    <a:pt x="3761" y="4268"/>
                  </a:lnTo>
                  <a:lnTo>
                    <a:pt x="3704" y="4297"/>
                  </a:lnTo>
                  <a:lnTo>
                    <a:pt x="3665" y="4307"/>
                  </a:lnTo>
                  <a:lnTo>
                    <a:pt x="3637" y="4326"/>
                  </a:lnTo>
                  <a:lnTo>
                    <a:pt x="3627" y="4326"/>
                  </a:lnTo>
                  <a:lnTo>
                    <a:pt x="3579" y="4335"/>
                  </a:lnTo>
                  <a:lnTo>
                    <a:pt x="3541" y="4335"/>
                  </a:lnTo>
                  <a:lnTo>
                    <a:pt x="3503" y="4355"/>
                  </a:lnTo>
                  <a:lnTo>
                    <a:pt x="3455" y="4355"/>
                  </a:lnTo>
                  <a:lnTo>
                    <a:pt x="3378" y="4374"/>
                  </a:lnTo>
                  <a:lnTo>
                    <a:pt x="3359" y="4374"/>
                  </a:lnTo>
                  <a:lnTo>
                    <a:pt x="3292" y="4383"/>
                  </a:lnTo>
                  <a:lnTo>
                    <a:pt x="2929" y="4383"/>
                  </a:lnTo>
                  <a:lnTo>
                    <a:pt x="2842" y="4364"/>
                  </a:lnTo>
                  <a:lnTo>
                    <a:pt x="2814" y="4364"/>
                  </a:lnTo>
                  <a:lnTo>
                    <a:pt x="2766" y="4345"/>
                  </a:lnTo>
                  <a:lnTo>
                    <a:pt x="2728" y="4335"/>
                  </a:lnTo>
                  <a:lnTo>
                    <a:pt x="2680" y="4316"/>
                  </a:lnTo>
                  <a:lnTo>
                    <a:pt x="2670" y="4316"/>
                  </a:lnTo>
                  <a:lnTo>
                    <a:pt x="2632" y="4307"/>
                  </a:lnTo>
                  <a:lnTo>
                    <a:pt x="2594" y="4288"/>
                  </a:lnTo>
                  <a:lnTo>
                    <a:pt x="2527" y="4259"/>
                  </a:lnTo>
                  <a:lnTo>
                    <a:pt x="2517" y="4259"/>
                  </a:lnTo>
                  <a:lnTo>
                    <a:pt x="2498" y="4249"/>
                  </a:lnTo>
                  <a:lnTo>
                    <a:pt x="2460" y="4221"/>
                  </a:lnTo>
                  <a:lnTo>
                    <a:pt x="2440" y="4211"/>
                  </a:lnTo>
                  <a:lnTo>
                    <a:pt x="2431" y="4211"/>
                  </a:lnTo>
                  <a:cubicBezTo>
                    <a:pt x="2106" y="4010"/>
                    <a:pt x="1895" y="3675"/>
                    <a:pt x="1838" y="3292"/>
                  </a:cubicBezTo>
                  <a:lnTo>
                    <a:pt x="1838" y="3283"/>
                  </a:lnTo>
                  <a:cubicBezTo>
                    <a:pt x="1838" y="3264"/>
                    <a:pt x="1838" y="3235"/>
                    <a:pt x="1838" y="3216"/>
                  </a:cubicBezTo>
                  <a:lnTo>
                    <a:pt x="1838" y="3197"/>
                  </a:lnTo>
                  <a:lnTo>
                    <a:pt x="1838" y="3120"/>
                  </a:lnTo>
                  <a:lnTo>
                    <a:pt x="1838" y="3024"/>
                  </a:lnTo>
                  <a:lnTo>
                    <a:pt x="1838" y="3015"/>
                  </a:lnTo>
                  <a:lnTo>
                    <a:pt x="1838" y="2986"/>
                  </a:lnTo>
                  <a:lnTo>
                    <a:pt x="1838" y="2976"/>
                  </a:lnTo>
                  <a:cubicBezTo>
                    <a:pt x="1838" y="2957"/>
                    <a:pt x="1838" y="2938"/>
                    <a:pt x="1838" y="2919"/>
                  </a:cubicBezTo>
                  <a:lnTo>
                    <a:pt x="1838" y="2909"/>
                  </a:lnTo>
                  <a:cubicBezTo>
                    <a:pt x="1838" y="2890"/>
                    <a:pt x="1838" y="2881"/>
                    <a:pt x="1847" y="2871"/>
                  </a:cubicBezTo>
                  <a:lnTo>
                    <a:pt x="1847" y="2842"/>
                  </a:lnTo>
                  <a:lnTo>
                    <a:pt x="1847" y="2833"/>
                  </a:lnTo>
                  <a:lnTo>
                    <a:pt x="1857" y="2804"/>
                  </a:lnTo>
                  <a:lnTo>
                    <a:pt x="1857" y="2785"/>
                  </a:lnTo>
                  <a:lnTo>
                    <a:pt x="1857" y="2775"/>
                  </a:lnTo>
                  <a:lnTo>
                    <a:pt x="1866" y="2747"/>
                  </a:lnTo>
                  <a:lnTo>
                    <a:pt x="1866" y="2718"/>
                  </a:lnTo>
                  <a:lnTo>
                    <a:pt x="1885" y="2689"/>
                  </a:lnTo>
                  <a:lnTo>
                    <a:pt x="1895" y="2661"/>
                  </a:lnTo>
                  <a:lnTo>
                    <a:pt x="1905" y="2632"/>
                  </a:lnTo>
                  <a:lnTo>
                    <a:pt x="1914" y="2603"/>
                  </a:lnTo>
                  <a:lnTo>
                    <a:pt x="1933" y="2575"/>
                  </a:lnTo>
                  <a:lnTo>
                    <a:pt x="1943" y="2546"/>
                  </a:lnTo>
                  <a:lnTo>
                    <a:pt x="1962" y="2517"/>
                  </a:lnTo>
                  <a:lnTo>
                    <a:pt x="1972" y="2498"/>
                  </a:lnTo>
                  <a:lnTo>
                    <a:pt x="1991" y="2469"/>
                  </a:lnTo>
                  <a:lnTo>
                    <a:pt x="2000" y="2441"/>
                  </a:lnTo>
                  <a:lnTo>
                    <a:pt x="2019" y="2412"/>
                  </a:lnTo>
                  <a:lnTo>
                    <a:pt x="2039" y="2393"/>
                  </a:lnTo>
                  <a:lnTo>
                    <a:pt x="2058" y="2364"/>
                  </a:lnTo>
                  <a:lnTo>
                    <a:pt x="2067" y="2335"/>
                  </a:lnTo>
                  <a:lnTo>
                    <a:pt x="2096" y="2316"/>
                  </a:lnTo>
                  <a:lnTo>
                    <a:pt x="2106" y="2297"/>
                  </a:lnTo>
                  <a:lnTo>
                    <a:pt x="2125" y="2268"/>
                  </a:lnTo>
                  <a:lnTo>
                    <a:pt x="2144" y="2259"/>
                  </a:lnTo>
                  <a:lnTo>
                    <a:pt x="2163" y="2230"/>
                  </a:lnTo>
                  <a:lnTo>
                    <a:pt x="2173" y="2220"/>
                  </a:lnTo>
                  <a:lnTo>
                    <a:pt x="2182" y="2211"/>
                  </a:lnTo>
                  <a:lnTo>
                    <a:pt x="2220" y="2173"/>
                  </a:lnTo>
                  <a:lnTo>
                    <a:pt x="2230" y="2173"/>
                  </a:lnTo>
                  <a:lnTo>
                    <a:pt x="2268" y="2134"/>
                  </a:lnTo>
                  <a:lnTo>
                    <a:pt x="2287" y="2125"/>
                  </a:lnTo>
                  <a:lnTo>
                    <a:pt x="2316" y="2096"/>
                  </a:lnTo>
                  <a:lnTo>
                    <a:pt x="2335" y="2086"/>
                  </a:lnTo>
                  <a:lnTo>
                    <a:pt x="2364" y="2067"/>
                  </a:lnTo>
                  <a:lnTo>
                    <a:pt x="2383" y="2048"/>
                  </a:lnTo>
                  <a:lnTo>
                    <a:pt x="2412" y="2029"/>
                  </a:lnTo>
                  <a:lnTo>
                    <a:pt x="2431" y="2019"/>
                  </a:lnTo>
                  <a:lnTo>
                    <a:pt x="2460" y="2010"/>
                  </a:lnTo>
                  <a:lnTo>
                    <a:pt x="2479" y="1991"/>
                  </a:lnTo>
                  <a:lnTo>
                    <a:pt x="2507" y="1981"/>
                  </a:lnTo>
                  <a:lnTo>
                    <a:pt x="2536" y="1972"/>
                  </a:lnTo>
                  <a:lnTo>
                    <a:pt x="2565" y="1952"/>
                  </a:lnTo>
                  <a:lnTo>
                    <a:pt x="2594" y="1943"/>
                  </a:lnTo>
                  <a:lnTo>
                    <a:pt x="2622" y="1933"/>
                  </a:lnTo>
                  <a:lnTo>
                    <a:pt x="2651" y="1924"/>
                  </a:lnTo>
                  <a:lnTo>
                    <a:pt x="2680" y="1905"/>
                  </a:lnTo>
                  <a:lnTo>
                    <a:pt x="2708" y="1905"/>
                  </a:lnTo>
                  <a:lnTo>
                    <a:pt x="2737" y="1895"/>
                  </a:lnTo>
                  <a:lnTo>
                    <a:pt x="2766" y="1885"/>
                  </a:lnTo>
                  <a:lnTo>
                    <a:pt x="2804" y="1876"/>
                  </a:lnTo>
                  <a:lnTo>
                    <a:pt x="2833" y="1876"/>
                  </a:lnTo>
                  <a:lnTo>
                    <a:pt x="2862" y="1866"/>
                  </a:lnTo>
                  <a:close/>
                  <a:moveTo>
                    <a:pt x="2507" y="0"/>
                  </a:moveTo>
                  <a:cubicBezTo>
                    <a:pt x="2460" y="0"/>
                    <a:pt x="2421" y="48"/>
                    <a:pt x="2421" y="96"/>
                  </a:cubicBezTo>
                  <a:lnTo>
                    <a:pt x="2421" y="641"/>
                  </a:lnTo>
                  <a:cubicBezTo>
                    <a:pt x="2230" y="699"/>
                    <a:pt x="2039" y="775"/>
                    <a:pt x="1866" y="871"/>
                  </a:cubicBezTo>
                  <a:lnTo>
                    <a:pt x="1483" y="488"/>
                  </a:lnTo>
                  <a:cubicBezTo>
                    <a:pt x="1464" y="469"/>
                    <a:pt x="1440" y="459"/>
                    <a:pt x="1416" y="459"/>
                  </a:cubicBezTo>
                  <a:cubicBezTo>
                    <a:pt x="1393" y="459"/>
                    <a:pt x="1369" y="469"/>
                    <a:pt x="1349" y="488"/>
                  </a:cubicBezTo>
                  <a:lnTo>
                    <a:pt x="479" y="1350"/>
                  </a:lnTo>
                  <a:cubicBezTo>
                    <a:pt x="440" y="1388"/>
                    <a:pt x="440" y="1445"/>
                    <a:pt x="479" y="1484"/>
                  </a:cubicBezTo>
                  <a:lnTo>
                    <a:pt x="871" y="1876"/>
                  </a:lnTo>
                  <a:cubicBezTo>
                    <a:pt x="775" y="2048"/>
                    <a:pt x="699" y="2230"/>
                    <a:pt x="641" y="2421"/>
                  </a:cubicBezTo>
                  <a:lnTo>
                    <a:pt x="96" y="2421"/>
                  </a:lnTo>
                  <a:cubicBezTo>
                    <a:pt x="38" y="2421"/>
                    <a:pt x="0" y="2460"/>
                    <a:pt x="0" y="2517"/>
                  </a:cubicBezTo>
                  <a:lnTo>
                    <a:pt x="0" y="3742"/>
                  </a:lnTo>
                  <a:cubicBezTo>
                    <a:pt x="0" y="3800"/>
                    <a:pt x="38" y="3838"/>
                    <a:pt x="96" y="3838"/>
                  </a:cubicBezTo>
                  <a:lnTo>
                    <a:pt x="641" y="3838"/>
                  </a:lnTo>
                  <a:cubicBezTo>
                    <a:pt x="699" y="4029"/>
                    <a:pt x="775" y="4211"/>
                    <a:pt x="871" y="4383"/>
                  </a:cubicBezTo>
                  <a:lnTo>
                    <a:pt x="479" y="4776"/>
                  </a:lnTo>
                  <a:cubicBezTo>
                    <a:pt x="440" y="4804"/>
                    <a:pt x="440" y="4871"/>
                    <a:pt x="479" y="4900"/>
                  </a:cubicBezTo>
                  <a:lnTo>
                    <a:pt x="1349" y="5771"/>
                  </a:lnTo>
                  <a:cubicBezTo>
                    <a:pt x="1369" y="5790"/>
                    <a:pt x="1393" y="5800"/>
                    <a:pt x="1416" y="5800"/>
                  </a:cubicBezTo>
                  <a:cubicBezTo>
                    <a:pt x="1440" y="5800"/>
                    <a:pt x="1464" y="5790"/>
                    <a:pt x="1483" y="5771"/>
                  </a:cubicBezTo>
                  <a:lnTo>
                    <a:pt x="1866" y="5388"/>
                  </a:lnTo>
                  <a:cubicBezTo>
                    <a:pt x="2039" y="5484"/>
                    <a:pt x="2230" y="5560"/>
                    <a:pt x="2421" y="5618"/>
                  </a:cubicBezTo>
                  <a:lnTo>
                    <a:pt x="2421" y="6163"/>
                  </a:lnTo>
                  <a:cubicBezTo>
                    <a:pt x="2421" y="6211"/>
                    <a:pt x="2460" y="6259"/>
                    <a:pt x="2507" y="6259"/>
                  </a:cubicBezTo>
                  <a:lnTo>
                    <a:pt x="3742" y="6259"/>
                  </a:lnTo>
                  <a:cubicBezTo>
                    <a:pt x="3790" y="6259"/>
                    <a:pt x="3838" y="6211"/>
                    <a:pt x="3838" y="6163"/>
                  </a:cubicBezTo>
                  <a:lnTo>
                    <a:pt x="3838" y="5618"/>
                  </a:lnTo>
                  <a:cubicBezTo>
                    <a:pt x="4029" y="5560"/>
                    <a:pt x="4211" y="5484"/>
                    <a:pt x="4383" y="5388"/>
                  </a:cubicBezTo>
                  <a:lnTo>
                    <a:pt x="4766" y="5771"/>
                  </a:lnTo>
                  <a:cubicBezTo>
                    <a:pt x="4785" y="5790"/>
                    <a:pt x="4809" y="5800"/>
                    <a:pt x="4833" y="5800"/>
                  </a:cubicBezTo>
                  <a:cubicBezTo>
                    <a:pt x="4857" y="5800"/>
                    <a:pt x="4881" y="5790"/>
                    <a:pt x="4900" y="5771"/>
                  </a:cubicBezTo>
                  <a:lnTo>
                    <a:pt x="5771" y="4900"/>
                  </a:lnTo>
                  <a:cubicBezTo>
                    <a:pt x="5809" y="4871"/>
                    <a:pt x="5809" y="4804"/>
                    <a:pt x="5771" y="4776"/>
                  </a:cubicBezTo>
                  <a:lnTo>
                    <a:pt x="5388" y="4383"/>
                  </a:lnTo>
                  <a:cubicBezTo>
                    <a:pt x="5484" y="4211"/>
                    <a:pt x="5560" y="4029"/>
                    <a:pt x="5608" y="3838"/>
                  </a:cubicBezTo>
                  <a:lnTo>
                    <a:pt x="6163" y="3838"/>
                  </a:lnTo>
                  <a:cubicBezTo>
                    <a:pt x="6211" y="3838"/>
                    <a:pt x="6249" y="3800"/>
                    <a:pt x="6249" y="3742"/>
                  </a:cubicBezTo>
                  <a:lnTo>
                    <a:pt x="6249" y="2517"/>
                  </a:lnTo>
                  <a:cubicBezTo>
                    <a:pt x="6249" y="2460"/>
                    <a:pt x="6211" y="2421"/>
                    <a:pt x="6163" y="2421"/>
                  </a:cubicBezTo>
                  <a:lnTo>
                    <a:pt x="5608" y="2421"/>
                  </a:lnTo>
                  <a:cubicBezTo>
                    <a:pt x="5560" y="2230"/>
                    <a:pt x="5484" y="2048"/>
                    <a:pt x="5388" y="1876"/>
                  </a:cubicBezTo>
                  <a:lnTo>
                    <a:pt x="5771" y="1484"/>
                  </a:lnTo>
                  <a:cubicBezTo>
                    <a:pt x="5809" y="1445"/>
                    <a:pt x="5809" y="1388"/>
                    <a:pt x="5771" y="1350"/>
                  </a:cubicBezTo>
                  <a:lnTo>
                    <a:pt x="4900" y="488"/>
                  </a:lnTo>
                  <a:cubicBezTo>
                    <a:pt x="4881" y="469"/>
                    <a:pt x="4857" y="459"/>
                    <a:pt x="4833" y="459"/>
                  </a:cubicBezTo>
                  <a:cubicBezTo>
                    <a:pt x="4809" y="459"/>
                    <a:pt x="4785" y="469"/>
                    <a:pt x="4766" y="488"/>
                  </a:cubicBezTo>
                  <a:lnTo>
                    <a:pt x="4383" y="871"/>
                  </a:lnTo>
                  <a:cubicBezTo>
                    <a:pt x="4211" y="775"/>
                    <a:pt x="4029" y="699"/>
                    <a:pt x="3838" y="641"/>
                  </a:cubicBezTo>
                  <a:lnTo>
                    <a:pt x="3838" y="96"/>
                  </a:lnTo>
                  <a:cubicBezTo>
                    <a:pt x="3838" y="48"/>
                    <a:pt x="3790" y="0"/>
                    <a:pt x="3742"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2"/>
            <p:cNvSpPr/>
            <p:nvPr/>
          </p:nvSpPr>
          <p:spPr>
            <a:xfrm>
              <a:off x="2658895" y="4028167"/>
              <a:ext cx="36711" cy="66622"/>
            </a:xfrm>
            <a:custGeom>
              <a:avLst/>
              <a:gdLst/>
              <a:ahLst/>
              <a:cxnLst/>
              <a:rect l="l" t="t" r="r" b="b"/>
              <a:pathLst>
                <a:path w="1398" h="2537" extrusionOk="0">
                  <a:moveTo>
                    <a:pt x="1015" y="1"/>
                  </a:moveTo>
                  <a:lnTo>
                    <a:pt x="977" y="10"/>
                  </a:lnTo>
                  <a:lnTo>
                    <a:pt x="948" y="20"/>
                  </a:lnTo>
                  <a:lnTo>
                    <a:pt x="919" y="29"/>
                  </a:lnTo>
                  <a:lnTo>
                    <a:pt x="891" y="39"/>
                  </a:lnTo>
                  <a:lnTo>
                    <a:pt x="852" y="49"/>
                  </a:lnTo>
                  <a:lnTo>
                    <a:pt x="833" y="58"/>
                  </a:lnTo>
                  <a:lnTo>
                    <a:pt x="795" y="68"/>
                  </a:lnTo>
                  <a:lnTo>
                    <a:pt x="776" y="77"/>
                  </a:lnTo>
                  <a:lnTo>
                    <a:pt x="738" y="96"/>
                  </a:lnTo>
                  <a:lnTo>
                    <a:pt x="718" y="106"/>
                  </a:lnTo>
                  <a:lnTo>
                    <a:pt x="690" y="125"/>
                  </a:lnTo>
                  <a:lnTo>
                    <a:pt x="661" y="135"/>
                  </a:lnTo>
                  <a:lnTo>
                    <a:pt x="632" y="154"/>
                  </a:lnTo>
                  <a:lnTo>
                    <a:pt x="613" y="163"/>
                  </a:lnTo>
                  <a:lnTo>
                    <a:pt x="584" y="183"/>
                  </a:lnTo>
                  <a:lnTo>
                    <a:pt x="565" y="192"/>
                  </a:lnTo>
                  <a:lnTo>
                    <a:pt x="537" y="211"/>
                  </a:lnTo>
                  <a:lnTo>
                    <a:pt x="517" y="230"/>
                  </a:lnTo>
                  <a:lnTo>
                    <a:pt x="489" y="250"/>
                  </a:lnTo>
                  <a:lnTo>
                    <a:pt x="479" y="259"/>
                  </a:lnTo>
                  <a:lnTo>
                    <a:pt x="431" y="297"/>
                  </a:lnTo>
                  <a:lnTo>
                    <a:pt x="383" y="336"/>
                  </a:lnTo>
                  <a:lnTo>
                    <a:pt x="374" y="355"/>
                  </a:lnTo>
                  <a:lnTo>
                    <a:pt x="364" y="364"/>
                  </a:lnTo>
                  <a:lnTo>
                    <a:pt x="345" y="384"/>
                  </a:lnTo>
                  <a:lnTo>
                    <a:pt x="336" y="403"/>
                  </a:lnTo>
                  <a:lnTo>
                    <a:pt x="307" y="422"/>
                  </a:lnTo>
                  <a:lnTo>
                    <a:pt x="269" y="451"/>
                  </a:lnTo>
                  <a:lnTo>
                    <a:pt x="249" y="479"/>
                  </a:lnTo>
                  <a:lnTo>
                    <a:pt x="230" y="498"/>
                  </a:lnTo>
                  <a:lnTo>
                    <a:pt x="211" y="527"/>
                  </a:lnTo>
                  <a:lnTo>
                    <a:pt x="192" y="556"/>
                  </a:lnTo>
                  <a:lnTo>
                    <a:pt x="173" y="585"/>
                  </a:lnTo>
                  <a:lnTo>
                    <a:pt x="163" y="604"/>
                  </a:lnTo>
                  <a:lnTo>
                    <a:pt x="144" y="632"/>
                  </a:lnTo>
                  <a:lnTo>
                    <a:pt x="135" y="661"/>
                  </a:lnTo>
                  <a:lnTo>
                    <a:pt x="115" y="690"/>
                  </a:lnTo>
                  <a:lnTo>
                    <a:pt x="106" y="719"/>
                  </a:lnTo>
                  <a:lnTo>
                    <a:pt x="96" y="747"/>
                  </a:lnTo>
                  <a:lnTo>
                    <a:pt x="77" y="776"/>
                  </a:lnTo>
                  <a:lnTo>
                    <a:pt x="68" y="805"/>
                  </a:lnTo>
                  <a:lnTo>
                    <a:pt x="58" y="833"/>
                  </a:lnTo>
                  <a:lnTo>
                    <a:pt x="48" y="862"/>
                  </a:lnTo>
                  <a:lnTo>
                    <a:pt x="39" y="891"/>
                  </a:lnTo>
                  <a:lnTo>
                    <a:pt x="29" y="919"/>
                  </a:lnTo>
                  <a:lnTo>
                    <a:pt x="29" y="929"/>
                  </a:lnTo>
                  <a:lnTo>
                    <a:pt x="29" y="948"/>
                  </a:lnTo>
                  <a:lnTo>
                    <a:pt x="10" y="986"/>
                  </a:lnTo>
                  <a:lnTo>
                    <a:pt x="10" y="1015"/>
                  </a:lnTo>
                  <a:cubicBezTo>
                    <a:pt x="10" y="1025"/>
                    <a:pt x="10" y="1034"/>
                    <a:pt x="1" y="1053"/>
                  </a:cubicBezTo>
                  <a:lnTo>
                    <a:pt x="1" y="1073"/>
                  </a:lnTo>
                  <a:cubicBezTo>
                    <a:pt x="1" y="1092"/>
                    <a:pt x="1" y="1111"/>
                    <a:pt x="1" y="1130"/>
                  </a:cubicBezTo>
                  <a:lnTo>
                    <a:pt x="1" y="1168"/>
                  </a:lnTo>
                  <a:lnTo>
                    <a:pt x="1" y="1264"/>
                  </a:lnTo>
                  <a:lnTo>
                    <a:pt x="1" y="1341"/>
                  </a:lnTo>
                  <a:lnTo>
                    <a:pt x="1" y="1360"/>
                  </a:lnTo>
                  <a:cubicBezTo>
                    <a:pt x="1" y="1379"/>
                    <a:pt x="1" y="1408"/>
                    <a:pt x="1" y="1427"/>
                  </a:cubicBezTo>
                  <a:lnTo>
                    <a:pt x="1" y="1436"/>
                  </a:lnTo>
                  <a:cubicBezTo>
                    <a:pt x="58" y="1819"/>
                    <a:pt x="278" y="2164"/>
                    <a:pt x="604" y="2365"/>
                  </a:cubicBezTo>
                  <a:lnTo>
                    <a:pt x="613" y="2374"/>
                  </a:lnTo>
                  <a:lnTo>
                    <a:pt x="623" y="2374"/>
                  </a:lnTo>
                  <a:lnTo>
                    <a:pt x="632" y="2384"/>
                  </a:lnTo>
                  <a:lnTo>
                    <a:pt x="680" y="2403"/>
                  </a:lnTo>
                  <a:lnTo>
                    <a:pt x="699" y="2412"/>
                  </a:lnTo>
                  <a:lnTo>
                    <a:pt x="709" y="2412"/>
                  </a:lnTo>
                  <a:lnTo>
                    <a:pt x="776" y="2451"/>
                  </a:lnTo>
                  <a:lnTo>
                    <a:pt x="804" y="2460"/>
                  </a:lnTo>
                  <a:lnTo>
                    <a:pt x="852" y="2479"/>
                  </a:lnTo>
                  <a:lnTo>
                    <a:pt x="862" y="2479"/>
                  </a:lnTo>
                  <a:lnTo>
                    <a:pt x="910" y="2499"/>
                  </a:lnTo>
                  <a:lnTo>
                    <a:pt x="948" y="2508"/>
                  </a:lnTo>
                  <a:lnTo>
                    <a:pt x="996" y="2518"/>
                  </a:lnTo>
                  <a:lnTo>
                    <a:pt x="1025" y="2527"/>
                  </a:lnTo>
                  <a:lnTo>
                    <a:pt x="1111" y="2537"/>
                  </a:lnTo>
                  <a:lnTo>
                    <a:pt x="1398" y="2537"/>
                  </a:lnTo>
                  <a:lnTo>
                    <a:pt x="1321" y="2527"/>
                  </a:lnTo>
                  <a:lnTo>
                    <a:pt x="1283" y="2518"/>
                  </a:lnTo>
                  <a:lnTo>
                    <a:pt x="1245" y="2508"/>
                  </a:lnTo>
                  <a:lnTo>
                    <a:pt x="1235" y="2508"/>
                  </a:lnTo>
                  <a:lnTo>
                    <a:pt x="1197" y="2499"/>
                  </a:lnTo>
                  <a:lnTo>
                    <a:pt x="1149" y="2479"/>
                  </a:lnTo>
                  <a:lnTo>
                    <a:pt x="1139" y="2479"/>
                  </a:lnTo>
                  <a:lnTo>
                    <a:pt x="1101" y="2460"/>
                  </a:lnTo>
                  <a:lnTo>
                    <a:pt x="1063" y="2451"/>
                  </a:lnTo>
                  <a:lnTo>
                    <a:pt x="996" y="2412"/>
                  </a:lnTo>
                  <a:lnTo>
                    <a:pt x="986" y="2412"/>
                  </a:lnTo>
                  <a:lnTo>
                    <a:pt x="967" y="2403"/>
                  </a:lnTo>
                  <a:lnTo>
                    <a:pt x="919" y="2384"/>
                  </a:lnTo>
                  <a:lnTo>
                    <a:pt x="910" y="2374"/>
                  </a:lnTo>
                  <a:lnTo>
                    <a:pt x="900" y="2374"/>
                  </a:lnTo>
                  <a:lnTo>
                    <a:pt x="891" y="2365"/>
                  </a:lnTo>
                  <a:cubicBezTo>
                    <a:pt x="565" y="2164"/>
                    <a:pt x="345" y="1819"/>
                    <a:pt x="288" y="1436"/>
                  </a:cubicBezTo>
                  <a:lnTo>
                    <a:pt x="288" y="1427"/>
                  </a:lnTo>
                  <a:cubicBezTo>
                    <a:pt x="288" y="1398"/>
                    <a:pt x="288" y="1379"/>
                    <a:pt x="288" y="1360"/>
                  </a:cubicBezTo>
                  <a:lnTo>
                    <a:pt x="288" y="1341"/>
                  </a:lnTo>
                  <a:lnTo>
                    <a:pt x="288" y="1264"/>
                  </a:lnTo>
                  <a:lnTo>
                    <a:pt x="288" y="1168"/>
                  </a:lnTo>
                  <a:lnTo>
                    <a:pt x="288" y="1130"/>
                  </a:lnTo>
                  <a:cubicBezTo>
                    <a:pt x="288" y="1111"/>
                    <a:pt x="288" y="1092"/>
                    <a:pt x="288" y="1073"/>
                  </a:cubicBezTo>
                  <a:lnTo>
                    <a:pt x="288" y="1053"/>
                  </a:lnTo>
                  <a:cubicBezTo>
                    <a:pt x="288" y="1034"/>
                    <a:pt x="288" y="1025"/>
                    <a:pt x="297" y="1015"/>
                  </a:cubicBezTo>
                  <a:lnTo>
                    <a:pt x="297" y="986"/>
                  </a:lnTo>
                  <a:lnTo>
                    <a:pt x="307" y="948"/>
                  </a:lnTo>
                  <a:lnTo>
                    <a:pt x="307" y="929"/>
                  </a:lnTo>
                  <a:lnTo>
                    <a:pt x="307" y="919"/>
                  </a:lnTo>
                  <a:lnTo>
                    <a:pt x="316" y="891"/>
                  </a:lnTo>
                  <a:lnTo>
                    <a:pt x="326" y="862"/>
                  </a:lnTo>
                  <a:lnTo>
                    <a:pt x="336" y="833"/>
                  </a:lnTo>
                  <a:lnTo>
                    <a:pt x="345" y="805"/>
                  </a:lnTo>
                  <a:lnTo>
                    <a:pt x="355" y="776"/>
                  </a:lnTo>
                  <a:lnTo>
                    <a:pt x="374" y="747"/>
                  </a:lnTo>
                  <a:lnTo>
                    <a:pt x="383" y="719"/>
                  </a:lnTo>
                  <a:lnTo>
                    <a:pt x="393" y="690"/>
                  </a:lnTo>
                  <a:lnTo>
                    <a:pt x="412" y="661"/>
                  </a:lnTo>
                  <a:lnTo>
                    <a:pt x="422" y="632"/>
                  </a:lnTo>
                  <a:lnTo>
                    <a:pt x="441" y="604"/>
                  </a:lnTo>
                  <a:lnTo>
                    <a:pt x="450" y="585"/>
                  </a:lnTo>
                  <a:lnTo>
                    <a:pt x="470" y="556"/>
                  </a:lnTo>
                  <a:lnTo>
                    <a:pt x="489" y="527"/>
                  </a:lnTo>
                  <a:lnTo>
                    <a:pt x="508" y="498"/>
                  </a:lnTo>
                  <a:lnTo>
                    <a:pt x="527" y="479"/>
                  </a:lnTo>
                  <a:lnTo>
                    <a:pt x="546" y="451"/>
                  </a:lnTo>
                  <a:lnTo>
                    <a:pt x="556" y="431"/>
                  </a:lnTo>
                  <a:lnTo>
                    <a:pt x="584" y="412"/>
                  </a:lnTo>
                  <a:lnTo>
                    <a:pt x="613" y="384"/>
                  </a:lnTo>
                  <a:lnTo>
                    <a:pt x="632" y="364"/>
                  </a:lnTo>
                  <a:lnTo>
                    <a:pt x="642" y="355"/>
                  </a:lnTo>
                  <a:lnTo>
                    <a:pt x="651" y="336"/>
                  </a:lnTo>
                  <a:lnTo>
                    <a:pt x="690" y="297"/>
                  </a:lnTo>
                  <a:lnTo>
                    <a:pt x="699" y="297"/>
                  </a:lnTo>
                  <a:lnTo>
                    <a:pt x="738" y="259"/>
                  </a:lnTo>
                  <a:lnTo>
                    <a:pt x="757" y="250"/>
                  </a:lnTo>
                  <a:lnTo>
                    <a:pt x="785" y="230"/>
                  </a:lnTo>
                  <a:lnTo>
                    <a:pt x="804" y="211"/>
                  </a:lnTo>
                  <a:lnTo>
                    <a:pt x="833" y="192"/>
                  </a:lnTo>
                  <a:lnTo>
                    <a:pt x="852" y="183"/>
                  </a:lnTo>
                  <a:lnTo>
                    <a:pt x="881" y="163"/>
                  </a:lnTo>
                  <a:lnTo>
                    <a:pt x="900" y="154"/>
                  </a:lnTo>
                  <a:lnTo>
                    <a:pt x="929" y="135"/>
                  </a:lnTo>
                  <a:lnTo>
                    <a:pt x="948" y="125"/>
                  </a:lnTo>
                  <a:lnTo>
                    <a:pt x="977" y="106"/>
                  </a:lnTo>
                  <a:lnTo>
                    <a:pt x="1005" y="96"/>
                  </a:lnTo>
                  <a:lnTo>
                    <a:pt x="1034" y="77"/>
                  </a:lnTo>
                  <a:lnTo>
                    <a:pt x="1063" y="68"/>
                  </a:lnTo>
                  <a:lnTo>
                    <a:pt x="1092" y="58"/>
                  </a:lnTo>
                  <a:lnTo>
                    <a:pt x="1120" y="49"/>
                  </a:lnTo>
                  <a:lnTo>
                    <a:pt x="1149" y="39"/>
                  </a:lnTo>
                  <a:lnTo>
                    <a:pt x="1178" y="29"/>
                  </a:lnTo>
                  <a:lnTo>
                    <a:pt x="1216" y="20"/>
                  </a:lnTo>
                  <a:lnTo>
                    <a:pt x="1245" y="10"/>
                  </a:lnTo>
                  <a:lnTo>
                    <a:pt x="1273" y="1"/>
                  </a:ln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3"/>
        <p:cNvGrpSpPr/>
        <p:nvPr/>
      </p:nvGrpSpPr>
      <p:grpSpPr>
        <a:xfrm>
          <a:off x="0" y="0"/>
          <a:ext cx="0" cy="0"/>
          <a:chOff x="0" y="0"/>
          <a:chExt cx="0" cy="0"/>
        </a:xfrm>
      </p:grpSpPr>
      <p:sp>
        <p:nvSpPr>
          <p:cNvPr id="3244" name="Google Shape;3244;p53"/>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 YOU</a:t>
            </a:r>
            <a:endParaRPr/>
          </a:p>
        </p:txBody>
      </p:sp>
      <p:grpSp>
        <p:nvGrpSpPr>
          <p:cNvPr id="3245" name="Google Shape;3245;p53"/>
          <p:cNvGrpSpPr/>
          <p:nvPr/>
        </p:nvGrpSpPr>
        <p:grpSpPr>
          <a:xfrm>
            <a:off x="4087120" y="2021335"/>
            <a:ext cx="2123889" cy="2650247"/>
            <a:chOff x="4087120" y="2021335"/>
            <a:chExt cx="2123889" cy="2650247"/>
          </a:xfrm>
        </p:grpSpPr>
        <p:sp>
          <p:nvSpPr>
            <p:cNvPr id="3246" name="Google Shape;3246;p53"/>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3"/>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3"/>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3"/>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3"/>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3"/>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3"/>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3"/>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3"/>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3"/>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3"/>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3"/>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3"/>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3"/>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3"/>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3"/>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3"/>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3"/>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3"/>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3"/>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3"/>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3"/>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3"/>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3"/>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3"/>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3"/>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3"/>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3"/>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3"/>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3"/>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3"/>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3"/>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3"/>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3"/>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3"/>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3"/>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3"/>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3"/>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3"/>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3"/>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3"/>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3"/>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3"/>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3"/>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3"/>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3"/>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3"/>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3"/>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3"/>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3"/>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3"/>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3"/>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3"/>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3"/>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3"/>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3"/>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3"/>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3"/>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3"/>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3"/>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3"/>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3"/>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3"/>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3"/>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3"/>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3"/>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3"/>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3"/>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3"/>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3"/>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3"/>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3"/>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3"/>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3"/>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3"/>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3"/>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3"/>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3"/>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3"/>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3"/>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3"/>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3"/>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3"/>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3"/>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3"/>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3"/>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3"/>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3"/>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3"/>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3"/>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3"/>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3"/>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3"/>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3"/>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3"/>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53"/>
          <p:cNvGrpSpPr/>
          <p:nvPr/>
        </p:nvGrpSpPr>
        <p:grpSpPr>
          <a:xfrm>
            <a:off x="5897114" y="2028923"/>
            <a:ext cx="2294716" cy="2635055"/>
            <a:chOff x="5882689" y="2014348"/>
            <a:chExt cx="2294716" cy="2635055"/>
          </a:xfrm>
        </p:grpSpPr>
        <p:sp>
          <p:nvSpPr>
            <p:cNvPr id="3342" name="Google Shape;3342;p53"/>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3"/>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3"/>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3"/>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3"/>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3"/>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3"/>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3"/>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3"/>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3"/>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3"/>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3"/>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3"/>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5" name="Google Shape;3355;p53"/>
          <p:cNvSpPr/>
          <p:nvPr/>
        </p:nvSpPr>
        <p:spPr>
          <a:xfrm>
            <a:off x="687900" y="3758700"/>
            <a:ext cx="2868500" cy="544025"/>
          </a:xfrm>
          <a:custGeom>
            <a:avLst/>
            <a:gdLst/>
            <a:ahLst/>
            <a:cxnLst/>
            <a:rect l="l" t="t" r="r" b="b"/>
            <a:pathLst>
              <a:path w="114740" h="21761" extrusionOk="0">
                <a:moveTo>
                  <a:pt x="0" y="0"/>
                </a:moveTo>
                <a:lnTo>
                  <a:pt x="114245" y="0"/>
                </a:lnTo>
                <a:lnTo>
                  <a:pt x="114740" y="21761"/>
                </a:lnTo>
                <a:lnTo>
                  <a:pt x="0" y="21761"/>
                </a:lnTo>
                <a:close/>
              </a:path>
            </a:pathLst>
          </a:custGeom>
          <a:solidFill>
            <a:srgbClr val="FAFAFA"/>
          </a:solidFill>
          <a:ln w="9525" cap="flat" cmpd="sng">
            <a:solidFill>
              <a:srgbClr val="FFFFFF"/>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ANOTHER HEALTH APP</a:t>
            </a:r>
            <a:endParaRPr/>
          </a:p>
        </p:txBody>
      </p:sp>
      <p:sp>
        <p:nvSpPr>
          <p:cNvPr id="933" name="Google Shape;933;p34"/>
          <p:cNvSpPr txBox="1">
            <a:spLocks noGrp="1"/>
          </p:cNvSpPr>
          <p:nvPr>
            <p:ph type="subTitle" idx="1"/>
          </p:nvPr>
        </p:nvSpPr>
        <p:spPr>
          <a:xfrm>
            <a:off x="2546213" y="1648063"/>
            <a:ext cx="38220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NEED FOR A GENERAL PURPOSE HEALTH APP</a:t>
            </a:r>
            <a:endParaRPr sz="1800"/>
          </a:p>
        </p:txBody>
      </p:sp>
      <p:sp>
        <p:nvSpPr>
          <p:cNvPr id="934" name="Google Shape;934;p34"/>
          <p:cNvSpPr txBox="1">
            <a:spLocks noGrp="1"/>
          </p:cNvSpPr>
          <p:nvPr>
            <p:ph type="title"/>
          </p:nvPr>
        </p:nvSpPr>
        <p:spPr>
          <a:xfrm>
            <a:off x="863813" y="1475638"/>
            <a:ext cx="758700" cy="45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
        <p:nvSpPr>
          <p:cNvPr id="935" name="Google Shape;935;p34"/>
          <p:cNvSpPr txBox="1">
            <a:spLocks noGrp="1"/>
          </p:cNvSpPr>
          <p:nvPr>
            <p:ph type="subTitle" idx="4"/>
          </p:nvPr>
        </p:nvSpPr>
        <p:spPr>
          <a:xfrm>
            <a:off x="2546225" y="2461625"/>
            <a:ext cx="4007100" cy="4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ONLINE BLOOD BANKS THAT BROADCAST NOTICES LEADING TO SPAM</a:t>
            </a:r>
            <a:endParaRPr sz="1700"/>
          </a:p>
        </p:txBody>
      </p:sp>
      <p:sp>
        <p:nvSpPr>
          <p:cNvPr id="936" name="Google Shape;936;p34"/>
          <p:cNvSpPr txBox="1">
            <a:spLocks noGrp="1"/>
          </p:cNvSpPr>
          <p:nvPr>
            <p:ph type="title" idx="6"/>
          </p:nvPr>
        </p:nvSpPr>
        <p:spPr>
          <a:xfrm>
            <a:off x="863813" y="2484713"/>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937" name="Google Shape;937;p34"/>
          <p:cNvSpPr txBox="1">
            <a:spLocks noGrp="1"/>
          </p:cNvSpPr>
          <p:nvPr>
            <p:ph type="subTitle" idx="7"/>
          </p:nvPr>
        </p:nvSpPr>
        <p:spPr>
          <a:xfrm>
            <a:off x="2540700" y="3419725"/>
            <a:ext cx="4007100" cy="6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HEALTH UPDATES ARE CONFINED TO HEALTH TIPS THAT ARE SOMETIMES SUBJECTIVE</a:t>
            </a:r>
            <a:endParaRPr sz="1700"/>
          </a:p>
        </p:txBody>
      </p:sp>
      <p:sp>
        <p:nvSpPr>
          <p:cNvPr id="938" name="Google Shape;938;p34"/>
          <p:cNvSpPr txBox="1">
            <a:spLocks noGrp="1"/>
          </p:cNvSpPr>
          <p:nvPr>
            <p:ph type="title" idx="9"/>
          </p:nvPr>
        </p:nvSpPr>
        <p:spPr>
          <a:xfrm>
            <a:off x="863813" y="3462775"/>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pic>
        <p:nvPicPr>
          <p:cNvPr id="939" name="Google Shape;939;p34"/>
          <p:cNvPicPr preferRelativeResize="0"/>
          <p:nvPr/>
        </p:nvPicPr>
        <p:blipFill>
          <a:blip r:embed="rId3">
            <a:alphaModFix/>
          </a:blip>
          <a:stretch>
            <a:fillRect/>
          </a:stretch>
        </p:blipFill>
        <p:spPr>
          <a:xfrm>
            <a:off x="1773638" y="1475637"/>
            <a:ext cx="621450" cy="621450"/>
          </a:xfrm>
          <a:prstGeom prst="rect">
            <a:avLst/>
          </a:prstGeom>
          <a:noFill/>
          <a:ln>
            <a:noFill/>
          </a:ln>
        </p:spPr>
      </p:pic>
      <p:pic>
        <p:nvPicPr>
          <p:cNvPr id="940" name="Google Shape;940;p34"/>
          <p:cNvPicPr preferRelativeResize="0"/>
          <p:nvPr/>
        </p:nvPicPr>
        <p:blipFill>
          <a:blip r:embed="rId4">
            <a:alphaModFix/>
          </a:blip>
          <a:stretch>
            <a:fillRect/>
          </a:stretch>
        </p:blipFill>
        <p:spPr>
          <a:xfrm>
            <a:off x="1790038" y="2442825"/>
            <a:ext cx="588652" cy="588675"/>
          </a:xfrm>
          <a:prstGeom prst="rect">
            <a:avLst/>
          </a:prstGeom>
          <a:noFill/>
          <a:ln>
            <a:noFill/>
          </a:ln>
        </p:spPr>
      </p:pic>
      <p:pic>
        <p:nvPicPr>
          <p:cNvPr id="941" name="Google Shape;941;p34"/>
          <p:cNvPicPr preferRelativeResize="0"/>
          <p:nvPr/>
        </p:nvPicPr>
        <p:blipFill>
          <a:blip r:embed="rId5">
            <a:alphaModFix/>
          </a:blip>
          <a:stretch>
            <a:fillRect/>
          </a:stretch>
        </p:blipFill>
        <p:spPr>
          <a:xfrm>
            <a:off x="1790038" y="3377213"/>
            <a:ext cx="588650" cy="588672"/>
          </a:xfrm>
          <a:prstGeom prst="rect">
            <a:avLst/>
          </a:prstGeom>
          <a:noFill/>
          <a:ln>
            <a:noFill/>
          </a:ln>
        </p:spPr>
      </p:pic>
      <p:grpSp>
        <p:nvGrpSpPr>
          <p:cNvPr id="942" name="Google Shape;942;p34"/>
          <p:cNvGrpSpPr/>
          <p:nvPr/>
        </p:nvGrpSpPr>
        <p:grpSpPr>
          <a:xfrm>
            <a:off x="6519358" y="1202191"/>
            <a:ext cx="2186002" cy="3482874"/>
            <a:chOff x="6542433" y="1193579"/>
            <a:chExt cx="2186002" cy="3482874"/>
          </a:xfrm>
        </p:grpSpPr>
        <p:sp>
          <p:nvSpPr>
            <p:cNvPr id="943" name="Google Shape;943;p34"/>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44" name="Google Shape;944;p34"/>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45" name="Google Shape;945;p34"/>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46" name="Google Shape;946;p34"/>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47" name="Google Shape;947;p34"/>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48" name="Google Shape;948;p34"/>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49" name="Google Shape;949;p34"/>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0" name="Google Shape;950;p34"/>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1" name="Google Shape;951;p34"/>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2" name="Google Shape;952;p34"/>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3" name="Google Shape;953;p34"/>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4" name="Google Shape;954;p34"/>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5" name="Google Shape;955;p34"/>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6" name="Google Shape;956;p34"/>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7" name="Google Shape;957;p34"/>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8" name="Google Shape;958;p34"/>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59" name="Google Shape;959;p34"/>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0" name="Google Shape;960;p34"/>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1" name="Google Shape;961;p34"/>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2" name="Google Shape;962;p34"/>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3" name="Google Shape;963;p34"/>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4" name="Google Shape;964;p34"/>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5" name="Google Shape;965;p34"/>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6" name="Google Shape;966;p34"/>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7" name="Google Shape;967;p34"/>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8" name="Google Shape;968;p34"/>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69" name="Google Shape;969;p34"/>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0" name="Google Shape;970;p34"/>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1" name="Google Shape;971;p34"/>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2" name="Google Shape;972;p34"/>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3" name="Google Shape;973;p34"/>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4" name="Google Shape;974;p34"/>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5" name="Google Shape;975;p34"/>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6" name="Google Shape;976;p34"/>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7" name="Google Shape;977;p34"/>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8" name="Google Shape;978;p34"/>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79" name="Google Shape;979;p34"/>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0" name="Google Shape;980;p34"/>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1" name="Google Shape;981;p34"/>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2" name="Google Shape;982;p34"/>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3" name="Google Shape;983;p34"/>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4" name="Google Shape;984;p34"/>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5" name="Google Shape;985;p34"/>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6" name="Google Shape;986;p34"/>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7" name="Google Shape;987;p34"/>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8" name="Google Shape;988;p34"/>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89" name="Google Shape;989;p34"/>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0" name="Google Shape;990;p34"/>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1" name="Google Shape;991;p34"/>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2" name="Google Shape;992;p34"/>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3" name="Google Shape;993;p34"/>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4" name="Google Shape;994;p34"/>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5" name="Google Shape;995;p34"/>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6" name="Google Shape;996;p34"/>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7" name="Google Shape;997;p34"/>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8" name="Google Shape;998;p34"/>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999" name="Google Shape;999;p34"/>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1000" name="Google Shape;1000;p34"/>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1001" name="Google Shape;1001;p34"/>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1002" name="Google Shape;1002;p34"/>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1003" name="Google Shape;1003;p34"/>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1004" name="Google Shape;1004;p34"/>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1005" name="Google Shape;1005;p34"/>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sp>
          <p:nvSpPr>
            <p:cNvPr id="1006" name="Google Shape;1006;p34"/>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45A68"/>
                </a:highlight>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35"/>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ANOTHER HEALTH APP</a:t>
            </a:r>
            <a:endParaRPr/>
          </a:p>
        </p:txBody>
      </p:sp>
      <p:sp>
        <p:nvSpPr>
          <p:cNvPr id="1012" name="Google Shape;1012;p35"/>
          <p:cNvSpPr txBox="1">
            <a:spLocks noGrp="1"/>
          </p:cNvSpPr>
          <p:nvPr>
            <p:ph type="subTitle" idx="1"/>
          </p:nvPr>
        </p:nvSpPr>
        <p:spPr>
          <a:xfrm>
            <a:off x="4161688" y="1688713"/>
            <a:ext cx="3975600" cy="4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TO MANAGE MEDICAL DOCUMENTS AS SOFT COPIES </a:t>
            </a:r>
            <a:endParaRPr sz="1700"/>
          </a:p>
        </p:txBody>
      </p:sp>
      <p:sp>
        <p:nvSpPr>
          <p:cNvPr id="1013" name="Google Shape;1013;p35"/>
          <p:cNvSpPr txBox="1">
            <a:spLocks noGrp="1"/>
          </p:cNvSpPr>
          <p:nvPr>
            <p:ph type="title"/>
          </p:nvPr>
        </p:nvSpPr>
        <p:spPr>
          <a:xfrm>
            <a:off x="2531363" y="1850338"/>
            <a:ext cx="758700" cy="45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
        <p:nvSpPr>
          <p:cNvPr id="1014" name="Google Shape;1014;p35"/>
          <p:cNvSpPr txBox="1">
            <a:spLocks noGrp="1"/>
          </p:cNvSpPr>
          <p:nvPr>
            <p:ph type="subTitle" idx="1"/>
          </p:nvPr>
        </p:nvSpPr>
        <p:spPr>
          <a:xfrm>
            <a:off x="4141838" y="2802463"/>
            <a:ext cx="4173000" cy="68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SOME CRITICAL MEDICAL HISTORY DETAILS DOES NOT REACH THE DOCTORS AT THE RIGHT TIME</a:t>
            </a:r>
            <a:endParaRPr sz="1700"/>
          </a:p>
        </p:txBody>
      </p:sp>
      <p:sp>
        <p:nvSpPr>
          <p:cNvPr id="1015" name="Google Shape;1015;p35"/>
          <p:cNvSpPr txBox="1">
            <a:spLocks noGrp="1"/>
          </p:cNvSpPr>
          <p:nvPr>
            <p:ph type="title"/>
          </p:nvPr>
        </p:nvSpPr>
        <p:spPr>
          <a:xfrm>
            <a:off x="2531350" y="2802450"/>
            <a:ext cx="758700" cy="45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05</a:t>
            </a:r>
            <a:endParaRPr/>
          </a:p>
        </p:txBody>
      </p:sp>
      <p:pic>
        <p:nvPicPr>
          <p:cNvPr id="1016" name="Google Shape;1016;p35"/>
          <p:cNvPicPr preferRelativeResize="0"/>
          <p:nvPr/>
        </p:nvPicPr>
        <p:blipFill>
          <a:blip r:embed="rId3">
            <a:alphaModFix/>
          </a:blip>
          <a:stretch>
            <a:fillRect/>
          </a:stretch>
        </p:blipFill>
        <p:spPr>
          <a:xfrm>
            <a:off x="3440037" y="1653750"/>
            <a:ext cx="648975" cy="648975"/>
          </a:xfrm>
          <a:prstGeom prst="rect">
            <a:avLst/>
          </a:prstGeom>
          <a:noFill/>
          <a:ln>
            <a:noFill/>
          </a:ln>
        </p:spPr>
      </p:pic>
      <p:pic>
        <p:nvPicPr>
          <p:cNvPr id="1017" name="Google Shape;1017;p35"/>
          <p:cNvPicPr preferRelativeResize="0"/>
          <p:nvPr/>
        </p:nvPicPr>
        <p:blipFill>
          <a:blip r:embed="rId4">
            <a:alphaModFix/>
          </a:blip>
          <a:stretch>
            <a:fillRect/>
          </a:stretch>
        </p:blipFill>
        <p:spPr>
          <a:xfrm>
            <a:off x="3483310" y="2802463"/>
            <a:ext cx="562426" cy="562450"/>
          </a:xfrm>
          <a:prstGeom prst="rect">
            <a:avLst/>
          </a:prstGeom>
          <a:noFill/>
          <a:ln>
            <a:noFill/>
          </a:ln>
        </p:spPr>
      </p:pic>
      <p:grpSp>
        <p:nvGrpSpPr>
          <p:cNvPr id="1018" name="Google Shape;1018;p35"/>
          <p:cNvGrpSpPr/>
          <p:nvPr/>
        </p:nvGrpSpPr>
        <p:grpSpPr>
          <a:xfrm>
            <a:off x="387615" y="1194445"/>
            <a:ext cx="2247250" cy="3504956"/>
            <a:chOff x="387615" y="1194445"/>
            <a:chExt cx="2247250" cy="3504956"/>
          </a:xfrm>
        </p:grpSpPr>
        <p:sp>
          <p:nvSpPr>
            <p:cNvPr id="1019" name="Google Shape;1019;p35"/>
            <p:cNvSpPr/>
            <p:nvPr/>
          </p:nvSpPr>
          <p:spPr>
            <a:xfrm>
              <a:off x="1243574" y="4625814"/>
              <a:ext cx="76055" cy="49806"/>
            </a:xfrm>
            <a:custGeom>
              <a:avLst/>
              <a:gdLst/>
              <a:ahLst/>
              <a:cxnLst/>
              <a:rect l="l" t="t" r="r" b="b"/>
              <a:pathLst>
                <a:path w="2373" h="1554" extrusionOk="0">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1252677" y="4640589"/>
              <a:ext cx="9134" cy="7275"/>
            </a:xfrm>
            <a:custGeom>
              <a:avLst/>
              <a:gdLst/>
              <a:ahLst/>
              <a:cxnLst/>
              <a:rect l="l" t="t" r="r" b="b"/>
              <a:pathLst>
                <a:path w="285" h="227" extrusionOk="0">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1270336" y="4631871"/>
              <a:ext cx="9134" cy="3814"/>
            </a:xfrm>
            <a:custGeom>
              <a:avLst/>
              <a:gdLst/>
              <a:ahLst/>
              <a:cxnLst/>
              <a:rect l="l" t="t" r="r" b="b"/>
              <a:pathLst>
                <a:path w="285" h="119" extrusionOk="0">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1288092" y="4630525"/>
              <a:ext cx="10673" cy="2949"/>
            </a:xfrm>
            <a:custGeom>
              <a:avLst/>
              <a:gdLst/>
              <a:ahLst/>
              <a:cxnLst/>
              <a:rect l="l" t="t" r="r" b="b"/>
              <a:pathLst>
                <a:path w="333" h="92" extrusionOk="0">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1306232" y="4634371"/>
              <a:ext cx="5384" cy="2179"/>
            </a:xfrm>
            <a:custGeom>
              <a:avLst/>
              <a:gdLst/>
              <a:ahLst/>
              <a:cxnLst/>
              <a:rect l="l" t="t" r="r" b="b"/>
              <a:pathLst>
                <a:path w="168" h="68" extrusionOk="0">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2398656" y="4658441"/>
              <a:ext cx="25736" cy="16666"/>
            </a:xfrm>
            <a:custGeom>
              <a:avLst/>
              <a:gdLst/>
              <a:ahLst/>
              <a:cxnLst/>
              <a:rect l="l" t="t" r="r" b="b"/>
              <a:pathLst>
                <a:path w="803" h="520" extrusionOk="0">
                  <a:moveTo>
                    <a:pt x="39" y="0"/>
                  </a:moveTo>
                  <a:cubicBezTo>
                    <a:pt x="26" y="0"/>
                    <a:pt x="13" y="1"/>
                    <a:pt x="1" y="1"/>
                  </a:cubicBezTo>
                  <a:cubicBezTo>
                    <a:pt x="318" y="68"/>
                    <a:pt x="602" y="252"/>
                    <a:pt x="803" y="519"/>
                  </a:cubicBezTo>
                  <a:cubicBezTo>
                    <a:pt x="674" y="213"/>
                    <a:pt x="374"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1184122" y="1956626"/>
              <a:ext cx="211562" cy="279764"/>
            </a:xfrm>
            <a:custGeom>
              <a:avLst/>
              <a:gdLst/>
              <a:ahLst/>
              <a:cxnLst/>
              <a:rect l="l" t="t" r="r" b="b"/>
              <a:pathLst>
                <a:path w="6601" h="8729" extrusionOk="0">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1037493" y="4486557"/>
              <a:ext cx="316430" cy="191755"/>
            </a:xfrm>
            <a:custGeom>
              <a:avLst/>
              <a:gdLst/>
              <a:ahLst/>
              <a:cxnLst/>
              <a:rect l="l" t="t" r="r" b="b"/>
              <a:pathLst>
                <a:path w="9873" h="5983" extrusionOk="0">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1040313" y="4552099"/>
              <a:ext cx="259509" cy="126213"/>
            </a:xfrm>
            <a:custGeom>
              <a:avLst/>
              <a:gdLst/>
              <a:ahLst/>
              <a:cxnLst/>
              <a:rect l="l" t="t" r="r" b="b"/>
              <a:pathLst>
                <a:path w="8097" h="3938" extrusionOk="0">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1090407" y="4552964"/>
              <a:ext cx="8589" cy="30576"/>
            </a:xfrm>
            <a:custGeom>
              <a:avLst/>
              <a:gdLst/>
              <a:ahLst/>
              <a:cxnLst/>
              <a:rect l="l" t="t" r="r" b="b"/>
              <a:pathLst>
                <a:path w="268" h="954" extrusionOk="0">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1147168" y="4565271"/>
              <a:ext cx="3269" cy="16634"/>
            </a:xfrm>
            <a:custGeom>
              <a:avLst/>
              <a:gdLst/>
              <a:ahLst/>
              <a:cxnLst/>
              <a:rect l="l" t="t" r="r" b="b"/>
              <a:pathLst>
                <a:path w="102" h="519" extrusionOk="0">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1158962" y="4567899"/>
              <a:ext cx="6987" cy="13012"/>
            </a:xfrm>
            <a:custGeom>
              <a:avLst/>
              <a:gdLst/>
              <a:ahLst/>
              <a:cxnLst/>
              <a:rect l="l" t="t" r="r" b="b"/>
              <a:pathLst>
                <a:path w="218" h="406" extrusionOk="0">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1163770" y="4562611"/>
              <a:ext cx="16089" cy="7532"/>
            </a:xfrm>
            <a:custGeom>
              <a:avLst/>
              <a:gdLst/>
              <a:ahLst/>
              <a:cxnLst/>
              <a:rect l="l" t="t" r="r" b="b"/>
              <a:pathLst>
                <a:path w="502" h="235" extrusionOk="0">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1168609" y="4554054"/>
              <a:ext cx="18749" cy="7051"/>
            </a:xfrm>
            <a:custGeom>
              <a:avLst/>
              <a:gdLst/>
              <a:ahLst/>
              <a:cxnLst/>
              <a:rect l="l" t="t" r="r" b="b"/>
              <a:pathLst>
                <a:path w="585" h="220" extrusionOk="0">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1125214" y="4541202"/>
              <a:ext cx="25736" cy="26794"/>
            </a:xfrm>
            <a:custGeom>
              <a:avLst/>
              <a:gdLst/>
              <a:ahLst/>
              <a:cxnLst/>
              <a:rect l="l" t="t" r="r" b="b"/>
              <a:pathLst>
                <a:path w="803" h="836" extrusionOk="0">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1147713" y="4549887"/>
              <a:ext cx="21441" cy="15640"/>
            </a:xfrm>
            <a:custGeom>
              <a:avLst/>
              <a:gdLst/>
              <a:ahLst/>
              <a:cxnLst/>
              <a:rect l="l" t="t" r="r" b="b"/>
              <a:pathLst>
                <a:path w="669" h="488" extrusionOk="0">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304085" y="4561009"/>
              <a:ext cx="28396" cy="63203"/>
            </a:xfrm>
            <a:custGeom>
              <a:avLst/>
              <a:gdLst/>
              <a:ahLst/>
              <a:cxnLst/>
              <a:rect l="l" t="t" r="r" b="b"/>
              <a:pathLst>
                <a:path w="886" h="1972" extrusionOk="0">
                  <a:moveTo>
                    <a:pt x="886" y="0"/>
                  </a:moveTo>
                  <a:lnTo>
                    <a:pt x="886" y="0"/>
                  </a:lnTo>
                  <a:cubicBezTo>
                    <a:pt x="552" y="635"/>
                    <a:pt x="268" y="1304"/>
                    <a:pt x="0" y="1972"/>
                  </a:cubicBezTo>
                  <a:cubicBezTo>
                    <a:pt x="335" y="1337"/>
                    <a:pt x="635" y="669"/>
                    <a:pt x="8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186269" y="4606488"/>
              <a:ext cx="45030" cy="20416"/>
            </a:xfrm>
            <a:custGeom>
              <a:avLst/>
              <a:gdLst/>
              <a:ahLst/>
              <a:cxnLst/>
              <a:rect l="l" t="t" r="r" b="b"/>
              <a:pathLst>
                <a:path w="1405" h="637" extrusionOk="0">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2346799" y="4458705"/>
              <a:ext cx="281079" cy="240183"/>
            </a:xfrm>
            <a:custGeom>
              <a:avLst/>
              <a:gdLst/>
              <a:ahLst/>
              <a:cxnLst/>
              <a:rect l="l" t="t" r="r" b="b"/>
              <a:pathLst>
                <a:path w="8770" h="7494" extrusionOk="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2567880" y="4532612"/>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2361190" y="4574374"/>
              <a:ext cx="266688" cy="125027"/>
            </a:xfrm>
            <a:custGeom>
              <a:avLst/>
              <a:gdLst/>
              <a:ahLst/>
              <a:cxnLst/>
              <a:rect l="l" t="t" r="r" b="b"/>
              <a:pathLst>
                <a:path w="8321" h="3901" extrusionOk="0">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2369202" y="4573316"/>
              <a:ext cx="259220" cy="123200"/>
            </a:xfrm>
            <a:custGeom>
              <a:avLst/>
              <a:gdLst/>
              <a:ahLst/>
              <a:cxnLst/>
              <a:rect l="l" t="t" r="r" b="b"/>
              <a:pathLst>
                <a:path w="8088" h="3844" extrusionOk="0">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2444167" y="4621936"/>
              <a:ext cx="15031" cy="9262"/>
            </a:xfrm>
            <a:custGeom>
              <a:avLst/>
              <a:gdLst/>
              <a:ahLst/>
              <a:cxnLst/>
              <a:rect l="l" t="t" r="r" b="b"/>
              <a:pathLst>
                <a:path w="469" h="289" extrusionOk="0">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2454359" y="4614340"/>
              <a:ext cx="13942" cy="4199"/>
            </a:xfrm>
            <a:custGeom>
              <a:avLst/>
              <a:gdLst/>
              <a:ahLst/>
              <a:cxnLst/>
              <a:rect l="l" t="t" r="r" b="b"/>
              <a:pathLst>
                <a:path w="435" h="131" extrusionOk="0">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2452757" y="4600078"/>
              <a:ext cx="16634" cy="8077"/>
            </a:xfrm>
            <a:custGeom>
              <a:avLst/>
              <a:gdLst/>
              <a:ahLst/>
              <a:cxnLst/>
              <a:rect l="l" t="t" r="r" b="b"/>
              <a:pathLst>
                <a:path w="519" h="252" extrusionOk="0">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449552" y="4588860"/>
              <a:ext cx="17692" cy="10192"/>
            </a:xfrm>
            <a:custGeom>
              <a:avLst/>
              <a:gdLst/>
              <a:ahLst/>
              <a:cxnLst/>
              <a:rect l="l" t="t" r="r" b="b"/>
              <a:pathLst>
                <a:path w="552" h="318" extrusionOk="0">
                  <a:moveTo>
                    <a:pt x="535" y="0"/>
                  </a:moveTo>
                  <a:cubicBezTo>
                    <a:pt x="351" y="100"/>
                    <a:pt x="167" y="217"/>
                    <a:pt x="0" y="318"/>
                  </a:cubicBezTo>
                  <a:cubicBezTo>
                    <a:pt x="100" y="318"/>
                    <a:pt x="201" y="284"/>
                    <a:pt x="301" y="217"/>
                  </a:cubicBezTo>
                  <a:cubicBezTo>
                    <a:pt x="451" y="117"/>
                    <a:pt x="551" y="17"/>
                    <a:pt x="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2413656" y="4613443"/>
              <a:ext cx="33781" cy="14519"/>
            </a:xfrm>
            <a:custGeom>
              <a:avLst/>
              <a:gdLst/>
              <a:ahLst/>
              <a:cxnLst/>
              <a:rect l="l" t="t" r="r" b="b"/>
              <a:pathLst>
                <a:path w="1054" h="453" extrusionOk="0">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2439360" y="4597834"/>
              <a:ext cx="11826" cy="23717"/>
            </a:xfrm>
            <a:custGeom>
              <a:avLst/>
              <a:gdLst/>
              <a:ahLst/>
              <a:cxnLst/>
              <a:rect l="l" t="t" r="r" b="b"/>
              <a:pathLst>
                <a:path w="369" h="740" extrusionOk="0">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4675" y="4532612"/>
              <a:ext cx="40736" cy="69132"/>
            </a:xfrm>
            <a:custGeom>
              <a:avLst/>
              <a:gdLst/>
              <a:ahLst/>
              <a:cxnLst/>
              <a:rect l="l" t="t" r="r" b="b"/>
              <a:pathLst>
                <a:path w="1271" h="2157" extrusionOk="0">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2559323" y="4476942"/>
              <a:ext cx="30544" cy="62145"/>
            </a:xfrm>
            <a:custGeom>
              <a:avLst/>
              <a:gdLst/>
              <a:ahLst/>
              <a:cxnLst/>
              <a:rect l="l" t="t" r="r" b="b"/>
              <a:pathLst>
                <a:path w="953" h="1939" extrusionOk="0">
                  <a:moveTo>
                    <a:pt x="0" y="0"/>
                  </a:moveTo>
                  <a:cubicBezTo>
                    <a:pt x="284" y="668"/>
                    <a:pt x="602" y="1303"/>
                    <a:pt x="953" y="1938"/>
                  </a:cubicBezTo>
                  <a:cubicBezTo>
                    <a:pt x="819" y="1604"/>
                    <a:pt x="669" y="1270"/>
                    <a:pt x="502" y="952"/>
                  </a:cubicBezTo>
                  <a:cubicBezTo>
                    <a:pt x="351" y="618"/>
                    <a:pt x="184" y="3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2500960" y="4596841"/>
              <a:ext cx="44453" cy="22018"/>
            </a:xfrm>
            <a:custGeom>
              <a:avLst/>
              <a:gdLst/>
              <a:ahLst/>
              <a:cxnLst/>
              <a:rect l="l" t="t" r="r" b="b"/>
              <a:pathLst>
                <a:path w="1387" h="687" extrusionOk="0">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73778" y="4582867"/>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2576438" y="4563156"/>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2585540" y="4548926"/>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98937" y="4540433"/>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1828359" y="2877358"/>
              <a:ext cx="806506" cy="1736693"/>
            </a:xfrm>
            <a:custGeom>
              <a:avLst/>
              <a:gdLst/>
              <a:ahLst/>
              <a:cxnLst/>
              <a:rect l="l" t="t" r="r" b="b"/>
              <a:pathLst>
                <a:path w="25164" h="54187" extrusionOk="0">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2347793" y="4419636"/>
              <a:ext cx="251176" cy="116758"/>
            </a:xfrm>
            <a:custGeom>
              <a:avLst/>
              <a:gdLst/>
              <a:ahLst/>
              <a:cxnLst/>
              <a:rect l="l" t="t" r="r" b="b"/>
              <a:pathLst>
                <a:path w="7837" h="3643" extrusionOk="0">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1130053" y="2581216"/>
              <a:ext cx="1238668" cy="2047835"/>
            </a:xfrm>
            <a:custGeom>
              <a:avLst/>
              <a:gdLst/>
              <a:ahLst/>
              <a:cxnLst/>
              <a:rect l="l" t="t" r="r" b="b"/>
              <a:pathLst>
                <a:path w="38648" h="63895" extrusionOk="0">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1639296" y="3365223"/>
              <a:ext cx="223356" cy="129290"/>
            </a:xfrm>
            <a:custGeom>
              <a:avLst/>
              <a:gdLst/>
              <a:ahLst/>
              <a:cxnLst/>
              <a:rect l="l" t="t" r="r" b="b"/>
              <a:pathLst>
                <a:path w="6969" h="4034" extrusionOk="0">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1609842" y="3424644"/>
              <a:ext cx="201947" cy="181884"/>
            </a:xfrm>
            <a:custGeom>
              <a:avLst/>
              <a:gdLst/>
              <a:ahLst/>
              <a:cxnLst/>
              <a:rect l="l" t="t" r="r" b="b"/>
              <a:pathLst>
                <a:path w="6301" h="5675" extrusionOk="0">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1644680" y="3417689"/>
              <a:ext cx="192268" cy="84099"/>
            </a:xfrm>
            <a:custGeom>
              <a:avLst/>
              <a:gdLst/>
              <a:ahLst/>
              <a:cxnLst/>
              <a:rect l="l" t="t" r="r" b="b"/>
              <a:pathLst>
                <a:path w="5999" h="2624" extrusionOk="0">
                  <a:moveTo>
                    <a:pt x="0" y="1"/>
                  </a:moveTo>
                  <a:lnTo>
                    <a:pt x="284" y="869"/>
                  </a:lnTo>
                  <a:lnTo>
                    <a:pt x="5046" y="2624"/>
                  </a:lnTo>
                  <a:lnTo>
                    <a:pt x="5998" y="239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1147168" y="4449058"/>
              <a:ext cx="252810" cy="125957"/>
            </a:xfrm>
            <a:custGeom>
              <a:avLst/>
              <a:gdLst/>
              <a:ahLst/>
              <a:cxnLst/>
              <a:rect l="l" t="t" r="r" b="b"/>
              <a:pathLst>
                <a:path w="7888" h="3930" extrusionOk="0">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1338891" y="2115305"/>
              <a:ext cx="96406" cy="168743"/>
            </a:xfrm>
            <a:custGeom>
              <a:avLst/>
              <a:gdLst/>
              <a:ahLst/>
              <a:cxnLst/>
              <a:rect l="l" t="t" r="r" b="b"/>
              <a:pathLst>
                <a:path w="3008" h="5265" extrusionOk="0">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1309982" y="1772627"/>
              <a:ext cx="635680" cy="847947"/>
            </a:xfrm>
            <a:custGeom>
              <a:avLst/>
              <a:gdLst/>
              <a:ahLst/>
              <a:cxnLst/>
              <a:rect l="l" t="t" r="r" b="b"/>
              <a:pathLst>
                <a:path w="19834" h="26457" extrusionOk="0">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1729805" y="1772178"/>
              <a:ext cx="635680" cy="1073098"/>
            </a:xfrm>
            <a:custGeom>
              <a:avLst/>
              <a:gdLst/>
              <a:ahLst/>
              <a:cxnLst/>
              <a:rect l="l" t="t" r="r" b="b"/>
              <a:pathLst>
                <a:path w="19834" h="33482" extrusionOk="0">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387615" y="1429884"/>
              <a:ext cx="1317063" cy="1053387"/>
            </a:xfrm>
            <a:custGeom>
              <a:avLst/>
              <a:gdLst/>
              <a:ahLst/>
              <a:cxnLst/>
              <a:rect l="l" t="t" r="r" b="b"/>
              <a:pathLst>
                <a:path w="41094" h="32867" extrusionOk="0">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1745349" y="1948261"/>
              <a:ext cx="28396" cy="666191"/>
            </a:xfrm>
            <a:custGeom>
              <a:avLst/>
              <a:gdLst/>
              <a:ahLst/>
              <a:cxnLst/>
              <a:rect l="l" t="t" r="r" b="b"/>
              <a:pathLst>
                <a:path w="886" h="20786" extrusionOk="0">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2053798" y="1390270"/>
              <a:ext cx="123200" cy="263451"/>
            </a:xfrm>
            <a:custGeom>
              <a:avLst/>
              <a:gdLst/>
              <a:ahLst/>
              <a:cxnLst/>
              <a:rect l="l" t="t" r="r" b="b"/>
              <a:pathLst>
                <a:path w="3844" h="8220" extrusionOk="0">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1796212" y="1322068"/>
              <a:ext cx="300469" cy="540555"/>
            </a:xfrm>
            <a:custGeom>
              <a:avLst/>
              <a:gdLst/>
              <a:ahLst/>
              <a:cxnLst/>
              <a:rect l="l" t="t" r="r" b="b"/>
              <a:pathLst>
                <a:path w="9375" h="16866" extrusionOk="0">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1808135" y="1466806"/>
              <a:ext cx="30415" cy="22788"/>
            </a:xfrm>
            <a:custGeom>
              <a:avLst/>
              <a:gdLst/>
              <a:ahLst/>
              <a:cxnLst/>
              <a:rect l="l" t="t" r="r" b="b"/>
              <a:pathLst>
                <a:path w="949" h="711" extrusionOk="0">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1808520" y="1450364"/>
              <a:ext cx="40736" cy="11442"/>
            </a:xfrm>
            <a:custGeom>
              <a:avLst/>
              <a:gdLst/>
              <a:ahLst/>
              <a:cxnLst/>
              <a:rect l="l" t="t" r="r" b="b"/>
              <a:pathLst>
                <a:path w="1271" h="357" extrusionOk="0">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1925278" y="1476421"/>
              <a:ext cx="29550" cy="22852"/>
            </a:xfrm>
            <a:custGeom>
              <a:avLst/>
              <a:gdLst/>
              <a:ahLst/>
              <a:cxnLst/>
              <a:rect l="l" t="t" r="r" b="b"/>
              <a:pathLst>
                <a:path w="922" h="713" extrusionOk="0">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1926335" y="1460011"/>
              <a:ext cx="40736" cy="11410"/>
            </a:xfrm>
            <a:custGeom>
              <a:avLst/>
              <a:gdLst/>
              <a:ahLst/>
              <a:cxnLst/>
              <a:rect l="l" t="t" r="r" b="b"/>
              <a:pathLst>
                <a:path w="1271" h="356" extrusionOk="0">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1855120" y="1466293"/>
              <a:ext cx="36441" cy="95413"/>
            </a:xfrm>
            <a:custGeom>
              <a:avLst/>
              <a:gdLst/>
              <a:ahLst/>
              <a:cxnLst/>
              <a:rect l="l" t="t" r="r" b="b"/>
              <a:pathLst>
                <a:path w="1137" h="2977" extrusionOk="0">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1865280" y="1571192"/>
              <a:ext cx="58940" cy="30544"/>
            </a:xfrm>
            <a:custGeom>
              <a:avLst/>
              <a:gdLst/>
              <a:ahLst/>
              <a:cxnLst/>
              <a:rect l="l" t="t" r="r" b="b"/>
              <a:pathLst>
                <a:path w="1839" h="953" extrusionOk="0">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1876530" y="1664426"/>
              <a:ext cx="102848" cy="49998"/>
            </a:xfrm>
            <a:custGeom>
              <a:avLst/>
              <a:gdLst/>
              <a:ahLst/>
              <a:cxnLst/>
              <a:rect l="l" t="t" r="r" b="b"/>
              <a:pathLst>
                <a:path w="3209" h="1560" extrusionOk="0">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2072548" y="1463921"/>
              <a:ext cx="81599" cy="104163"/>
            </a:xfrm>
            <a:custGeom>
              <a:avLst/>
              <a:gdLst/>
              <a:ahLst/>
              <a:cxnLst/>
              <a:rect l="l" t="t" r="r" b="b"/>
              <a:pathLst>
                <a:path w="2546" h="3250" extrusionOk="0">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2096104" y="1487670"/>
              <a:ext cx="34294" cy="58010"/>
            </a:xfrm>
            <a:custGeom>
              <a:avLst/>
              <a:gdLst/>
              <a:ahLst/>
              <a:cxnLst/>
              <a:rect l="l" t="t" r="r" b="b"/>
              <a:pathLst>
                <a:path w="1070" h="1810" extrusionOk="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1787271" y="1194445"/>
              <a:ext cx="442194" cy="329730"/>
            </a:xfrm>
            <a:custGeom>
              <a:avLst/>
              <a:gdLst/>
              <a:ahLst/>
              <a:cxnLst/>
              <a:rect l="l" t="t" r="r" b="b"/>
              <a:pathLst>
                <a:path w="13797" h="10288" extrusionOk="0">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2118603" y="1324407"/>
              <a:ext cx="129610" cy="75542"/>
            </a:xfrm>
            <a:custGeom>
              <a:avLst/>
              <a:gdLst/>
              <a:ahLst/>
              <a:cxnLst/>
              <a:rect l="l" t="t" r="r" b="b"/>
              <a:pathLst>
                <a:path w="4044" h="2357" extrusionOk="0">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2120206" y="1343125"/>
              <a:ext cx="47690" cy="109835"/>
            </a:xfrm>
            <a:custGeom>
              <a:avLst/>
              <a:gdLst/>
              <a:ahLst/>
              <a:cxnLst/>
              <a:rect l="l" t="t" r="r" b="b"/>
              <a:pathLst>
                <a:path w="1488" h="3427" extrusionOk="0">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1416548" y="1863617"/>
              <a:ext cx="290790" cy="275854"/>
            </a:xfrm>
            <a:custGeom>
              <a:avLst/>
              <a:gdLst/>
              <a:ahLst/>
              <a:cxnLst/>
              <a:rect l="l" t="t" r="r" b="b"/>
              <a:pathLst>
                <a:path w="9073" h="8607" extrusionOk="0">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1568625" y="1845957"/>
              <a:ext cx="767405" cy="788077"/>
            </a:xfrm>
            <a:custGeom>
              <a:avLst/>
              <a:gdLst/>
              <a:ahLst/>
              <a:cxnLst/>
              <a:rect l="l" t="t" r="r" b="b"/>
              <a:pathLst>
                <a:path w="23944" h="24589" extrusionOk="0">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1569683" y="1992714"/>
              <a:ext cx="765290" cy="631289"/>
            </a:xfrm>
            <a:custGeom>
              <a:avLst/>
              <a:gdLst/>
              <a:ahLst/>
              <a:cxnLst/>
              <a:rect l="l" t="t" r="r" b="b"/>
              <a:pathLst>
                <a:path w="23878" h="19697" extrusionOk="0">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1704646" y="1844771"/>
              <a:ext cx="531774" cy="492288"/>
            </a:xfrm>
            <a:custGeom>
              <a:avLst/>
              <a:gdLst/>
              <a:ahLst/>
              <a:cxnLst/>
              <a:rect l="l" t="t" r="r" b="b"/>
              <a:pathLst>
                <a:path w="16592" h="15360" extrusionOk="0">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1628591" y="2040917"/>
              <a:ext cx="132302" cy="152109"/>
            </a:xfrm>
            <a:custGeom>
              <a:avLst/>
              <a:gdLst/>
              <a:ahLst/>
              <a:cxnLst/>
              <a:rect l="l" t="t" r="r" b="b"/>
              <a:pathLst>
                <a:path w="4128" h="4746" extrusionOk="0">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2062901" y="2328983"/>
              <a:ext cx="35383" cy="86279"/>
            </a:xfrm>
            <a:custGeom>
              <a:avLst/>
              <a:gdLst/>
              <a:ahLst/>
              <a:cxnLst/>
              <a:rect l="l" t="t" r="r" b="b"/>
              <a:pathLst>
                <a:path w="1104" h="2692" extrusionOk="0">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2058093" y="2328951"/>
              <a:ext cx="70702" cy="62818"/>
            </a:xfrm>
            <a:custGeom>
              <a:avLst/>
              <a:gdLst/>
              <a:ahLst/>
              <a:cxnLst/>
              <a:rect l="l" t="t" r="r" b="b"/>
              <a:pathLst>
                <a:path w="2206" h="1960" extrusionOk="0">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35"/>
            <p:cNvGrpSpPr/>
            <p:nvPr/>
          </p:nvGrpSpPr>
          <p:grpSpPr>
            <a:xfrm rot="2919175">
              <a:off x="1257185" y="4609139"/>
              <a:ext cx="58938" cy="70187"/>
              <a:chOff x="2431855" y="4692737"/>
              <a:chExt cx="58940" cy="70189"/>
            </a:xfrm>
          </p:grpSpPr>
          <p:sp>
            <p:nvSpPr>
              <p:cNvPr id="1088" name="Google Shape;1088;p35"/>
              <p:cNvSpPr/>
              <p:nvPr/>
            </p:nvSpPr>
            <p:spPr>
              <a:xfrm>
                <a:off x="2431855" y="4692737"/>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2437753" y="4742992"/>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2440413" y="4723281"/>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2449515" y="4709051"/>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2462912" y="4700558"/>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5"/>
            <p:cNvSpPr/>
            <p:nvPr/>
          </p:nvSpPr>
          <p:spPr>
            <a:xfrm>
              <a:off x="1244119" y="4622449"/>
              <a:ext cx="74997" cy="28012"/>
            </a:xfrm>
            <a:custGeom>
              <a:avLst/>
              <a:gdLst/>
              <a:ahLst/>
              <a:cxnLst/>
              <a:rect l="l" t="t" r="r" b="b"/>
              <a:pathLst>
                <a:path w="2340" h="874" extrusionOk="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1042204" y="4554567"/>
              <a:ext cx="260310" cy="121053"/>
            </a:xfrm>
            <a:custGeom>
              <a:avLst/>
              <a:gdLst/>
              <a:ahLst/>
              <a:cxnLst/>
              <a:rect l="l" t="t" r="r" b="b"/>
              <a:pathLst>
                <a:path w="8122" h="3777" extrusionOk="0">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7FC5"/>
                </a:solidFill>
              </a:rPr>
              <a:t>OUR VISION</a:t>
            </a:r>
            <a:endParaRPr>
              <a:solidFill>
                <a:srgbClr val="007FC5"/>
              </a:solidFill>
            </a:endParaRPr>
          </a:p>
        </p:txBody>
      </p:sp>
      <p:grpSp>
        <p:nvGrpSpPr>
          <p:cNvPr id="1100" name="Google Shape;1100;p36"/>
          <p:cNvGrpSpPr/>
          <p:nvPr/>
        </p:nvGrpSpPr>
        <p:grpSpPr>
          <a:xfrm>
            <a:off x="7166359" y="1663770"/>
            <a:ext cx="1404877" cy="3025504"/>
            <a:chOff x="7068759" y="1663770"/>
            <a:chExt cx="1404877" cy="3025504"/>
          </a:xfrm>
        </p:grpSpPr>
        <p:sp>
          <p:nvSpPr>
            <p:cNvPr id="1101" name="Google Shape;1101;p36"/>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6"/>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6"/>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6"/>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6"/>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6"/>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6"/>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6"/>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6"/>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6"/>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6"/>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6"/>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6"/>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6"/>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6"/>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6"/>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6"/>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6"/>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6"/>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6"/>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6"/>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6"/>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6"/>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6"/>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6"/>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6"/>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6"/>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6"/>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6"/>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6"/>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6"/>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6"/>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6"/>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6"/>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6"/>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6"/>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36"/>
          <p:cNvGrpSpPr/>
          <p:nvPr/>
        </p:nvGrpSpPr>
        <p:grpSpPr>
          <a:xfrm>
            <a:off x="806191" y="1734895"/>
            <a:ext cx="1359886" cy="2949793"/>
            <a:chOff x="760216" y="1734895"/>
            <a:chExt cx="1359886" cy="2949793"/>
          </a:xfrm>
        </p:grpSpPr>
        <p:sp>
          <p:nvSpPr>
            <p:cNvPr id="1173" name="Google Shape;1173;p36"/>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6"/>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6"/>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6"/>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6"/>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6"/>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6"/>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6"/>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6"/>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6"/>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6"/>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6"/>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6"/>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6"/>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6"/>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6"/>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6"/>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6"/>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6"/>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6"/>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6"/>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6"/>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6"/>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6"/>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6"/>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6"/>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6"/>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6"/>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6"/>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6"/>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6"/>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6"/>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6"/>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6"/>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6"/>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6"/>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6"/>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6"/>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36"/>
          <p:cNvSpPr txBox="1">
            <a:spLocks noGrp="1"/>
          </p:cNvSpPr>
          <p:nvPr>
            <p:ph type="body" idx="1"/>
          </p:nvPr>
        </p:nvSpPr>
        <p:spPr>
          <a:xfrm>
            <a:off x="2776200" y="1387225"/>
            <a:ext cx="3591600" cy="128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We believe in making life easier for humanity by making health resources more accessible, manageable and retrievable. We believe in integrating information technology with health care to expand opportunities beyond what is conventional.</a:t>
            </a:r>
            <a:endParaRPr sz="1400"/>
          </a:p>
        </p:txBody>
      </p:sp>
      <p:sp>
        <p:nvSpPr>
          <p:cNvPr id="1256" name="Google Shape;1256;p36"/>
          <p:cNvSpPr txBox="1">
            <a:spLocks noGrp="1"/>
          </p:cNvSpPr>
          <p:nvPr>
            <p:ph type="body" idx="2"/>
          </p:nvPr>
        </p:nvSpPr>
        <p:spPr>
          <a:xfrm>
            <a:off x="2776200" y="3197450"/>
            <a:ext cx="3591600" cy="115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Self care gains a broader platform through Health Care Plus and its quest to push its boundaries further. Health Care Plus aims at becoming your single stop for self care.  </a:t>
            </a:r>
            <a:endParaRPr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7"/>
          <p:cNvSpPr txBox="1">
            <a:spLocks noGrp="1"/>
          </p:cNvSpPr>
          <p:nvPr>
            <p:ph type="title"/>
          </p:nvPr>
        </p:nvSpPr>
        <p:spPr>
          <a:xfrm>
            <a:off x="1140950" y="2362800"/>
            <a:ext cx="3800400" cy="44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007FC5"/>
                </a:solidFill>
              </a:rPr>
              <a:t>ABOUT THE APP</a:t>
            </a:r>
            <a:endParaRPr>
              <a:solidFill>
                <a:srgbClr val="007FC5"/>
              </a:solidFill>
            </a:endParaRPr>
          </a:p>
        </p:txBody>
      </p:sp>
      <p:sp>
        <p:nvSpPr>
          <p:cNvPr id="1262" name="Google Shape;1262;p37"/>
          <p:cNvSpPr txBox="1">
            <a:spLocks noGrp="1"/>
          </p:cNvSpPr>
          <p:nvPr>
            <p:ph type="body" idx="1"/>
          </p:nvPr>
        </p:nvSpPr>
        <p:spPr>
          <a:xfrm>
            <a:off x="1040525" y="2895450"/>
            <a:ext cx="3900900" cy="1578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500">
                <a:solidFill>
                  <a:srgbClr val="005E7F"/>
                </a:solidFill>
              </a:rPr>
              <a:t>Health Care Plus aims at making life easier by providing a user centric general health care platform that caters to various health necessity. Health Care Plus is integrating health and technology to its fullest to make accessible health solutions.   </a:t>
            </a:r>
            <a:endParaRPr sz="1500">
              <a:solidFill>
                <a:srgbClr val="005E7F"/>
              </a:solidFill>
            </a:endParaRPr>
          </a:p>
        </p:txBody>
      </p:sp>
      <p:grpSp>
        <p:nvGrpSpPr>
          <p:cNvPr id="1263" name="Google Shape;1263;p37"/>
          <p:cNvGrpSpPr/>
          <p:nvPr/>
        </p:nvGrpSpPr>
        <p:grpSpPr>
          <a:xfrm>
            <a:off x="5010970" y="678211"/>
            <a:ext cx="3270564" cy="3996027"/>
            <a:chOff x="5010970" y="678211"/>
            <a:chExt cx="3270564" cy="3996027"/>
          </a:xfrm>
        </p:grpSpPr>
        <p:sp>
          <p:nvSpPr>
            <p:cNvPr id="1264" name="Google Shape;1264;p37"/>
            <p:cNvSpPr/>
            <p:nvPr/>
          </p:nvSpPr>
          <p:spPr>
            <a:xfrm>
              <a:off x="6756051" y="1610509"/>
              <a:ext cx="522444" cy="640324"/>
            </a:xfrm>
            <a:custGeom>
              <a:avLst/>
              <a:gdLst/>
              <a:ahLst/>
              <a:cxnLst/>
              <a:rect l="l" t="t" r="r" b="b"/>
              <a:pathLst>
                <a:path w="16292" h="19968" extrusionOk="0">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7318130" y="2452794"/>
              <a:ext cx="348830" cy="489735"/>
            </a:xfrm>
            <a:custGeom>
              <a:avLst/>
              <a:gdLst/>
              <a:ahLst/>
              <a:cxnLst/>
              <a:rect l="l" t="t" r="r" b="b"/>
              <a:pathLst>
                <a:path w="10878" h="15272" extrusionOk="0">
                  <a:moveTo>
                    <a:pt x="10878" y="0"/>
                  </a:moveTo>
                  <a:lnTo>
                    <a:pt x="0" y="7202"/>
                  </a:lnTo>
                  <a:lnTo>
                    <a:pt x="10560" y="15272"/>
                  </a:lnTo>
                  <a:lnTo>
                    <a:pt x="1087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6667673" y="1199532"/>
              <a:ext cx="386862" cy="466742"/>
            </a:xfrm>
            <a:custGeom>
              <a:avLst/>
              <a:gdLst/>
              <a:ahLst/>
              <a:cxnLst/>
              <a:rect l="l" t="t" r="r" b="b"/>
              <a:pathLst>
                <a:path w="12064" h="14555" extrusionOk="0">
                  <a:moveTo>
                    <a:pt x="284" y="1"/>
                  </a:moveTo>
                  <a:lnTo>
                    <a:pt x="0" y="9308"/>
                  </a:lnTo>
                  <a:lnTo>
                    <a:pt x="11780" y="14554"/>
                  </a:lnTo>
                  <a:lnTo>
                    <a:pt x="12064" y="5565"/>
                  </a:ln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5758944" y="2152739"/>
              <a:ext cx="998774" cy="2521500"/>
            </a:xfrm>
            <a:custGeom>
              <a:avLst/>
              <a:gdLst/>
              <a:ahLst/>
              <a:cxnLst/>
              <a:rect l="l" t="t" r="r" b="b"/>
              <a:pathLst>
                <a:path w="31146" h="78631" extrusionOk="0">
                  <a:moveTo>
                    <a:pt x="30443" y="0"/>
                  </a:moveTo>
                  <a:lnTo>
                    <a:pt x="0" y="1086"/>
                  </a:lnTo>
                  <a:lnTo>
                    <a:pt x="0" y="78631"/>
                  </a:lnTo>
                  <a:lnTo>
                    <a:pt x="31145" y="78631"/>
                  </a:lnTo>
                  <a:lnTo>
                    <a:pt x="304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6230978" y="2571733"/>
              <a:ext cx="473156" cy="353672"/>
            </a:xfrm>
            <a:custGeom>
              <a:avLst/>
              <a:gdLst/>
              <a:ahLst/>
              <a:cxnLst/>
              <a:rect l="l" t="t" r="r" b="b"/>
              <a:pathLst>
                <a:path w="14755" h="11029" extrusionOk="0">
                  <a:moveTo>
                    <a:pt x="14754" y="0"/>
                  </a:moveTo>
                  <a:lnTo>
                    <a:pt x="1" y="518"/>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5758944" y="2172011"/>
              <a:ext cx="447406" cy="2502227"/>
            </a:xfrm>
            <a:custGeom>
              <a:avLst/>
              <a:gdLst/>
              <a:ahLst/>
              <a:cxnLst/>
              <a:rect l="l" t="t" r="r" b="b"/>
              <a:pathLst>
                <a:path w="13952" h="78030" extrusionOk="0">
                  <a:moveTo>
                    <a:pt x="13668" y="1"/>
                  </a:moveTo>
                  <a:lnTo>
                    <a:pt x="0" y="485"/>
                  </a:lnTo>
                  <a:lnTo>
                    <a:pt x="0" y="78030"/>
                  </a:lnTo>
                  <a:lnTo>
                    <a:pt x="13952" y="78030"/>
                  </a:lnTo>
                  <a:lnTo>
                    <a:pt x="136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6230978" y="2183812"/>
              <a:ext cx="473156" cy="353672"/>
            </a:xfrm>
            <a:custGeom>
              <a:avLst/>
              <a:gdLst/>
              <a:ahLst/>
              <a:cxnLst/>
              <a:rect l="l" t="t" r="r" b="b"/>
              <a:pathLst>
                <a:path w="14755" h="11029" extrusionOk="0">
                  <a:moveTo>
                    <a:pt x="14754" y="0"/>
                  </a:moveTo>
                  <a:lnTo>
                    <a:pt x="1" y="535"/>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6230978" y="3422580"/>
              <a:ext cx="473156" cy="353127"/>
            </a:xfrm>
            <a:custGeom>
              <a:avLst/>
              <a:gdLst/>
              <a:ahLst/>
              <a:cxnLst/>
              <a:rect l="l" t="t" r="r" b="b"/>
              <a:pathLst>
                <a:path w="14755" h="11012" extrusionOk="0">
                  <a:moveTo>
                    <a:pt x="14754" y="1"/>
                  </a:moveTo>
                  <a:lnTo>
                    <a:pt x="1" y="519"/>
                  </a:lnTo>
                  <a:lnTo>
                    <a:pt x="1" y="11011"/>
                  </a:lnTo>
                  <a:lnTo>
                    <a:pt x="14754" y="11011"/>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6230978" y="3820666"/>
              <a:ext cx="473156" cy="353672"/>
            </a:xfrm>
            <a:custGeom>
              <a:avLst/>
              <a:gdLst/>
              <a:ahLst/>
              <a:cxnLst/>
              <a:rect l="l" t="t" r="r" b="b"/>
              <a:pathLst>
                <a:path w="14755" h="11029" extrusionOk="0">
                  <a:moveTo>
                    <a:pt x="14754" y="1"/>
                  </a:moveTo>
                  <a:lnTo>
                    <a:pt x="1" y="519"/>
                  </a:lnTo>
                  <a:lnTo>
                    <a:pt x="1" y="11029"/>
                  </a:lnTo>
                  <a:lnTo>
                    <a:pt x="14754" y="11029"/>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6235788" y="4219329"/>
              <a:ext cx="473156" cy="353127"/>
            </a:xfrm>
            <a:custGeom>
              <a:avLst/>
              <a:gdLst/>
              <a:ahLst/>
              <a:cxnLst/>
              <a:rect l="l" t="t" r="r" b="b"/>
              <a:pathLst>
                <a:path w="14755" h="11012" extrusionOk="0">
                  <a:moveTo>
                    <a:pt x="14755" y="0"/>
                  </a:moveTo>
                  <a:lnTo>
                    <a:pt x="1" y="518"/>
                  </a:lnTo>
                  <a:lnTo>
                    <a:pt x="1" y="11011"/>
                  </a:lnTo>
                  <a:lnTo>
                    <a:pt x="14755" y="11011"/>
                  </a:lnTo>
                  <a:lnTo>
                    <a:pt x="14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6713209" y="2988578"/>
              <a:ext cx="473124" cy="353127"/>
            </a:xfrm>
            <a:custGeom>
              <a:avLst/>
              <a:gdLst/>
              <a:ahLst/>
              <a:cxnLst/>
              <a:rect l="l" t="t" r="r" b="b"/>
              <a:pathLst>
                <a:path w="14754" h="11012" extrusionOk="0">
                  <a:moveTo>
                    <a:pt x="0" y="1"/>
                  </a:moveTo>
                  <a:lnTo>
                    <a:pt x="0" y="11012"/>
                  </a:lnTo>
                  <a:lnTo>
                    <a:pt x="14754" y="11012"/>
                  </a:lnTo>
                  <a:lnTo>
                    <a:pt x="1475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6246525" y="2810222"/>
              <a:ext cx="466710" cy="531465"/>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6263142" y="2667647"/>
              <a:ext cx="466165" cy="317212"/>
            </a:xfrm>
            <a:custGeom>
              <a:avLst/>
              <a:gdLst/>
              <a:ahLst/>
              <a:cxnLst/>
              <a:rect l="l" t="t" r="r" b="b"/>
              <a:pathLst>
                <a:path w="14537" h="9892" extrusionOk="0">
                  <a:moveTo>
                    <a:pt x="0" y="0"/>
                  </a:moveTo>
                  <a:lnTo>
                    <a:pt x="0" y="9892"/>
                  </a:lnTo>
                  <a:lnTo>
                    <a:pt x="14537" y="9892"/>
                  </a:lnTo>
                  <a:lnTo>
                    <a:pt x="145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454424" y="2813361"/>
              <a:ext cx="559385" cy="174191"/>
            </a:xfrm>
            <a:custGeom>
              <a:avLst/>
              <a:gdLst/>
              <a:ahLst/>
              <a:cxnLst/>
              <a:rect l="l" t="t" r="r" b="b"/>
              <a:pathLst>
                <a:path w="17444" h="5432" extrusionOk="0">
                  <a:moveTo>
                    <a:pt x="1420" y="1"/>
                  </a:moveTo>
                  <a:lnTo>
                    <a:pt x="0" y="5431"/>
                  </a:lnTo>
                  <a:lnTo>
                    <a:pt x="16759" y="5348"/>
                  </a:lnTo>
                  <a:lnTo>
                    <a:pt x="17076" y="3259"/>
                  </a:lnTo>
                  <a:lnTo>
                    <a:pt x="17444" y="1070"/>
                  </a:lnTo>
                  <a:lnTo>
                    <a:pt x="142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393849" y="2860533"/>
              <a:ext cx="93797" cy="124326"/>
            </a:xfrm>
            <a:custGeom>
              <a:avLst/>
              <a:gdLst/>
              <a:ahLst/>
              <a:cxnLst/>
              <a:rect l="l" t="t" r="r" b="b"/>
              <a:pathLst>
                <a:path w="2925" h="3877" extrusionOk="0">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5507118" y="1192766"/>
              <a:ext cx="416332" cy="334175"/>
            </a:xfrm>
            <a:custGeom>
              <a:avLst/>
              <a:gdLst/>
              <a:ahLst/>
              <a:cxnLst/>
              <a:rect l="l" t="t" r="r" b="b"/>
              <a:pathLst>
                <a:path w="12983" h="10421" extrusionOk="0">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5656585" y="1317413"/>
              <a:ext cx="99698" cy="106657"/>
            </a:xfrm>
            <a:custGeom>
              <a:avLst/>
              <a:gdLst/>
              <a:ahLst/>
              <a:cxnLst/>
              <a:rect l="l" t="t" r="r" b="b"/>
              <a:pathLst>
                <a:path w="3109" h="3326" extrusionOk="0">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5925567" y="678211"/>
              <a:ext cx="642472" cy="662803"/>
            </a:xfrm>
            <a:custGeom>
              <a:avLst/>
              <a:gdLst/>
              <a:ahLst/>
              <a:cxnLst/>
              <a:rect l="l" t="t" r="r" b="b"/>
              <a:pathLst>
                <a:path w="20035" h="20669" extrusionOk="0">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074520" y="815909"/>
              <a:ext cx="290980" cy="75583"/>
            </a:xfrm>
            <a:custGeom>
              <a:avLst/>
              <a:gdLst/>
              <a:ahLst/>
              <a:cxnLst/>
              <a:rect l="l" t="t" r="r" b="b"/>
              <a:pathLst>
                <a:path w="9074" h="2357" extrusionOk="0">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081479" y="859841"/>
              <a:ext cx="291526" cy="75583"/>
            </a:xfrm>
            <a:custGeom>
              <a:avLst/>
              <a:gdLst/>
              <a:ahLst/>
              <a:cxnLst/>
              <a:rect l="l" t="t" r="r" b="b"/>
              <a:pathLst>
                <a:path w="9091" h="2357" extrusionOk="0">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091677" y="903774"/>
              <a:ext cx="291494" cy="75583"/>
            </a:xfrm>
            <a:custGeom>
              <a:avLst/>
              <a:gdLst/>
              <a:ahLst/>
              <a:cxnLst/>
              <a:rect l="l" t="t" r="r" b="b"/>
              <a:pathLst>
                <a:path w="9090" h="2357" extrusionOk="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101329" y="947706"/>
              <a:ext cx="290948" cy="75583"/>
            </a:xfrm>
            <a:custGeom>
              <a:avLst/>
              <a:gdLst/>
              <a:ahLst/>
              <a:cxnLst/>
              <a:rect l="l" t="t" r="r" b="b"/>
              <a:pathLst>
                <a:path w="9073" h="2357" extrusionOk="0">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115246" y="991671"/>
              <a:ext cx="291494" cy="75551"/>
            </a:xfrm>
            <a:custGeom>
              <a:avLst/>
              <a:gdLst/>
              <a:ahLst/>
              <a:cxnLst/>
              <a:rect l="l" t="t" r="r" b="b"/>
              <a:pathLst>
                <a:path w="9090" h="2356" extrusionOk="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125412" y="1035603"/>
              <a:ext cx="291526" cy="75583"/>
            </a:xfrm>
            <a:custGeom>
              <a:avLst/>
              <a:gdLst/>
              <a:ahLst/>
              <a:cxnLst/>
              <a:rect l="l" t="t" r="r" b="b"/>
              <a:pathLst>
                <a:path w="9091" h="2357" extrusionOk="0">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138816" y="1081139"/>
              <a:ext cx="290980" cy="75583"/>
            </a:xfrm>
            <a:custGeom>
              <a:avLst/>
              <a:gdLst/>
              <a:ahLst/>
              <a:cxnLst/>
              <a:rect l="l" t="t" r="r" b="b"/>
              <a:pathLst>
                <a:path w="9074" h="2357" extrusionOk="0">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47923" y="1156690"/>
              <a:ext cx="168290" cy="43419"/>
            </a:xfrm>
            <a:custGeom>
              <a:avLst/>
              <a:gdLst/>
              <a:ahLst/>
              <a:cxnLst/>
              <a:rect l="l" t="t" r="r" b="b"/>
              <a:pathLst>
                <a:path w="5248" h="1354" extrusionOk="0">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823585" y="1772098"/>
              <a:ext cx="522957" cy="606781"/>
            </a:xfrm>
            <a:custGeom>
              <a:avLst/>
              <a:gdLst/>
              <a:ahLst/>
              <a:cxnLst/>
              <a:rect l="l" t="t" r="r" b="b"/>
              <a:pathLst>
                <a:path w="16308" h="18922" extrusionOk="0">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823585" y="1769660"/>
              <a:ext cx="526709" cy="611880"/>
            </a:xfrm>
            <a:custGeom>
              <a:avLst/>
              <a:gdLst/>
              <a:ahLst/>
              <a:cxnLst/>
              <a:rect l="l" t="t" r="r" b="b"/>
              <a:pathLst>
                <a:path w="16425" h="19081" extrusionOk="0">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931268" y="1772931"/>
              <a:ext cx="182753" cy="121183"/>
            </a:xfrm>
            <a:custGeom>
              <a:avLst/>
              <a:gdLst/>
              <a:ahLst/>
              <a:cxnLst/>
              <a:rect l="l" t="t" r="r" b="b"/>
              <a:pathLst>
                <a:path w="5699" h="3779" extrusionOk="0">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7133806" y="1928042"/>
              <a:ext cx="100243" cy="42201"/>
            </a:xfrm>
            <a:custGeom>
              <a:avLst/>
              <a:gdLst/>
              <a:ahLst/>
              <a:cxnLst/>
              <a:rect l="l" t="t" r="r" b="b"/>
              <a:pathLst>
                <a:path w="3126" h="1316" extrusionOk="0">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955928" y="1912136"/>
              <a:ext cx="262569" cy="121215"/>
            </a:xfrm>
            <a:custGeom>
              <a:avLst/>
              <a:gdLst/>
              <a:ahLst/>
              <a:cxnLst/>
              <a:rect l="l" t="t" r="r" b="b"/>
              <a:pathLst>
                <a:path w="8188" h="3780" extrusionOk="0">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931813" y="1976913"/>
              <a:ext cx="262569" cy="120734"/>
            </a:xfrm>
            <a:custGeom>
              <a:avLst/>
              <a:gdLst/>
              <a:ahLst/>
              <a:cxnLst/>
              <a:rect l="l" t="t" r="r" b="b"/>
              <a:pathLst>
                <a:path w="8188" h="3765" extrusionOk="0">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907153" y="2041208"/>
              <a:ext cx="262569" cy="120734"/>
            </a:xfrm>
            <a:custGeom>
              <a:avLst/>
              <a:gdLst/>
              <a:ahLst/>
              <a:cxnLst/>
              <a:rect l="l" t="t" r="r" b="b"/>
              <a:pathLst>
                <a:path w="8188" h="3765" extrusionOk="0">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976804" y="2160243"/>
              <a:ext cx="167200" cy="74493"/>
            </a:xfrm>
            <a:custGeom>
              <a:avLst/>
              <a:gdLst/>
              <a:ahLst/>
              <a:cxnLst/>
              <a:rect l="l" t="t" r="r" b="b"/>
              <a:pathLst>
                <a:path w="5214" h="2323" extrusionOk="0">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5173841" y="1699914"/>
              <a:ext cx="289890" cy="126602"/>
            </a:xfrm>
            <a:custGeom>
              <a:avLst/>
              <a:gdLst/>
              <a:ahLst/>
              <a:cxnLst/>
              <a:rect l="l" t="t" r="r" b="b"/>
              <a:pathLst>
                <a:path w="9040" h="3948" extrusionOk="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5190452" y="1750292"/>
              <a:ext cx="299543" cy="130900"/>
            </a:xfrm>
            <a:custGeom>
              <a:avLst/>
              <a:gdLst/>
              <a:ahLst/>
              <a:cxnLst/>
              <a:rect l="l" t="t" r="r" b="b"/>
              <a:pathLst>
                <a:path w="9341" h="4082" extrusionOk="0">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5211360" y="1798553"/>
              <a:ext cx="300056" cy="131348"/>
            </a:xfrm>
            <a:custGeom>
              <a:avLst/>
              <a:gdLst/>
              <a:ahLst/>
              <a:cxnLst/>
              <a:rect l="l" t="t" r="r" b="b"/>
              <a:pathLst>
                <a:path w="9357" h="4096" extrusionOk="0">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5232781" y="1847264"/>
              <a:ext cx="299543" cy="130867"/>
            </a:xfrm>
            <a:custGeom>
              <a:avLst/>
              <a:gdLst/>
              <a:ahLst/>
              <a:cxnLst/>
              <a:rect l="l" t="t" r="r" b="b"/>
              <a:pathLst>
                <a:path w="9341" h="4081" extrusionOk="0">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5253689" y="1895525"/>
              <a:ext cx="300056" cy="130867"/>
            </a:xfrm>
            <a:custGeom>
              <a:avLst/>
              <a:gdLst/>
              <a:ahLst/>
              <a:cxnLst/>
              <a:rect l="l" t="t" r="r" b="b"/>
              <a:pathLst>
                <a:path w="9357" h="4081" extrusionOk="0">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5419253" y="1943787"/>
              <a:ext cx="154854" cy="68079"/>
            </a:xfrm>
            <a:custGeom>
              <a:avLst/>
              <a:gdLst/>
              <a:ahLst/>
              <a:cxnLst/>
              <a:rect l="l" t="t" r="r" b="b"/>
              <a:pathLst>
                <a:path w="4829" h="2123" extrusionOk="0">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5312629" y="2058845"/>
              <a:ext cx="111082" cy="93637"/>
            </a:xfrm>
            <a:custGeom>
              <a:avLst/>
              <a:gdLst/>
              <a:ahLst/>
              <a:cxnLst/>
              <a:rect l="l" t="t" r="r" b="b"/>
              <a:pathLst>
                <a:path w="3464" h="2920" extrusionOk="0">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5324398" y="1645335"/>
              <a:ext cx="122209" cy="66989"/>
            </a:xfrm>
            <a:custGeom>
              <a:avLst/>
              <a:gdLst/>
              <a:ahLst/>
              <a:cxnLst/>
              <a:rect l="l" t="t" r="r" b="b"/>
              <a:pathLst>
                <a:path w="3811" h="2089" extrusionOk="0">
                  <a:moveTo>
                    <a:pt x="3593" y="0"/>
                  </a:moveTo>
                  <a:lnTo>
                    <a:pt x="1" y="1571"/>
                  </a:lnTo>
                  <a:lnTo>
                    <a:pt x="235" y="2089"/>
                  </a:lnTo>
                  <a:lnTo>
                    <a:pt x="3810" y="518"/>
                  </a:lnTo>
                  <a:lnTo>
                    <a:pt x="35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5398890" y="2497785"/>
              <a:ext cx="578145" cy="223991"/>
            </a:xfrm>
            <a:custGeom>
              <a:avLst/>
              <a:gdLst/>
              <a:ahLst/>
              <a:cxnLst/>
              <a:rect l="l" t="t" r="r" b="b"/>
              <a:pathLst>
                <a:path w="18029" h="6985" extrusionOk="0">
                  <a:moveTo>
                    <a:pt x="0" y="1"/>
                  </a:moveTo>
                  <a:lnTo>
                    <a:pt x="4645" y="6985"/>
                  </a:lnTo>
                  <a:lnTo>
                    <a:pt x="18029" y="6667"/>
                  </a:lnTo>
                  <a:lnTo>
                    <a:pt x="13050"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6730333" y="1357593"/>
              <a:ext cx="342962" cy="224537"/>
            </a:xfrm>
            <a:custGeom>
              <a:avLst/>
              <a:gdLst/>
              <a:ahLst/>
              <a:cxnLst/>
              <a:rect l="l" t="t" r="r" b="b"/>
              <a:pathLst>
                <a:path w="10695" h="7002" extrusionOk="0">
                  <a:moveTo>
                    <a:pt x="3476" y="1"/>
                  </a:moveTo>
                  <a:lnTo>
                    <a:pt x="1" y="2023"/>
                  </a:lnTo>
                  <a:lnTo>
                    <a:pt x="10694" y="7002"/>
                  </a:lnTo>
                  <a:lnTo>
                    <a:pt x="8740" y="469"/>
                  </a:lnTo>
                  <a:lnTo>
                    <a:pt x="4813" y="2340"/>
                  </a:lnTo>
                  <a:lnTo>
                    <a:pt x="347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6879286" y="1338866"/>
              <a:ext cx="42906" cy="37102"/>
            </a:xfrm>
            <a:custGeom>
              <a:avLst/>
              <a:gdLst/>
              <a:ahLst/>
              <a:cxnLst/>
              <a:rect l="l" t="t" r="r" b="b"/>
              <a:pathLst>
                <a:path w="1338" h="1157" extrusionOk="0">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6953779" y="1205048"/>
              <a:ext cx="273824" cy="266737"/>
            </a:xfrm>
            <a:custGeom>
              <a:avLst/>
              <a:gdLst/>
              <a:ahLst/>
              <a:cxnLst/>
              <a:rect l="l" t="t" r="r" b="b"/>
              <a:pathLst>
                <a:path w="8539" h="8318" extrusionOk="0">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7170235" y="1435261"/>
              <a:ext cx="179001" cy="156554"/>
            </a:xfrm>
            <a:custGeom>
              <a:avLst/>
              <a:gdLst/>
              <a:ahLst/>
              <a:cxnLst/>
              <a:rect l="l" t="t" r="r" b="b"/>
              <a:pathLst>
                <a:path w="5582" h="4882" extrusionOk="0">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7952522" y="1930255"/>
              <a:ext cx="275973" cy="448240"/>
            </a:xfrm>
            <a:custGeom>
              <a:avLst/>
              <a:gdLst/>
              <a:ahLst/>
              <a:cxnLst/>
              <a:rect l="l" t="t" r="r" b="b"/>
              <a:pathLst>
                <a:path w="8606" h="13978" extrusionOk="0">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6803222" y="2431373"/>
              <a:ext cx="813905" cy="325453"/>
            </a:xfrm>
            <a:custGeom>
              <a:avLst/>
              <a:gdLst/>
              <a:ahLst/>
              <a:cxnLst/>
              <a:rect l="l" t="t" r="r" b="b"/>
              <a:pathLst>
                <a:path w="25381" h="10149" extrusionOk="0">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6926458" y="2509041"/>
              <a:ext cx="564228" cy="263114"/>
            </a:xfrm>
            <a:custGeom>
              <a:avLst/>
              <a:gdLst/>
              <a:ahLst/>
              <a:cxnLst/>
              <a:rect l="l" t="t" r="r" b="b"/>
              <a:pathLst>
                <a:path w="17595" h="8205" extrusionOk="0">
                  <a:moveTo>
                    <a:pt x="6717" y="1"/>
                  </a:moveTo>
                  <a:lnTo>
                    <a:pt x="0" y="3960"/>
                  </a:lnTo>
                  <a:lnTo>
                    <a:pt x="11897" y="8204"/>
                  </a:lnTo>
                  <a:lnTo>
                    <a:pt x="17594" y="4245"/>
                  </a:lnTo>
                  <a:lnTo>
                    <a:pt x="67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6926458" y="2505834"/>
              <a:ext cx="205777" cy="130226"/>
            </a:xfrm>
            <a:custGeom>
              <a:avLst/>
              <a:gdLst/>
              <a:ahLst/>
              <a:cxnLst/>
              <a:rect l="l" t="t" r="r" b="b"/>
              <a:pathLst>
                <a:path w="6417" h="4061" extrusionOk="0">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6926458" y="2505834"/>
              <a:ext cx="176307" cy="130226"/>
            </a:xfrm>
            <a:custGeom>
              <a:avLst/>
              <a:gdLst/>
              <a:ahLst/>
              <a:cxnLst/>
              <a:rect l="l" t="t" r="r" b="b"/>
              <a:pathLst>
                <a:path w="5498" h="4061" extrusionOk="0">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7402788" y="2171498"/>
              <a:ext cx="691215" cy="772121"/>
            </a:xfrm>
            <a:custGeom>
              <a:avLst/>
              <a:gdLst/>
              <a:ahLst/>
              <a:cxnLst/>
              <a:rect l="l" t="t" r="r" b="b"/>
              <a:pathLst>
                <a:path w="21555" h="24078" extrusionOk="0">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5E7F"/>
                </a:solidFill>
              </a:endParaRPr>
            </a:p>
          </p:txBody>
        </p:sp>
        <p:sp>
          <p:nvSpPr>
            <p:cNvPr id="1350" name="Google Shape;1350;p37"/>
            <p:cNvSpPr/>
            <p:nvPr/>
          </p:nvSpPr>
          <p:spPr>
            <a:xfrm>
              <a:off x="7831948" y="2358997"/>
              <a:ext cx="84177" cy="263659"/>
            </a:xfrm>
            <a:custGeom>
              <a:avLst/>
              <a:gdLst/>
              <a:ahLst/>
              <a:cxnLst/>
              <a:rect l="l" t="t" r="r" b="b"/>
              <a:pathLst>
                <a:path w="2625" h="8222" extrusionOk="0">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7542090" y="2360087"/>
              <a:ext cx="78790" cy="192373"/>
            </a:xfrm>
            <a:custGeom>
              <a:avLst/>
              <a:gdLst/>
              <a:ahLst/>
              <a:cxnLst/>
              <a:rect l="l" t="t" r="r" b="b"/>
              <a:pathLst>
                <a:path w="2457" h="5999" extrusionOk="0">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7561907" y="2549221"/>
              <a:ext cx="17188" cy="133465"/>
            </a:xfrm>
            <a:custGeom>
              <a:avLst/>
              <a:gdLst/>
              <a:ahLst/>
              <a:cxnLst/>
              <a:rect l="l" t="t" r="r" b="b"/>
              <a:pathLst>
                <a:path w="536" h="4162" extrusionOk="0">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7401698" y="2540114"/>
              <a:ext cx="166687" cy="75038"/>
            </a:xfrm>
            <a:custGeom>
              <a:avLst/>
              <a:gdLst/>
              <a:ahLst/>
              <a:cxnLst/>
              <a:rect l="l" t="t" r="r" b="b"/>
              <a:pathLst>
                <a:path w="5198" h="2340" extrusionOk="0">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8016272" y="2332766"/>
              <a:ext cx="8081" cy="57914"/>
            </a:xfrm>
            <a:custGeom>
              <a:avLst/>
              <a:gdLst/>
              <a:ahLst/>
              <a:cxnLst/>
              <a:rect l="l" t="t" r="r" b="b"/>
              <a:pathLst>
                <a:path w="252" h="1806" extrusionOk="0">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8006106" y="2437530"/>
              <a:ext cx="46081" cy="18727"/>
            </a:xfrm>
            <a:custGeom>
              <a:avLst/>
              <a:gdLst/>
              <a:ahLst/>
              <a:cxnLst/>
              <a:rect l="l" t="t" r="r" b="b"/>
              <a:pathLst>
                <a:path w="1437" h="584" extrusionOk="0">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7942869" y="2382567"/>
              <a:ext cx="9139" cy="42393"/>
            </a:xfrm>
            <a:custGeom>
              <a:avLst/>
              <a:gdLst/>
              <a:ahLst/>
              <a:cxnLst/>
              <a:rect l="l" t="t" r="r" b="b"/>
              <a:pathLst>
                <a:path w="285" h="1322" extrusionOk="0">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7936969" y="2489127"/>
              <a:ext cx="23089" cy="44061"/>
            </a:xfrm>
            <a:custGeom>
              <a:avLst/>
              <a:gdLst/>
              <a:ahLst/>
              <a:cxnLst/>
              <a:rect l="l" t="t" r="r" b="b"/>
              <a:pathLst>
                <a:path w="720" h="1374" extrusionOk="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7977695" y="2564902"/>
              <a:ext cx="47171" cy="27867"/>
            </a:xfrm>
            <a:custGeom>
              <a:avLst/>
              <a:gdLst/>
              <a:ahLst/>
              <a:cxnLst/>
              <a:rect l="l" t="t" r="r" b="b"/>
              <a:pathLst>
                <a:path w="1471" h="869" extrusionOk="0">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7889284" y="2580295"/>
              <a:ext cx="20940" cy="53072"/>
            </a:xfrm>
            <a:custGeom>
              <a:avLst/>
              <a:gdLst/>
              <a:ahLst/>
              <a:cxnLst/>
              <a:rect l="l" t="t" r="r" b="b"/>
              <a:pathLst>
                <a:path w="653" h="1655" extrusionOk="0">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7978240" y="2646642"/>
              <a:ext cx="42874" cy="13084"/>
            </a:xfrm>
            <a:custGeom>
              <a:avLst/>
              <a:gdLst/>
              <a:ahLst/>
              <a:cxnLst/>
              <a:rect l="l" t="t" r="r" b="b"/>
              <a:pathLst>
                <a:path w="1337" h="408" extrusionOk="0">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7902143" y="2282580"/>
              <a:ext cx="49865" cy="23057"/>
            </a:xfrm>
            <a:custGeom>
              <a:avLst/>
              <a:gdLst/>
              <a:ahLst/>
              <a:cxnLst/>
              <a:rect l="l" t="t" r="r" b="b"/>
              <a:pathLst>
                <a:path w="1555" h="719" extrusionOk="0">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7966439" y="2209434"/>
              <a:ext cx="37006" cy="45728"/>
            </a:xfrm>
            <a:custGeom>
              <a:avLst/>
              <a:gdLst/>
              <a:ahLst/>
              <a:cxnLst/>
              <a:rect l="l" t="t" r="r" b="b"/>
              <a:pathLst>
                <a:path w="1154" h="1426" extrusionOk="0">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7798726" y="2335908"/>
              <a:ext cx="46113" cy="40405"/>
            </a:xfrm>
            <a:custGeom>
              <a:avLst/>
              <a:gdLst/>
              <a:ahLst/>
              <a:cxnLst/>
              <a:rect l="l" t="t" r="r" b="b"/>
              <a:pathLst>
                <a:path w="1438" h="1260" extrusionOk="0">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7698547" y="2275878"/>
              <a:ext cx="37519" cy="50025"/>
            </a:xfrm>
            <a:custGeom>
              <a:avLst/>
              <a:gdLst/>
              <a:ahLst/>
              <a:cxnLst/>
              <a:rect l="l" t="t" r="r" b="b"/>
              <a:pathLst>
                <a:path w="1170" h="1560" extrusionOk="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7763387" y="2461356"/>
              <a:ext cx="51468" cy="5387"/>
            </a:xfrm>
            <a:custGeom>
              <a:avLst/>
              <a:gdLst/>
              <a:ahLst/>
              <a:cxnLst/>
              <a:rect l="l" t="t" r="r" b="b"/>
              <a:pathLst>
                <a:path w="1605" h="168" extrusionOk="0">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p:txBody>
        </p:sp>
        <p:sp>
          <p:nvSpPr>
            <p:cNvPr id="1366" name="Google Shape;1366;p37"/>
            <p:cNvSpPr/>
            <p:nvPr/>
          </p:nvSpPr>
          <p:spPr>
            <a:xfrm>
              <a:off x="7666928" y="2370798"/>
              <a:ext cx="10197" cy="56856"/>
            </a:xfrm>
            <a:custGeom>
              <a:avLst/>
              <a:gdLst/>
              <a:ahLst/>
              <a:cxnLst/>
              <a:rect l="l" t="t" r="r" b="b"/>
              <a:pathLst>
                <a:path w="318" h="1773" extrusionOk="0">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7643359" y="2522830"/>
              <a:ext cx="52527" cy="27803"/>
            </a:xfrm>
            <a:custGeom>
              <a:avLst/>
              <a:gdLst/>
              <a:ahLst/>
              <a:cxnLst/>
              <a:rect l="l" t="t" r="r" b="b"/>
              <a:pathLst>
                <a:path w="1638" h="867" extrusionOk="0">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7575857" y="2487876"/>
              <a:ext cx="31105" cy="16835"/>
            </a:xfrm>
            <a:custGeom>
              <a:avLst/>
              <a:gdLst/>
              <a:ahLst/>
              <a:cxnLst/>
              <a:rect l="l" t="t" r="r" b="b"/>
              <a:pathLst>
                <a:path w="970" h="525" extrusionOk="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7763387" y="2545405"/>
              <a:ext cx="27354" cy="57978"/>
            </a:xfrm>
            <a:custGeom>
              <a:avLst/>
              <a:gdLst/>
              <a:ahLst/>
              <a:cxnLst/>
              <a:rect l="l" t="t" r="r" b="b"/>
              <a:pathLst>
                <a:path w="853" h="1808" extrusionOk="0">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7676581" y="2587253"/>
              <a:ext cx="25750" cy="69170"/>
            </a:xfrm>
            <a:custGeom>
              <a:avLst/>
              <a:gdLst/>
              <a:ahLst/>
              <a:cxnLst/>
              <a:rect l="l" t="t" r="r" b="b"/>
              <a:pathLst>
                <a:path w="803" h="2157" extrusionOk="0">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7599426" y="2618231"/>
              <a:ext cx="15553" cy="32837"/>
            </a:xfrm>
            <a:custGeom>
              <a:avLst/>
              <a:gdLst/>
              <a:ahLst/>
              <a:cxnLst/>
              <a:rect l="l" t="t" r="r" b="b"/>
              <a:pathLst>
                <a:path w="485" h="1024" extrusionOk="0">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7485298" y="2526261"/>
              <a:ext cx="49865" cy="18118"/>
            </a:xfrm>
            <a:custGeom>
              <a:avLst/>
              <a:gdLst/>
              <a:ahLst/>
              <a:cxnLst/>
              <a:rect l="l" t="t" r="r" b="b"/>
              <a:pathLst>
                <a:path w="1555" h="565" extrusionOk="0">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7474042" y="2406681"/>
              <a:ext cx="18792" cy="52013"/>
            </a:xfrm>
            <a:custGeom>
              <a:avLst/>
              <a:gdLst/>
              <a:ahLst/>
              <a:cxnLst/>
              <a:rect l="l" t="t" r="r" b="b"/>
              <a:pathLst>
                <a:path w="586" h="1622" extrusionOk="0">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7523330" y="2394496"/>
              <a:ext cx="56311" cy="10069"/>
            </a:xfrm>
            <a:custGeom>
              <a:avLst/>
              <a:gdLst/>
              <a:ahLst/>
              <a:cxnLst/>
              <a:rect l="l" t="t" r="r" b="b"/>
              <a:pathLst>
                <a:path w="1756" h="314" extrusionOk="0">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7525479" y="2296754"/>
              <a:ext cx="37006" cy="37679"/>
            </a:xfrm>
            <a:custGeom>
              <a:avLst/>
              <a:gdLst/>
              <a:ahLst/>
              <a:cxnLst/>
              <a:rect l="l" t="t" r="r" b="b"/>
              <a:pathLst>
                <a:path w="1154" h="1175" extrusionOk="0">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7631045" y="2235249"/>
              <a:ext cx="13949" cy="48807"/>
            </a:xfrm>
            <a:custGeom>
              <a:avLst/>
              <a:gdLst/>
              <a:ahLst/>
              <a:cxnLst/>
              <a:rect l="l" t="t" r="r" b="b"/>
              <a:pathLst>
                <a:path w="435" h="1522" extrusionOk="0">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7977695" y="2810219"/>
              <a:ext cx="21998" cy="16835"/>
            </a:xfrm>
            <a:custGeom>
              <a:avLst/>
              <a:gdLst/>
              <a:ahLst/>
              <a:cxnLst/>
              <a:rect l="l" t="t" r="r" b="b"/>
              <a:pathLst>
                <a:path w="686" h="525" extrusionOk="0">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7576370" y="2868902"/>
              <a:ext cx="63814" cy="6157"/>
            </a:xfrm>
            <a:custGeom>
              <a:avLst/>
              <a:gdLst/>
              <a:ahLst/>
              <a:cxnLst/>
              <a:rect l="l" t="t" r="r" b="b"/>
              <a:pathLst>
                <a:path w="1990" h="192" extrusionOk="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7829286" y="2619385"/>
              <a:ext cx="196125" cy="114770"/>
            </a:xfrm>
            <a:custGeom>
              <a:avLst/>
              <a:gdLst/>
              <a:ahLst/>
              <a:cxnLst/>
              <a:rect l="l" t="t" r="r" b="b"/>
              <a:pathLst>
                <a:path w="6116" h="3579" extrusionOk="0">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7260248" y="2870698"/>
              <a:ext cx="834813" cy="1756401"/>
            </a:xfrm>
            <a:custGeom>
              <a:avLst/>
              <a:gdLst/>
              <a:ahLst/>
              <a:cxnLst/>
              <a:rect l="l" t="t" r="r" b="b"/>
              <a:pathLst>
                <a:path w="26033" h="54772" extrusionOk="0">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7529776" y="3736553"/>
              <a:ext cx="79335" cy="247048"/>
            </a:xfrm>
            <a:custGeom>
              <a:avLst/>
              <a:gdLst/>
              <a:ahLst/>
              <a:cxnLst/>
              <a:rect l="l" t="t" r="r" b="b"/>
              <a:pathLst>
                <a:path w="2474" h="7704" extrusionOk="0">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7553345" y="3273626"/>
              <a:ext cx="721230" cy="1208816"/>
            </a:xfrm>
            <a:custGeom>
              <a:avLst/>
              <a:gdLst/>
              <a:ahLst/>
              <a:cxnLst/>
              <a:rect l="l" t="t" r="r" b="b"/>
              <a:pathLst>
                <a:path w="22491" h="37696" extrusionOk="0">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8088135" y="4338267"/>
              <a:ext cx="193399" cy="239095"/>
            </a:xfrm>
            <a:custGeom>
              <a:avLst/>
              <a:gdLst/>
              <a:ahLst/>
              <a:cxnLst/>
              <a:rect l="l" t="t" r="r" b="b"/>
              <a:pathLst>
                <a:path w="6031" h="7456" extrusionOk="0">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8098236" y="4363953"/>
              <a:ext cx="182753" cy="209561"/>
            </a:xfrm>
            <a:custGeom>
              <a:avLst/>
              <a:gdLst/>
              <a:ahLst/>
              <a:cxnLst/>
              <a:rect l="l" t="t" r="r" b="b"/>
              <a:pathLst>
                <a:path w="5699" h="6535" extrusionOk="0">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8246132" y="4347727"/>
              <a:ext cx="16098" cy="50057"/>
            </a:xfrm>
            <a:custGeom>
              <a:avLst/>
              <a:gdLst/>
              <a:ahLst/>
              <a:cxnLst/>
              <a:rect l="l" t="t" r="r" b="b"/>
              <a:pathLst>
                <a:path w="502" h="1561" extrusionOk="0">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8138962" y="4473271"/>
              <a:ext cx="24147" cy="5932"/>
            </a:xfrm>
            <a:custGeom>
              <a:avLst/>
              <a:gdLst/>
              <a:ahLst/>
              <a:cxnLst/>
              <a:rect l="l" t="t" r="r" b="b"/>
              <a:pathLst>
                <a:path w="753" h="185" extrusionOk="0">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8133094" y="4486547"/>
              <a:ext cx="22511" cy="5516"/>
            </a:xfrm>
            <a:custGeom>
              <a:avLst/>
              <a:gdLst/>
              <a:ahLst/>
              <a:cxnLst/>
              <a:rect l="l" t="t" r="r" b="b"/>
              <a:pathLst>
                <a:path w="702" h="172" extrusionOk="0">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8128251" y="4498028"/>
              <a:ext cx="18246" cy="6157"/>
            </a:xfrm>
            <a:custGeom>
              <a:avLst/>
              <a:gdLst/>
              <a:ahLst/>
              <a:cxnLst/>
              <a:rect l="l" t="t" r="r" b="b"/>
              <a:pathLst>
                <a:path w="569" h="192" extrusionOk="0">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8091278" y="4442198"/>
              <a:ext cx="50410" cy="36493"/>
            </a:xfrm>
            <a:custGeom>
              <a:avLst/>
              <a:gdLst/>
              <a:ahLst/>
              <a:cxnLst/>
              <a:rect l="l" t="t" r="r" b="b"/>
              <a:pathLst>
                <a:path w="1572" h="1138" extrusionOk="0">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8081625" y="4470834"/>
              <a:ext cx="57914" cy="23730"/>
            </a:xfrm>
            <a:custGeom>
              <a:avLst/>
              <a:gdLst/>
              <a:ahLst/>
              <a:cxnLst/>
              <a:rect l="l" t="t" r="r" b="b"/>
              <a:pathLst>
                <a:path w="1806" h="740" extrusionOk="0">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8144317" y="4338780"/>
              <a:ext cx="109895" cy="125993"/>
            </a:xfrm>
            <a:custGeom>
              <a:avLst/>
              <a:gdLst/>
              <a:ahLst/>
              <a:cxnLst/>
              <a:rect l="l" t="t" r="r" b="b"/>
              <a:pathLst>
                <a:path w="3427" h="3929" extrusionOk="0">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7107030" y="4625464"/>
              <a:ext cx="302204" cy="48711"/>
            </a:xfrm>
            <a:custGeom>
              <a:avLst/>
              <a:gdLst/>
              <a:ahLst/>
              <a:cxnLst/>
              <a:rect l="l" t="t" r="r" b="b"/>
              <a:pathLst>
                <a:path w="9424" h="1519" extrusionOk="0">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7136500" y="4656986"/>
              <a:ext cx="271131" cy="12538"/>
            </a:xfrm>
            <a:custGeom>
              <a:avLst/>
              <a:gdLst/>
              <a:ahLst/>
              <a:cxnLst/>
              <a:rect l="l" t="t" r="r" b="b"/>
              <a:pathLst>
                <a:path w="8455" h="391" extrusionOk="0">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7357766" y="4639317"/>
              <a:ext cx="48807" cy="26969"/>
            </a:xfrm>
            <a:custGeom>
              <a:avLst/>
              <a:gdLst/>
              <a:ahLst/>
              <a:cxnLst/>
              <a:rect l="l" t="t" r="r" b="b"/>
              <a:pathLst>
                <a:path w="1522" h="841" extrusionOk="0">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7242579" y="4628959"/>
              <a:ext cx="18246" cy="18663"/>
            </a:xfrm>
            <a:custGeom>
              <a:avLst/>
              <a:gdLst/>
              <a:ahLst/>
              <a:cxnLst/>
              <a:rect l="l" t="t" r="r" b="b"/>
              <a:pathLst>
                <a:path w="569" h="582" extrusionOk="0">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7228117" y="4631685"/>
              <a:ext cx="17701" cy="17573"/>
            </a:xfrm>
            <a:custGeom>
              <a:avLst/>
              <a:gdLst/>
              <a:ahLst/>
              <a:cxnLst/>
              <a:rect l="l" t="t" r="r" b="b"/>
              <a:pathLst>
                <a:path w="552" h="548" extrusionOk="0">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7215771" y="4634507"/>
              <a:ext cx="12378" cy="16226"/>
            </a:xfrm>
            <a:custGeom>
              <a:avLst/>
              <a:gdLst/>
              <a:ahLst/>
              <a:cxnLst/>
              <a:rect l="l" t="t" r="r" b="b"/>
              <a:pathLst>
                <a:path w="386" h="506" extrusionOk="0">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7229720" y="4574541"/>
              <a:ext cx="24660" cy="56311"/>
            </a:xfrm>
            <a:custGeom>
              <a:avLst/>
              <a:gdLst/>
              <a:ahLst/>
              <a:cxnLst/>
              <a:rect l="l" t="t" r="r" b="b"/>
              <a:pathLst>
                <a:path w="769" h="1756" extrusionOk="0">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7196498" y="4587400"/>
              <a:ext cx="48775" cy="41463"/>
            </a:xfrm>
            <a:custGeom>
              <a:avLst/>
              <a:gdLst/>
              <a:ahLst/>
              <a:cxnLst/>
              <a:rect l="l" t="t" r="r" b="b"/>
              <a:pathLst>
                <a:path w="1521" h="1293" extrusionOk="0">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7258645" y="4625143"/>
              <a:ext cx="148440" cy="5772"/>
            </a:xfrm>
            <a:custGeom>
              <a:avLst/>
              <a:gdLst/>
              <a:ahLst/>
              <a:cxnLst/>
              <a:rect l="l" t="t" r="r" b="b"/>
              <a:pathLst>
                <a:path w="4629" h="180" extrusionOk="0">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7645507" y="1778223"/>
              <a:ext cx="251313" cy="491370"/>
            </a:xfrm>
            <a:custGeom>
              <a:avLst/>
              <a:gdLst/>
              <a:ahLst/>
              <a:cxnLst/>
              <a:rect l="l" t="t" r="r" b="b"/>
              <a:pathLst>
                <a:path w="7837" h="15323" extrusionOk="0">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7613889" y="1735284"/>
              <a:ext cx="377755" cy="204238"/>
            </a:xfrm>
            <a:custGeom>
              <a:avLst/>
              <a:gdLst/>
              <a:ahLst/>
              <a:cxnLst/>
              <a:rect l="l" t="t" r="r" b="b"/>
              <a:pathLst>
                <a:path w="11780" h="6369" extrusionOk="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7663176" y="1935193"/>
              <a:ext cx="19337" cy="16675"/>
            </a:xfrm>
            <a:custGeom>
              <a:avLst/>
              <a:gdLst/>
              <a:ahLst/>
              <a:cxnLst/>
              <a:rect l="l" t="t" r="r" b="b"/>
              <a:pathLst>
                <a:path w="603" h="520" extrusionOk="0">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7655128" y="1924771"/>
              <a:ext cx="33254" cy="10069"/>
            </a:xfrm>
            <a:custGeom>
              <a:avLst/>
              <a:gdLst/>
              <a:ahLst/>
              <a:cxnLst/>
              <a:rect l="l" t="t" r="r" b="b"/>
              <a:pathLst>
                <a:path w="1037" h="314" extrusionOk="0">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7758545" y="1935193"/>
              <a:ext cx="19337" cy="16675"/>
            </a:xfrm>
            <a:custGeom>
              <a:avLst/>
              <a:gdLst/>
              <a:ahLst/>
              <a:cxnLst/>
              <a:rect l="l" t="t" r="r" b="b"/>
              <a:pathLst>
                <a:path w="603" h="520" extrusionOk="0">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7752645" y="1924771"/>
              <a:ext cx="33799" cy="10069"/>
            </a:xfrm>
            <a:custGeom>
              <a:avLst/>
              <a:gdLst/>
              <a:ahLst/>
              <a:cxnLst/>
              <a:rect l="l" t="t" r="r" b="b"/>
              <a:pathLst>
                <a:path w="1054" h="314" extrusionOk="0">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7698547" y="1932531"/>
              <a:ext cx="24660" cy="77700"/>
            </a:xfrm>
            <a:custGeom>
              <a:avLst/>
              <a:gdLst/>
              <a:ahLst/>
              <a:cxnLst/>
              <a:rect l="l" t="t" r="r" b="b"/>
              <a:pathLst>
                <a:path w="769" h="2423" extrusionOk="0">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7708199" y="2017703"/>
              <a:ext cx="47716" cy="24949"/>
            </a:xfrm>
            <a:custGeom>
              <a:avLst/>
              <a:gdLst/>
              <a:ahLst/>
              <a:cxnLst/>
              <a:rect l="l" t="t" r="r" b="b"/>
              <a:pathLst>
                <a:path w="1488" h="778" extrusionOk="0">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7717820" y="2090047"/>
              <a:ext cx="85235" cy="44606"/>
            </a:xfrm>
            <a:custGeom>
              <a:avLst/>
              <a:gdLst/>
              <a:ahLst/>
              <a:cxnLst/>
              <a:rect l="l" t="t" r="r" b="b"/>
              <a:pathLst>
                <a:path w="2658" h="1391" extrusionOk="0">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7631077" y="1809424"/>
              <a:ext cx="135549" cy="109190"/>
            </a:xfrm>
            <a:custGeom>
              <a:avLst/>
              <a:gdLst/>
              <a:ahLst/>
              <a:cxnLst/>
              <a:rect l="l" t="t" r="r" b="b"/>
              <a:pathLst>
                <a:path w="4227" h="3405" extrusionOk="0">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7884987" y="1926086"/>
              <a:ext cx="124903" cy="177910"/>
            </a:xfrm>
            <a:custGeom>
              <a:avLst/>
              <a:gdLst/>
              <a:ahLst/>
              <a:cxnLst/>
              <a:rect l="l" t="t" r="r" b="b"/>
              <a:pathLst>
                <a:path w="3895" h="5548" extrusionOk="0">
                  <a:moveTo>
                    <a:pt x="84" y="1"/>
                  </a:moveTo>
                  <a:lnTo>
                    <a:pt x="1" y="5548"/>
                  </a:lnTo>
                  <a:cubicBezTo>
                    <a:pt x="3894" y="4712"/>
                    <a:pt x="3326" y="418"/>
                    <a:pt x="3326" y="4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7621393" y="1769821"/>
              <a:ext cx="136127" cy="144528"/>
            </a:xfrm>
            <a:custGeom>
              <a:avLst/>
              <a:gdLst/>
              <a:ahLst/>
              <a:cxnLst/>
              <a:rect l="l" t="t" r="r" b="b"/>
              <a:pathLst>
                <a:path w="4245" h="4507" extrusionOk="0">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7726927" y="1887829"/>
              <a:ext cx="105598" cy="103482"/>
            </a:xfrm>
            <a:custGeom>
              <a:avLst/>
              <a:gdLst/>
              <a:ahLst/>
              <a:cxnLst/>
              <a:rect l="l" t="t" r="r" b="b"/>
              <a:pathLst>
                <a:path w="3293" h="3227" extrusionOk="0">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7610682" y="1887701"/>
              <a:ext cx="102905" cy="103738"/>
            </a:xfrm>
            <a:custGeom>
              <a:avLst/>
              <a:gdLst/>
              <a:ahLst/>
              <a:cxnLst/>
              <a:rect l="l" t="t" r="r" b="b"/>
              <a:pathLst>
                <a:path w="3209" h="3235" extrusionOk="0">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7711406" y="1939490"/>
              <a:ext cx="18792" cy="3784"/>
            </a:xfrm>
            <a:custGeom>
              <a:avLst/>
              <a:gdLst/>
              <a:ahLst/>
              <a:cxnLst/>
              <a:rect l="l" t="t" r="r" b="b"/>
              <a:pathLst>
                <a:path w="586" h="118" extrusionOk="0">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7825534" y="1950201"/>
              <a:ext cx="88955" cy="17701"/>
            </a:xfrm>
            <a:custGeom>
              <a:avLst/>
              <a:gdLst/>
              <a:ahLst/>
              <a:cxnLst/>
              <a:rect l="l" t="t" r="r" b="b"/>
              <a:pathLst>
                <a:path w="2774" h="552" extrusionOk="0">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7894640" y="1965016"/>
              <a:ext cx="45055" cy="64616"/>
            </a:xfrm>
            <a:custGeom>
              <a:avLst/>
              <a:gdLst/>
              <a:ahLst/>
              <a:cxnLst/>
              <a:rect l="l" t="t" r="r" b="b"/>
              <a:pathLst>
                <a:path w="1405" h="2015" extrusionOk="0">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7905895" y="1978003"/>
              <a:ext cx="27899" cy="38257"/>
            </a:xfrm>
            <a:custGeom>
              <a:avLst/>
              <a:gdLst/>
              <a:ahLst/>
              <a:cxnLst/>
              <a:rect l="l" t="t" r="r" b="b"/>
              <a:pathLst>
                <a:path w="870" h="1193" extrusionOk="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7323485" y="2838566"/>
              <a:ext cx="811757" cy="952148"/>
            </a:xfrm>
            <a:custGeom>
              <a:avLst/>
              <a:gdLst/>
              <a:ahLst/>
              <a:cxnLst/>
              <a:rect l="l" t="t" r="r" b="b"/>
              <a:pathLst>
                <a:path w="25314" h="29692" extrusionOk="0">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7876425" y="2868037"/>
              <a:ext cx="123267" cy="93669"/>
            </a:xfrm>
            <a:custGeom>
              <a:avLst/>
              <a:gdLst/>
              <a:ahLst/>
              <a:cxnLst/>
              <a:rect l="l" t="t" r="r" b="b"/>
              <a:pathLst>
                <a:path w="3844" h="2921" extrusionOk="0">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7966984" y="2846551"/>
              <a:ext cx="11288" cy="24756"/>
            </a:xfrm>
            <a:custGeom>
              <a:avLst/>
              <a:gdLst/>
              <a:ahLst/>
              <a:cxnLst/>
              <a:rect l="l" t="t" r="r" b="b"/>
              <a:pathLst>
                <a:path w="352" h="772" extrusionOk="0">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7989495" y="2920531"/>
              <a:ext cx="13949" cy="49865"/>
            </a:xfrm>
            <a:custGeom>
              <a:avLst/>
              <a:gdLst/>
              <a:ahLst/>
              <a:cxnLst/>
              <a:rect l="l" t="t" r="r" b="b"/>
              <a:pathLst>
                <a:path w="435" h="1555" extrusionOk="0">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8008223" y="3020197"/>
              <a:ext cx="8081" cy="50923"/>
            </a:xfrm>
            <a:custGeom>
              <a:avLst/>
              <a:gdLst/>
              <a:ahLst/>
              <a:cxnLst/>
              <a:rect l="l" t="t" r="r" b="b"/>
              <a:pathLst>
                <a:path w="252" h="1588" extrusionOk="0">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8014123" y="3122011"/>
              <a:ext cx="5932" cy="50923"/>
            </a:xfrm>
            <a:custGeom>
              <a:avLst/>
              <a:gdLst/>
              <a:ahLst/>
              <a:cxnLst/>
              <a:rect l="l" t="t" r="r" b="b"/>
              <a:pathLst>
                <a:path w="185" h="1588" extrusionOk="0">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8009313" y="3223793"/>
              <a:ext cx="7536" cy="50923"/>
            </a:xfrm>
            <a:custGeom>
              <a:avLst/>
              <a:gdLst/>
              <a:ahLst/>
              <a:cxnLst/>
              <a:rect l="l" t="t" r="r" b="b"/>
              <a:pathLst>
                <a:path w="235" h="1588" extrusionOk="0">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7996454" y="3325063"/>
              <a:ext cx="10197" cy="50410"/>
            </a:xfrm>
            <a:custGeom>
              <a:avLst/>
              <a:gdLst/>
              <a:ahLst/>
              <a:cxnLst/>
              <a:rect l="l" t="t" r="r" b="b"/>
              <a:pathLst>
                <a:path w="318" h="1572" extrusionOk="0">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7978240" y="3425787"/>
              <a:ext cx="12891" cy="49865"/>
            </a:xfrm>
            <a:custGeom>
              <a:avLst/>
              <a:gdLst/>
              <a:ahLst/>
              <a:cxnLst/>
              <a:rect l="l" t="t" r="r" b="b"/>
              <a:pathLst>
                <a:path w="402" h="1555" extrusionOk="0">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7955183" y="3525452"/>
              <a:ext cx="14495" cy="49320"/>
            </a:xfrm>
            <a:custGeom>
              <a:avLst/>
              <a:gdLst/>
              <a:ahLst/>
              <a:cxnLst/>
              <a:rect l="l" t="t" r="r" b="b"/>
              <a:pathLst>
                <a:path w="452" h="1538" extrusionOk="0">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7935911" y="3623996"/>
              <a:ext cx="9652" cy="25301"/>
            </a:xfrm>
            <a:custGeom>
              <a:avLst/>
              <a:gdLst/>
              <a:ahLst/>
              <a:cxnLst/>
              <a:rect l="l" t="t" r="r" b="b"/>
              <a:pathLst>
                <a:path w="301" h="789" extrusionOk="0">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7676036" y="2883557"/>
              <a:ext cx="15585" cy="215429"/>
            </a:xfrm>
            <a:custGeom>
              <a:avLst/>
              <a:gdLst/>
              <a:ahLst/>
              <a:cxnLst/>
              <a:rect l="l" t="t" r="r" b="b"/>
              <a:pathLst>
                <a:path w="486" h="6718" extrusionOk="0">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7647111" y="2888399"/>
              <a:ext cx="30015" cy="210619"/>
            </a:xfrm>
            <a:custGeom>
              <a:avLst/>
              <a:gdLst/>
              <a:ahLst/>
              <a:cxnLst/>
              <a:rect l="l" t="t" r="r" b="b"/>
              <a:pathLst>
                <a:path w="936" h="6568" extrusionOk="0">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7529231" y="2898565"/>
              <a:ext cx="74493" cy="91136"/>
            </a:xfrm>
            <a:custGeom>
              <a:avLst/>
              <a:gdLst/>
              <a:ahLst/>
              <a:cxnLst/>
              <a:rect l="l" t="t" r="r" b="b"/>
              <a:pathLst>
                <a:path w="2323" h="2842" extrusionOk="0">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7327237" y="3643044"/>
              <a:ext cx="739958" cy="75327"/>
            </a:xfrm>
            <a:custGeom>
              <a:avLst/>
              <a:gdLst/>
              <a:ahLst/>
              <a:cxnLst/>
              <a:rect l="l" t="t" r="r" b="b"/>
              <a:pathLst>
                <a:path w="23075" h="2349" extrusionOk="0">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7179887" y="2582379"/>
              <a:ext cx="821409" cy="270457"/>
            </a:xfrm>
            <a:custGeom>
              <a:avLst/>
              <a:gdLst/>
              <a:ahLst/>
              <a:cxnLst/>
              <a:rect l="l" t="t" r="r" b="b"/>
              <a:pathLst>
                <a:path w="25615" h="8434" extrusionOk="0">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7717306" y="2176308"/>
              <a:ext cx="171465" cy="99409"/>
            </a:xfrm>
            <a:custGeom>
              <a:avLst/>
              <a:gdLst/>
              <a:ahLst/>
              <a:cxnLst/>
              <a:rect l="l" t="t" r="r" b="b"/>
              <a:pathLst>
                <a:path w="5347" h="3100" extrusionOk="0">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36" name="Google Shape;1436;p37"/>
          <p:cNvPicPr preferRelativeResize="0"/>
          <p:nvPr/>
        </p:nvPicPr>
        <p:blipFill>
          <a:blip r:embed="rId3">
            <a:alphaModFix/>
          </a:blip>
          <a:stretch>
            <a:fillRect/>
          </a:stretch>
        </p:blipFill>
        <p:spPr>
          <a:xfrm>
            <a:off x="260525" y="136675"/>
            <a:ext cx="2758775" cy="27587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0"/>
        <p:cNvGrpSpPr/>
        <p:nvPr/>
      </p:nvGrpSpPr>
      <p:grpSpPr>
        <a:xfrm>
          <a:off x="0" y="0"/>
          <a:ext cx="0" cy="0"/>
          <a:chOff x="0" y="0"/>
          <a:chExt cx="0" cy="0"/>
        </a:xfrm>
      </p:grpSpPr>
      <p:sp>
        <p:nvSpPr>
          <p:cNvPr id="1441" name="Google Shape;1441;p3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7FC5"/>
                </a:solidFill>
              </a:rPr>
              <a:t>WHAT WE ARE WORKING ON</a:t>
            </a:r>
            <a:endParaRPr>
              <a:solidFill>
                <a:srgbClr val="007FC5"/>
              </a:solidFill>
            </a:endParaRPr>
          </a:p>
        </p:txBody>
      </p:sp>
      <p:sp>
        <p:nvSpPr>
          <p:cNvPr id="1442" name="Google Shape;1442;p38"/>
          <p:cNvSpPr txBox="1">
            <a:spLocks noGrp="1"/>
          </p:cNvSpPr>
          <p:nvPr>
            <p:ph type="subTitle" idx="2"/>
          </p:nvPr>
        </p:nvSpPr>
        <p:spPr>
          <a:xfrm>
            <a:off x="1561238" y="1692225"/>
            <a:ext cx="1695600" cy="84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With ease through our secure environment</a:t>
            </a:r>
            <a:endParaRPr/>
          </a:p>
        </p:txBody>
      </p:sp>
      <p:sp>
        <p:nvSpPr>
          <p:cNvPr id="1443" name="Google Shape;1443;p38"/>
          <p:cNvSpPr txBox="1">
            <a:spLocks noGrp="1"/>
          </p:cNvSpPr>
          <p:nvPr>
            <p:ph type="subTitle" idx="1"/>
          </p:nvPr>
        </p:nvSpPr>
        <p:spPr>
          <a:xfrm>
            <a:off x="1561238" y="1333575"/>
            <a:ext cx="1695600" cy="32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CONSULT</a:t>
            </a:r>
            <a:endParaRPr/>
          </a:p>
        </p:txBody>
      </p:sp>
      <p:sp>
        <p:nvSpPr>
          <p:cNvPr id="1444" name="Google Shape;1444;p38"/>
          <p:cNvSpPr txBox="1">
            <a:spLocks noGrp="1"/>
          </p:cNvSpPr>
          <p:nvPr>
            <p:ph type="subTitle" idx="3"/>
          </p:nvPr>
        </p:nvSpPr>
        <p:spPr>
          <a:xfrm>
            <a:off x="5765363" y="1333575"/>
            <a:ext cx="1695600" cy="3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a:t>
            </a:r>
            <a:endParaRPr/>
          </a:p>
        </p:txBody>
      </p:sp>
      <p:sp>
        <p:nvSpPr>
          <p:cNvPr id="1445" name="Google Shape;1445;p38"/>
          <p:cNvSpPr txBox="1">
            <a:spLocks noGrp="1"/>
          </p:cNvSpPr>
          <p:nvPr>
            <p:ph type="subTitle" idx="4"/>
          </p:nvPr>
        </p:nvSpPr>
        <p:spPr>
          <a:xfrm>
            <a:off x="5765363" y="1653975"/>
            <a:ext cx="1695600" cy="8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Medical history and prescriptions through our Health Vault</a:t>
            </a:r>
            <a:endParaRPr/>
          </a:p>
          <a:p>
            <a:pPr marL="0" lvl="0" indent="0" algn="l" rtl="0">
              <a:spcBef>
                <a:spcPts val="0"/>
              </a:spcBef>
              <a:spcAft>
                <a:spcPts val="0"/>
              </a:spcAft>
              <a:buNone/>
            </a:pPr>
            <a:endParaRPr/>
          </a:p>
        </p:txBody>
      </p:sp>
      <p:sp>
        <p:nvSpPr>
          <p:cNvPr id="1446" name="Google Shape;1446;p38"/>
          <p:cNvSpPr txBox="1">
            <a:spLocks noGrp="1"/>
          </p:cNvSpPr>
          <p:nvPr>
            <p:ph type="subTitle" idx="5"/>
          </p:nvPr>
        </p:nvSpPr>
        <p:spPr>
          <a:xfrm>
            <a:off x="1561238" y="2382800"/>
            <a:ext cx="1695600" cy="32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DONATE</a:t>
            </a:r>
            <a:endParaRPr/>
          </a:p>
        </p:txBody>
      </p:sp>
      <p:sp>
        <p:nvSpPr>
          <p:cNvPr id="1447" name="Google Shape;1447;p38"/>
          <p:cNvSpPr txBox="1">
            <a:spLocks noGrp="1"/>
          </p:cNvSpPr>
          <p:nvPr>
            <p:ph type="subTitle" idx="6"/>
          </p:nvPr>
        </p:nvSpPr>
        <p:spPr>
          <a:xfrm>
            <a:off x="1561238" y="2711413"/>
            <a:ext cx="1695600" cy="84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Because now every drop of blood saves a life even more effectively </a:t>
            </a:r>
            <a:endParaRPr/>
          </a:p>
        </p:txBody>
      </p:sp>
      <p:sp>
        <p:nvSpPr>
          <p:cNvPr id="1448" name="Google Shape;1448;p38"/>
          <p:cNvSpPr txBox="1">
            <a:spLocks noGrp="1"/>
          </p:cNvSpPr>
          <p:nvPr>
            <p:ph type="subTitle" idx="7"/>
          </p:nvPr>
        </p:nvSpPr>
        <p:spPr>
          <a:xfrm>
            <a:off x="5765363" y="2382800"/>
            <a:ext cx="1939200" cy="3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STAY PROTECTED</a:t>
            </a:r>
            <a:endParaRPr/>
          </a:p>
        </p:txBody>
      </p:sp>
      <p:sp>
        <p:nvSpPr>
          <p:cNvPr id="1449" name="Google Shape;1449;p38"/>
          <p:cNvSpPr txBox="1">
            <a:spLocks noGrp="1"/>
          </p:cNvSpPr>
          <p:nvPr>
            <p:ph type="subTitle" idx="8"/>
          </p:nvPr>
        </p:nvSpPr>
        <p:spPr>
          <a:xfrm>
            <a:off x="5765363" y="2711425"/>
            <a:ext cx="1695600" cy="8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the emergency support system that saves your life and sensitive data alike</a:t>
            </a:r>
            <a:endParaRPr/>
          </a:p>
        </p:txBody>
      </p:sp>
      <p:grpSp>
        <p:nvGrpSpPr>
          <p:cNvPr id="1450" name="Google Shape;1450;p38"/>
          <p:cNvGrpSpPr/>
          <p:nvPr/>
        </p:nvGrpSpPr>
        <p:grpSpPr>
          <a:xfrm>
            <a:off x="3337706" y="1500166"/>
            <a:ext cx="492008" cy="475049"/>
            <a:chOff x="7953101" y="2436584"/>
            <a:chExt cx="361691" cy="362163"/>
          </a:xfrm>
        </p:grpSpPr>
        <p:sp>
          <p:nvSpPr>
            <p:cNvPr id="1451" name="Google Shape;1451;p38"/>
            <p:cNvSpPr/>
            <p:nvPr/>
          </p:nvSpPr>
          <p:spPr>
            <a:xfrm>
              <a:off x="7960673" y="2452906"/>
              <a:ext cx="304392" cy="345840"/>
            </a:xfrm>
            <a:custGeom>
              <a:avLst/>
              <a:gdLst/>
              <a:ahLst/>
              <a:cxnLst/>
              <a:rect l="l" t="t" r="r" b="b"/>
              <a:pathLst>
                <a:path w="11618" h="13200" extrusionOk="0">
                  <a:moveTo>
                    <a:pt x="1294" y="1"/>
                  </a:moveTo>
                  <a:cubicBezTo>
                    <a:pt x="575" y="1"/>
                    <a:pt x="0" y="585"/>
                    <a:pt x="0" y="1304"/>
                  </a:cubicBezTo>
                  <a:lnTo>
                    <a:pt x="0" y="3116"/>
                  </a:lnTo>
                  <a:lnTo>
                    <a:pt x="546" y="2943"/>
                  </a:lnTo>
                  <a:lnTo>
                    <a:pt x="546" y="2339"/>
                  </a:lnTo>
                  <a:lnTo>
                    <a:pt x="546" y="1304"/>
                  </a:lnTo>
                  <a:cubicBezTo>
                    <a:pt x="546" y="892"/>
                    <a:pt x="882" y="557"/>
                    <a:pt x="1294" y="557"/>
                  </a:cubicBezTo>
                  <a:lnTo>
                    <a:pt x="2157" y="557"/>
                  </a:lnTo>
                  <a:lnTo>
                    <a:pt x="2157" y="1"/>
                  </a:lnTo>
                  <a:close/>
                  <a:moveTo>
                    <a:pt x="6614" y="10"/>
                  </a:moveTo>
                  <a:lnTo>
                    <a:pt x="6614" y="557"/>
                  </a:lnTo>
                  <a:lnTo>
                    <a:pt x="7486" y="557"/>
                  </a:lnTo>
                  <a:cubicBezTo>
                    <a:pt x="7898" y="557"/>
                    <a:pt x="8234" y="892"/>
                    <a:pt x="8234" y="1304"/>
                  </a:cubicBezTo>
                  <a:lnTo>
                    <a:pt x="8234" y="2339"/>
                  </a:lnTo>
                  <a:lnTo>
                    <a:pt x="8234" y="2943"/>
                  </a:lnTo>
                  <a:lnTo>
                    <a:pt x="8780" y="3116"/>
                  </a:lnTo>
                  <a:lnTo>
                    <a:pt x="8780" y="1304"/>
                  </a:lnTo>
                  <a:cubicBezTo>
                    <a:pt x="8780" y="585"/>
                    <a:pt x="8205" y="10"/>
                    <a:pt x="7486" y="10"/>
                  </a:cubicBezTo>
                  <a:close/>
                  <a:moveTo>
                    <a:pt x="11071" y="8963"/>
                  </a:moveTo>
                  <a:lnTo>
                    <a:pt x="11071" y="10554"/>
                  </a:lnTo>
                  <a:cubicBezTo>
                    <a:pt x="11071" y="11714"/>
                    <a:pt x="10132" y="12644"/>
                    <a:pt x="8982" y="12653"/>
                  </a:cubicBezTo>
                  <a:lnTo>
                    <a:pt x="6748" y="12653"/>
                  </a:lnTo>
                  <a:cubicBezTo>
                    <a:pt x="5598" y="12644"/>
                    <a:pt x="4659" y="11714"/>
                    <a:pt x="4659" y="10554"/>
                  </a:cubicBezTo>
                  <a:lnTo>
                    <a:pt x="4659" y="9327"/>
                  </a:lnTo>
                  <a:lnTo>
                    <a:pt x="4103" y="9327"/>
                  </a:lnTo>
                  <a:lnTo>
                    <a:pt x="4103" y="9845"/>
                  </a:lnTo>
                  <a:lnTo>
                    <a:pt x="4103" y="10554"/>
                  </a:lnTo>
                  <a:cubicBezTo>
                    <a:pt x="4103" y="12011"/>
                    <a:pt x="5291" y="13200"/>
                    <a:pt x="6748" y="13200"/>
                  </a:cubicBezTo>
                  <a:lnTo>
                    <a:pt x="8982" y="13200"/>
                  </a:lnTo>
                  <a:cubicBezTo>
                    <a:pt x="10439" y="13200"/>
                    <a:pt x="11618" y="12011"/>
                    <a:pt x="11618" y="10554"/>
                  </a:cubicBezTo>
                  <a:lnTo>
                    <a:pt x="11618" y="8963"/>
                  </a:ln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8012156" y="2436846"/>
              <a:ext cx="40453" cy="46977"/>
            </a:xfrm>
            <a:custGeom>
              <a:avLst/>
              <a:gdLst/>
              <a:ahLst/>
              <a:cxnLst/>
              <a:rect l="l" t="t" r="r" b="b"/>
              <a:pathLst>
                <a:path w="1544" h="1793" extrusionOk="0">
                  <a:moveTo>
                    <a:pt x="383" y="0"/>
                  </a:moveTo>
                  <a:cubicBezTo>
                    <a:pt x="173" y="0"/>
                    <a:pt x="0" y="163"/>
                    <a:pt x="0" y="374"/>
                  </a:cubicBezTo>
                  <a:lnTo>
                    <a:pt x="0" y="1419"/>
                  </a:lnTo>
                  <a:cubicBezTo>
                    <a:pt x="0" y="1630"/>
                    <a:pt x="173" y="1793"/>
                    <a:pt x="383" y="1793"/>
                  </a:cubicBezTo>
                  <a:lnTo>
                    <a:pt x="642" y="1793"/>
                  </a:lnTo>
                  <a:cubicBezTo>
                    <a:pt x="1141" y="1793"/>
                    <a:pt x="1543" y="1390"/>
                    <a:pt x="1543" y="892"/>
                  </a:cubicBezTo>
                  <a:cubicBezTo>
                    <a:pt x="1543" y="403"/>
                    <a:pt x="1141" y="0"/>
                    <a:pt x="642"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8012156" y="2436584"/>
              <a:ext cx="23108" cy="47239"/>
            </a:xfrm>
            <a:custGeom>
              <a:avLst/>
              <a:gdLst/>
              <a:ahLst/>
              <a:cxnLst/>
              <a:rect l="l" t="t" r="r" b="b"/>
              <a:pathLst>
                <a:path w="882" h="1803" extrusionOk="0">
                  <a:moveTo>
                    <a:pt x="383" y="1"/>
                  </a:moveTo>
                  <a:cubicBezTo>
                    <a:pt x="173" y="1"/>
                    <a:pt x="0" y="164"/>
                    <a:pt x="0" y="374"/>
                  </a:cubicBezTo>
                  <a:lnTo>
                    <a:pt x="0" y="1419"/>
                  </a:lnTo>
                  <a:cubicBezTo>
                    <a:pt x="0" y="1630"/>
                    <a:pt x="173" y="1803"/>
                    <a:pt x="383" y="1803"/>
                  </a:cubicBezTo>
                  <a:lnTo>
                    <a:pt x="642" y="1803"/>
                  </a:lnTo>
                  <a:cubicBezTo>
                    <a:pt x="729" y="1803"/>
                    <a:pt x="805" y="1793"/>
                    <a:pt x="882" y="1764"/>
                  </a:cubicBezTo>
                  <a:cubicBezTo>
                    <a:pt x="738" y="1716"/>
                    <a:pt x="642" y="1573"/>
                    <a:pt x="642" y="1419"/>
                  </a:cubicBezTo>
                  <a:lnTo>
                    <a:pt x="642" y="384"/>
                  </a:lnTo>
                  <a:cubicBezTo>
                    <a:pt x="642" y="231"/>
                    <a:pt x="738" y="87"/>
                    <a:pt x="872" y="29"/>
                  </a:cubicBezTo>
                  <a:cubicBezTo>
                    <a:pt x="796" y="10"/>
                    <a:pt x="719" y="1"/>
                    <a:pt x="642" y="1"/>
                  </a:cubicBezTo>
                  <a:close/>
                </a:path>
              </a:pathLst>
            </a:custGeom>
            <a:solidFill>
              <a:srgbClr val="8C9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8098773" y="2436846"/>
              <a:ext cx="40479" cy="46977"/>
            </a:xfrm>
            <a:custGeom>
              <a:avLst/>
              <a:gdLst/>
              <a:ahLst/>
              <a:cxnLst/>
              <a:rect l="l" t="t" r="r" b="b"/>
              <a:pathLst>
                <a:path w="1545" h="1793" extrusionOk="0">
                  <a:moveTo>
                    <a:pt x="902" y="0"/>
                  </a:moveTo>
                  <a:cubicBezTo>
                    <a:pt x="404" y="0"/>
                    <a:pt x="1" y="403"/>
                    <a:pt x="1" y="892"/>
                  </a:cubicBezTo>
                  <a:cubicBezTo>
                    <a:pt x="1" y="1390"/>
                    <a:pt x="404" y="1793"/>
                    <a:pt x="902" y="1793"/>
                  </a:cubicBezTo>
                  <a:lnTo>
                    <a:pt x="1170" y="1793"/>
                  </a:lnTo>
                  <a:cubicBezTo>
                    <a:pt x="1381" y="1793"/>
                    <a:pt x="1544" y="1630"/>
                    <a:pt x="1544" y="1419"/>
                  </a:cubicBezTo>
                  <a:lnTo>
                    <a:pt x="1544" y="374"/>
                  </a:lnTo>
                  <a:cubicBezTo>
                    <a:pt x="1544" y="163"/>
                    <a:pt x="1381" y="0"/>
                    <a:pt x="117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8116117" y="2436584"/>
              <a:ext cx="23135" cy="47239"/>
            </a:xfrm>
            <a:custGeom>
              <a:avLst/>
              <a:gdLst/>
              <a:ahLst/>
              <a:cxnLst/>
              <a:rect l="l" t="t" r="r" b="b"/>
              <a:pathLst>
                <a:path w="883" h="1803" extrusionOk="0">
                  <a:moveTo>
                    <a:pt x="240" y="1"/>
                  </a:moveTo>
                  <a:cubicBezTo>
                    <a:pt x="154" y="1"/>
                    <a:pt x="77" y="10"/>
                    <a:pt x="0" y="39"/>
                  </a:cubicBezTo>
                  <a:cubicBezTo>
                    <a:pt x="135" y="96"/>
                    <a:pt x="230" y="231"/>
                    <a:pt x="230" y="384"/>
                  </a:cubicBezTo>
                  <a:lnTo>
                    <a:pt x="230" y="1419"/>
                  </a:lnTo>
                  <a:cubicBezTo>
                    <a:pt x="230" y="1573"/>
                    <a:pt x="135" y="1707"/>
                    <a:pt x="0" y="1764"/>
                  </a:cubicBezTo>
                  <a:cubicBezTo>
                    <a:pt x="77" y="1793"/>
                    <a:pt x="154" y="1803"/>
                    <a:pt x="240" y="1803"/>
                  </a:cubicBezTo>
                  <a:lnTo>
                    <a:pt x="508" y="1803"/>
                  </a:lnTo>
                  <a:cubicBezTo>
                    <a:pt x="719" y="1803"/>
                    <a:pt x="882" y="1630"/>
                    <a:pt x="882" y="1419"/>
                  </a:cubicBezTo>
                  <a:lnTo>
                    <a:pt x="882" y="384"/>
                  </a:lnTo>
                  <a:cubicBezTo>
                    <a:pt x="882" y="173"/>
                    <a:pt x="719" y="1"/>
                    <a:pt x="508" y="1"/>
                  </a:cubicBezTo>
                  <a:close/>
                </a:path>
              </a:pathLst>
            </a:custGeom>
            <a:solidFill>
              <a:srgbClr val="8C9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8204254" y="2591085"/>
              <a:ext cx="108023" cy="102940"/>
            </a:xfrm>
            <a:custGeom>
              <a:avLst/>
              <a:gdLst/>
              <a:ahLst/>
              <a:cxnLst/>
              <a:rect l="l" t="t" r="r" b="b"/>
              <a:pathLst>
                <a:path w="4123" h="3929" extrusionOk="0">
                  <a:moveTo>
                    <a:pt x="2062" y="1"/>
                  </a:moveTo>
                  <a:cubicBezTo>
                    <a:pt x="1930" y="1"/>
                    <a:pt x="1798" y="13"/>
                    <a:pt x="1669" y="37"/>
                  </a:cubicBezTo>
                  <a:cubicBezTo>
                    <a:pt x="672" y="238"/>
                    <a:pt x="1" y="1158"/>
                    <a:pt x="97" y="2165"/>
                  </a:cubicBezTo>
                  <a:cubicBezTo>
                    <a:pt x="202" y="3171"/>
                    <a:pt x="1046" y="3929"/>
                    <a:pt x="2062" y="3929"/>
                  </a:cubicBezTo>
                  <a:cubicBezTo>
                    <a:pt x="3068" y="3929"/>
                    <a:pt x="3912" y="3171"/>
                    <a:pt x="4017" y="2165"/>
                  </a:cubicBezTo>
                  <a:cubicBezTo>
                    <a:pt x="4123" y="1158"/>
                    <a:pt x="3442" y="238"/>
                    <a:pt x="2455" y="37"/>
                  </a:cubicBezTo>
                  <a:cubicBezTo>
                    <a:pt x="2325" y="13"/>
                    <a:pt x="2194" y="1"/>
                    <a:pt x="2062" y="1"/>
                  </a:cubicBezTo>
                  <a:close/>
                </a:path>
              </a:pathLst>
            </a:custGeom>
            <a:solidFill>
              <a:srgbClr val="C6C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8244183" y="2591085"/>
              <a:ext cx="70609" cy="102992"/>
            </a:xfrm>
            <a:custGeom>
              <a:avLst/>
              <a:gdLst/>
              <a:ahLst/>
              <a:cxnLst/>
              <a:rect l="l" t="t" r="r" b="b"/>
              <a:pathLst>
                <a:path w="2695" h="3931" extrusionOk="0">
                  <a:moveTo>
                    <a:pt x="538" y="1"/>
                  </a:moveTo>
                  <a:cubicBezTo>
                    <a:pt x="406" y="1"/>
                    <a:pt x="274" y="13"/>
                    <a:pt x="145" y="37"/>
                  </a:cubicBezTo>
                  <a:cubicBezTo>
                    <a:pt x="97" y="47"/>
                    <a:pt x="49" y="56"/>
                    <a:pt x="1" y="75"/>
                  </a:cubicBezTo>
                  <a:cubicBezTo>
                    <a:pt x="844" y="315"/>
                    <a:pt x="1429" y="1082"/>
                    <a:pt x="1429" y="1964"/>
                  </a:cubicBezTo>
                  <a:cubicBezTo>
                    <a:pt x="1429" y="2845"/>
                    <a:pt x="844" y="3612"/>
                    <a:pt x="1" y="3861"/>
                  </a:cubicBezTo>
                  <a:cubicBezTo>
                    <a:pt x="173" y="3908"/>
                    <a:pt x="346" y="3930"/>
                    <a:pt x="516" y="3930"/>
                  </a:cubicBezTo>
                  <a:cubicBezTo>
                    <a:pt x="1399" y="3930"/>
                    <a:pt x="2211" y="3332"/>
                    <a:pt x="2436" y="2424"/>
                  </a:cubicBezTo>
                  <a:cubicBezTo>
                    <a:pt x="2694" y="1350"/>
                    <a:pt x="2014" y="267"/>
                    <a:pt x="931" y="37"/>
                  </a:cubicBezTo>
                  <a:cubicBezTo>
                    <a:pt x="801" y="13"/>
                    <a:pt x="670" y="1"/>
                    <a:pt x="538" y="1"/>
                  </a:cubicBezTo>
                  <a:close/>
                </a:path>
              </a:pathLst>
            </a:custGeom>
            <a:solidFill>
              <a:srgbClr val="899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8234646" y="2624936"/>
              <a:ext cx="40977" cy="35291"/>
            </a:xfrm>
            <a:custGeom>
              <a:avLst/>
              <a:gdLst/>
              <a:ahLst/>
              <a:cxnLst/>
              <a:rect l="l" t="t" r="r" b="b"/>
              <a:pathLst>
                <a:path w="1564" h="1347" extrusionOk="0">
                  <a:moveTo>
                    <a:pt x="892" y="1"/>
                  </a:moveTo>
                  <a:cubicBezTo>
                    <a:pt x="298" y="1"/>
                    <a:pt x="1" y="729"/>
                    <a:pt x="422" y="1151"/>
                  </a:cubicBezTo>
                  <a:cubicBezTo>
                    <a:pt x="558" y="1286"/>
                    <a:pt x="723" y="1346"/>
                    <a:pt x="886" y="1346"/>
                  </a:cubicBezTo>
                  <a:cubicBezTo>
                    <a:pt x="1231" y="1346"/>
                    <a:pt x="1563" y="1075"/>
                    <a:pt x="1563" y="672"/>
                  </a:cubicBezTo>
                  <a:cubicBezTo>
                    <a:pt x="1563" y="298"/>
                    <a:pt x="1266" y="1"/>
                    <a:pt x="892" y="1"/>
                  </a:cubicBezTo>
                  <a:close/>
                </a:path>
              </a:pathLst>
            </a:custGeom>
            <a:solidFill>
              <a:srgbClr val="53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7953101" y="2520214"/>
              <a:ext cx="244446" cy="184867"/>
            </a:xfrm>
            <a:custGeom>
              <a:avLst/>
              <a:gdLst/>
              <a:ahLst/>
              <a:cxnLst/>
              <a:rect l="l" t="t" r="r" b="b"/>
              <a:pathLst>
                <a:path w="9330" h="7056" extrusionOk="0">
                  <a:moveTo>
                    <a:pt x="631" y="0"/>
                  </a:moveTo>
                  <a:cubicBezTo>
                    <a:pt x="319" y="0"/>
                    <a:pt x="0" y="233"/>
                    <a:pt x="69" y="652"/>
                  </a:cubicBezTo>
                  <a:lnTo>
                    <a:pt x="327" y="2761"/>
                  </a:lnTo>
                  <a:cubicBezTo>
                    <a:pt x="519" y="4285"/>
                    <a:pt x="1823" y="5435"/>
                    <a:pt x="3366" y="5435"/>
                  </a:cubicBezTo>
                  <a:lnTo>
                    <a:pt x="4104" y="5435"/>
                  </a:lnTo>
                  <a:lnTo>
                    <a:pt x="4104" y="6499"/>
                  </a:lnTo>
                  <a:cubicBezTo>
                    <a:pt x="4104" y="6806"/>
                    <a:pt x="4353" y="7055"/>
                    <a:pt x="4670" y="7055"/>
                  </a:cubicBezTo>
                  <a:cubicBezTo>
                    <a:pt x="4976" y="7055"/>
                    <a:pt x="5226" y="6806"/>
                    <a:pt x="5226" y="6499"/>
                  </a:cubicBezTo>
                  <a:lnTo>
                    <a:pt x="5226" y="5435"/>
                  </a:lnTo>
                  <a:lnTo>
                    <a:pt x="5964" y="5435"/>
                  </a:lnTo>
                  <a:cubicBezTo>
                    <a:pt x="7507" y="5435"/>
                    <a:pt x="8801" y="4285"/>
                    <a:pt x="9002" y="2752"/>
                  </a:cubicBezTo>
                  <a:lnTo>
                    <a:pt x="9261" y="652"/>
                  </a:lnTo>
                  <a:cubicBezTo>
                    <a:pt x="9329" y="233"/>
                    <a:pt x="9011" y="0"/>
                    <a:pt x="8699" y="0"/>
                  </a:cubicBezTo>
                  <a:cubicBezTo>
                    <a:pt x="8440" y="0"/>
                    <a:pt x="8185" y="161"/>
                    <a:pt x="8159" y="509"/>
                  </a:cubicBezTo>
                  <a:lnTo>
                    <a:pt x="7890" y="2617"/>
                  </a:lnTo>
                  <a:cubicBezTo>
                    <a:pt x="7775" y="3585"/>
                    <a:pt x="6951" y="4314"/>
                    <a:pt x="5973" y="4324"/>
                  </a:cubicBezTo>
                  <a:lnTo>
                    <a:pt x="3366" y="4324"/>
                  </a:lnTo>
                  <a:cubicBezTo>
                    <a:pt x="2379" y="4314"/>
                    <a:pt x="1554" y="3585"/>
                    <a:pt x="1439" y="2617"/>
                  </a:cubicBezTo>
                  <a:lnTo>
                    <a:pt x="1171" y="509"/>
                  </a:lnTo>
                  <a:cubicBezTo>
                    <a:pt x="1145" y="161"/>
                    <a:pt x="890" y="0"/>
                    <a:pt x="631" y="0"/>
                  </a:cubicBezTo>
                  <a:close/>
                </a:path>
              </a:pathLst>
            </a:custGeom>
            <a:solidFill>
              <a:srgbClr val="C6C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0" name="Google Shape;1460;p38"/>
          <p:cNvSpPr txBox="1">
            <a:spLocks noGrp="1"/>
          </p:cNvSpPr>
          <p:nvPr>
            <p:ph type="subTitle" idx="6"/>
          </p:nvPr>
        </p:nvSpPr>
        <p:spPr>
          <a:xfrm>
            <a:off x="3580500" y="4111500"/>
            <a:ext cx="1983000" cy="3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Stay updated with all relevant health updates</a:t>
            </a:r>
            <a:endParaRPr/>
          </a:p>
          <a:p>
            <a:pPr marL="0" lvl="0" indent="0" algn="ctr" rtl="0">
              <a:spcBef>
                <a:spcPts val="0"/>
              </a:spcBef>
              <a:spcAft>
                <a:spcPts val="0"/>
              </a:spcAft>
              <a:buNone/>
            </a:pPr>
            <a:endParaRPr/>
          </a:p>
        </p:txBody>
      </p:sp>
      <p:sp>
        <p:nvSpPr>
          <p:cNvPr id="1461" name="Google Shape;1461;p38"/>
          <p:cNvSpPr txBox="1">
            <a:spLocks noGrp="1"/>
          </p:cNvSpPr>
          <p:nvPr>
            <p:ph type="subTitle" idx="1"/>
          </p:nvPr>
        </p:nvSpPr>
        <p:spPr>
          <a:xfrm>
            <a:off x="3724200" y="3791088"/>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STAY UPDATED</a:t>
            </a:r>
            <a:endParaRPr/>
          </a:p>
        </p:txBody>
      </p:sp>
      <p:grpSp>
        <p:nvGrpSpPr>
          <p:cNvPr id="1462" name="Google Shape;1462;p38"/>
          <p:cNvGrpSpPr/>
          <p:nvPr/>
        </p:nvGrpSpPr>
        <p:grpSpPr>
          <a:xfrm>
            <a:off x="5093393" y="2541790"/>
            <a:ext cx="579257" cy="571617"/>
            <a:chOff x="4254708" y="2895754"/>
            <a:chExt cx="666042" cy="644076"/>
          </a:xfrm>
        </p:grpSpPr>
        <p:sp>
          <p:nvSpPr>
            <p:cNvPr id="1463" name="Google Shape;1463;p38"/>
            <p:cNvSpPr/>
            <p:nvPr/>
          </p:nvSpPr>
          <p:spPr>
            <a:xfrm>
              <a:off x="4255798" y="2897919"/>
              <a:ext cx="664952" cy="639747"/>
            </a:xfrm>
            <a:custGeom>
              <a:avLst/>
              <a:gdLst/>
              <a:ahLst/>
              <a:cxnLst/>
              <a:rect l="l" t="t" r="r" b="b"/>
              <a:pathLst>
                <a:path w="20736" h="19950" extrusionOk="0">
                  <a:moveTo>
                    <a:pt x="9958" y="0"/>
                  </a:moveTo>
                  <a:cubicBezTo>
                    <a:pt x="4461" y="17"/>
                    <a:pt x="0" y="4495"/>
                    <a:pt x="17" y="9992"/>
                  </a:cubicBezTo>
                  <a:cubicBezTo>
                    <a:pt x="17" y="14019"/>
                    <a:pt x="2456" y="17661"/>
                    <a:pt x="6182" y="19198"/>
                  </a:cubicBezTo>
                  <a:cubicBezTo>
                    <a:pt x="7407" y="19704"/>
                    <a:pt x="8694" y="19949"/>
                    <a:pt x="9970" y="19949"/>
                  </a:cubicBezTo>
                  <a:cubicBezTo>
                    <a:pt x="12575" y="19949"/>
                    <a:pt x="15136" y="18927"/>
                    <a:pt x="17043" y="17010"/>
                  </a:cubicBezTo>
                  <a:cubicBezTo>
                    <a:pt x="19900" y="14152"/>
                    <a:pt x="20735" y="9858"/>
                    <a:pt x="19182" y="6132"/>
                  </a:cubicBezTo>
                  <a:cubicBezTo>
                    <a:pt x="17628" y="2423"/>
                    <a:pt x="14002" y="0"/>
                    <a:pt x="99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4254708" y="2895754"/>
              <a:ext cx="647828" cy="644076"/>
            </a:xfrm>
            <a:custGeom>
              <a:avLst/>
              <a:gdLst/>
              <a:ahLst/>
              <a:cxnLst/>
              <a:rect l="l" t="t" r="r" b="b"/>
              <a:pathLst>
                <a:path w="20202" h="20085" extrusionOk="0">
                  <a:moveTo>
                    <a:pt x="10026" y="1"/>
                  </a:moveTo>
                  <a:cubicBezTo>
                    <a:pt x="9809" y="1"/>
                    <a:pt x="9591" y="17"/>
                    <a:pt x="9374" y="34"/>
                  </a:cubicBezTo>
                  <a:cubicBezTo>
                    <a:pt x="8940" y="51"/>
                    <a:pt x="8522" y="101"/>
                    <a:pt x="8104" y="184"/>
                  </a:cubicBezTo>
                  <a:cubicBezTo>
                    <a:pt x="5281" y="736"/>
                    <a:pt x="2824" y="2457"/>
                    <a:pt x="1354" y="4946"/>
                  </a:cubicBezTo>
                  <a:cubicBezTo>
                    <a:pt x="869" y="5782"/>
                    <a:pt x="502" y="6684"/>
                    <a:pt x="285" y="7620"/>
                  </a:cubicBezTo>
                  <a:cubicBezTo>
                    <a:pt x="184" y="7954"/>
                    <a:pt x="118" y="8305"/>
                    <a:pt x="84" y="8656"/>
                  </a:cubicBezTo>
                  <a:cubicBezTo>
                    <a:pt x="67" y="8806"/>
                    <a:pt x="34" y="8940"/>
                    <a:pt x="34" y="9073"/>
                  </a:cubicBezTo>
                  <a:cubicBezTo>
                    <a:pt x="17" y="9207"/>
                    <a:pt x="17" y="9324"/>
                    <a:pt x="17" y="9424"/>
                  </a:cubicBezTo>
                  <a:cubicBezTo>
                    <a:pt x="17" y="9625"/>
                    <a:pt x="1" y="9792"/>
                    <a:pt x="1" y="9892"/>
                  </a:cubicBezTo>
                  <a:cubicBezTo>
                    <a:pt x="1" y="10009"/>
                    <a:pt x="1" y="10059"/>
                    <a:pt x="1" y="10059"/>
                  </a:cubicBezTo>
                  <a:cubicBezTo>
                    <a:pt x="1" y="10059"/>
                    <a:pt x="17" y="10009"/>
                    <a:pt x="17" y="9892"/>
                  </a:cubicBezTo>
                  <a:cubicBezTo>
                    <a:pt x="34" y="9792"/>
                    <a:pt x="34" y="9625"/>
                    <a:pt x="51" y="9424"/>
                  </a:cubicBezTo>
                  <a:cubicBezTo>
                    <a:pt x="67" y="9324"/>
                    <a:pt x="67" y="9207"/>
                    <a:pt x="67" y="9073"/>
                  </a:cubicBezTo>
                  <a:cubicBezTo>
                    <a:pt x="84" y="8956"/>
                    <a:pt x="118" y="8806"/>
                    <a:pt x="134" y="8656"/>
                  </a:cubicBezTo>
                  <a:cubicBezTo>
                    <a:pt x="184" y="8321"/>
                    <a:pt x="251" y="7971"/>
                    <a:pt x="352" y="7636"/>
                  </a:cubicBezTo>
                  <a:cubicBezTo>
                    <a:pt x="569" y="6701"/>
                    <a:pt x="953" y="5815"/>
                    <a:pt x="1454" y="4996"/>
                  </a:cubicBezTo>
                  <a:cubicBezTo>
                    <a:pt x="2908" y="2557"/>
                    <a:pt x="5331" y="853"/>
                    <a:pt x="8121" y="318"/>
                  </a:cubicBezTo>
                  <a:cubicBezTo>
                    <a:pt x="8539" y="251"/>
                    <a:pt x="8956" y="201"/>
                    <a:pt x="9374" y="184"/>
                  </a:cubicBezTo>
                  <a:cubicBezTo>
                    <a:pt x="9591" y="168"/>
                    <a:pt x="9809" y="151"/>
                    <a:pt x="10026" y="151"/>
                  </a:cubicBezTo>
                  <a:lnTo>
                    <a:pt x="10677" y="184"/>
                  </a:lnTo>
                  <a:cubicBezTo>
                    <a:pt x="10895" y="184"/>
                    <a:pt x="11129" y="218"/>
                    <a:pt x="11346" y="251"/>
                  </a:cubicBezTo>
                  <a:cubicBezTo>
                    <a:pt x="11563" y="285"/>
                    <a:pt x="11780" y="318"/>
                    <a:pt x="11997" y="368"/>
                  </a:cubicBezTo>
                  <a:cubicBezTo>
                    <a:pt x="12916" y="569"/>
                    <a:pt x="13785" y="886"/>
                    <a:pt x="14621" y="1321"/>
                  </a:cubicBezTo>
                  <a:cubicBezTo>
                    <a:pt x="14821" y="1421"/>
                    <a:pt x="15022" y="1554"/>
                    <a:pt x="15222" y="1671"/>
                  </a:cubicBezTo>
                  <a:cubicBezTo>
                    <a:pt x="15439" y="1805"/>
                    <a:pt x="15640" y="1939"/>
                    <a:pt x="15824" y="2089"/>
                  </a:cubicBezTo>
                  <a:cubicBezTo>
                    <a:pt x="16642" y="2674"/>
                    <a:pt x="17344" y="3376"/>
                    <a:pt x="17912" y="4178"/>
                  </a:cubicBezTo>
                  <a:cubicBezTo>
                    <a:pt x="18530" y="5013"/>
                    <a:pt x="19015" y="5932"/>
                    <a:pt x="19332" y="6901"/>
                  </a:cubicBezTo>
                  <a:cubicBezTo>
                    <a:pt x="20018" y="8923"/>
                    <a:pt x="20018" y="11112"/>
                    <a:pt x="19349" y="13133"/>
                  </a:cubicBezTo>
                  <a:cubicBezTo>
                    <a:pt x="19032" y="14119"/>
                    <a:pt x="18547" y="15038"/>
                    <a:pt x="17946" y="15874"/>
                  </a:cubicBezTo>
                  <a:cubicBezTo>
                    <a:pt x="17361" y="16676"/>
                    <a:pt x="16659" y="17394"/>
                    <a:pt x="15857" y="17962"/>
                  </a:cubicBezTo>
                  <a:cubicBezTo>
                    <a:pt x="15673" y="18113"/>
                    <a:pt x="15473" y="18263"/>
                    <a:pt x="15256" y="18380"/>
                  </a:cubicBezTo>
                  <a:cubicBezTo>
                    <a:pt x="15055" y="18497"/>
                    <a:pt x="14855" y="18631"/>
                    <a:pt x="14654" y="18747"/>
                  </a:cubicBezTo>
                  <a:cubicBezTo>
                    <a:pt x="13819" y="19182"/>
                    <a:pt x="12950" y="19499"/>
                    <a:pt x="12048" y="19717"/>
                  </a:cubicBezTo>
                  <a:cubicBezTo>
                    <a:pt x="11814" y="19767"/>
                    <a:pt x="11596" y="19783"/>
                    <a:pt x="11379" y="19817"/>
                  </a:cubicBezTo>
                  <a:cubicBezTo>
                    <a:pt x="11162" y="19867"/>
                    <a:pt x="10945" y="19884"/>
                    <a:pt x="10711" y="19900"/>
                  </a:cubicBezTo>
                  <a:lnTo>
                    <a:pt x="10059" y="19934"/>
                  </a:lnTo>
                  <a:cubicBezTo>
                    <a:pt x="9842" y="19934"/>
                    <a:pt x="9625" y="19917"/>
                    <a:pt x="9424" y="19900"/>
                  </a:cubicBezTo>
                  <a:cubicBezTo>
                    <a:pt x="8990" y="19884"/>
                    <a:pt x="8572" y="19834"/>
                    <a:pt x="8171" y="19767"/>
                  </a:cubicBezTo>
                  <a:cubicBezTo>
                    <a:pt x="5364" y="19249"/>
                    <a:pt x="2941" y="17561"/>
                    <a:pt x="1471" y="15122"/>
                  </a:cubicBezTo>
                  <a:cubicBezTo>
                    <a:pt x="970" y="14303"/>
                    <a:pt x="585" y="13417"/>
                    <a:pt x="352" y="12482"/>
                  </a:cubicBezTo>
                  <a:cubicBezTo>
                    <a:pt x="251" y="12148"/>
                    <a:pt x="184" y="11813"/>
                    <a:pt x="134" y="11463"/>
                  </a:cubicBezTo>
                  <a:cubicBezTo>
                    <a:pt x="118" y="11312"/>
                    <a:pt x="84" y="11179"/>
                    <a:pt x="84" y="11045"/>
                  </a:cubicBezTo>
                  <a:cubicBezTo>
                    <a:pt x="67" y="10911"/>
                    <a:pt x="67" y="10794"/>
                    <a:pt x="51" y="10694"/>
                  </a:cubicBezTo>
                  <a:cubicBezTo>
                    <a:pt x="34" y="10493"/>
                    <a:pt x="34" y="10343"/>
                    <a:pt x="17" y="10226"/>
                  </a:cubicBezTo>
                  <a:cubicBezTo>
                    <a:pt x="17" y="10109"/>
                    <a:pt x="1" y="10059"/>
                    <a:pt x="1" y="10059"/>
                  </a:cubicBezTo>
                  <a:cubicBezTo>
                    <a:pt x="1" y="10059"/>
                    <a:pt x="1" y="10109"/>
                    <a:pt x="1" y="10226"/>
                  </a:cubicBezTo>
                  <a:cubicBezTo>
                    <a:pt x="1" y="10343"/>
                    <a:pt x="17" y="10493"/>
                    <a:pt x="17" y="10694"/>
                  </a:cubicBezTo>
                  <a:cubicBezTo>
                    <a:pt x="17" y="10811"/>
                    <a:pt x="34" y="10928"/>
                    <a:pt x="34" y="11045"/>
                  </a:cubicBezTo>
                  <a:cubicBezTo>
                    <a:pt x="51" y="11179"/>
                    <a:pt x="67" y="11312"/>
                    <a:pt x="84" y="11463"/>
                  </a:cubicBezTo>
                  <a:cubicBezTo>
                    <a:pt x="134" y="11813"/>
                    <a:pt x="201" y="12164"/>
                    <a:pt x="285" y="12499"/>
                  </a:cubicBezTo>
                  <a:cubicBezTo>
                    <a:pt x="519" y="13451"/>
                    <a:pt x="886" y="14353"/>
                    <a:pt x="1387" y="15172"/>
                  </a:cubicBezTo>
                  <a:cubicBezTo>
                    <a:pt x="2841" y="17645"/>
                    <a:pt x="5314" y="19382"/>
                    <a:pt x="8138" y="19917"/>
                  </a:cubicBezTo>
                  <a:cubicBezTo>
                    <a:pt x="8555" y="19984"/>
                    <a:pt x="8990" y="20034"/>
                    <a:pt x="9408" y="20051"/>
                  </a:cubicBezTo>
                  <a:cubicBezTo>
                    <a:pt x="9625" y="20067"/>
                    <a:pt x="9842" y="20084"/>
                    <a:pt x="10059" y="20084"/>
                  </a:cubicBezTo>
                  <a:lnTo>
                    <a:pt x="10728" y="20051"/>
                  </a:lnTo>
                  <a:cubicBezTo>
                    <a:pt x="10961" y="20051"/>
                    <a:pt x="11179" y="20017"/>
                    <a:pt x="11396" y="19984"/>
                  </a:cubicBezTo>
                  <a:cubicBezTo>
                    <a:pt x="11630" y="19934"/>
                    <a:pt x="11847" y="19917"/>
                    <a:pt x="12081" y="19867"/>
                  </a:cubicBezTo>
                  <a:cubicBezTo>
                    <a:pt x="13000" y="19666"/>
                    <a:pt x="13885" y="19332"/>
                    <a:pt x="14721" y="18898"/>
                  </a:cubicBezTo>
                  <a:cubicBezTo>
                    <a:pt x="14938" y="18781"/>
                    <a:pt x="15139" y="18647"/>
                    <a:pt x="15356" y="18530"/>
                  </a:cubicBezTo>
                  <a:cubicBezTo>
                    <a:pt x="15573" y="18397"/>
                    <a:pt x="15774" y="18263"/>
                    <a:pt x="15957" y="18113"/>
                  </a:cubicBezTo>
                  <a:cubicBezTo>
                    <a:pt x="16776" y="17511"/>
                    <a:pt x="17495" y="16793"/>
                    <a:pt x="18079" y="15974"/>
                  </a:cubicBezTo>
                  <a:cubicBezTo>
                    <a:pt x="18714" y="15122"/>
                    <a:pt x="19199" y="14186"/>
                    <a:pt x="19516" y="13200"/>
                  </a:cubicBezTo>
                  <a:cubicBezTo>
                    <a:pt x="20201" y="11128"/>
                    <a:pt x="20201" y="8906"/>
                    <a:pt x="19500" y="6851"/>
                  </a:cubicBezTo>
                  <a:cubicBezTo>
                    <a:pt x="19182" y="5849"/>
                    <a:pt x="18681" y="4913"/>
                    <a:pt x="18063" y="4077"/>
                  </a:cubicBezTo>
                  <a:cubicBezTo>
                    <a:pt x="17762" y="3676"/>
                    <a:pt x="17428" y="3292"/>
                    <a:pt x="17077" y="2925"/>
                  </a:cubicBezTo>
                  <a:cubicBezTo>
                    <a:pt x="16709" y="2574"/>
                    <a:pt x="16325" y="2256"/>
                    <a:pt x="15924" y="1955"/>
                  </a:cubicBezTo>
                  <a:cubicBezTo>
                    <a:pt x="15740" y="1805"/>
                    <a:pt x="15523" y="1655"/>
                    <a:pt x="15322" y="1538"/>
                  </a:cubicBezTo>
                  <a:cubicBezTo>
                    <a:pt x="15105" y="1421"/>
                    <a:pt x="14905" y="1287"/>
                    <a:pt x="14687" y="1170"/>
                  </a:cubicBezTo>
                  <a:cubicBezTo>
                    <a:pt x="14270" y="953"/>
                    <a:pt x="13835" y="752"/>
                    <a:pt x="13384" y="602"/>
                  </a:cubicBezTo>
                  <a:cubicBezTo>
                    <a:pt x="12933" y="435"/>
                    <a:pt x="12499" y="301"/>
                    <a:pt x="12031" y="201"/>
                  </a:cubicBezTo>
                  <a:cubicBezTo>
                    <a:pt x="11814" y="168"/>
                    <a:pt x="11580" y="134"/>
                    <a:pt x="11362" y="101"/>
                  </a:cubicBezTo>
                  <a:cubicBezTo>
                    <a:pt x="11145" y="67"/>
                    <a:pt x="10911" y="34"/>
                    <a:pt x="10694" y="34"/>
                  </a:cubicBezTo>
                  <a:lnTo>
                    <a:pt x="100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8"/>
          <p:cNvGrpSpPr/>
          <p:nvPr/>
        </p:nvGrpSpPr>
        <p:grpSpPr>
          <a:xfrm>
            <a:off x="5192559" y="2715937"/>
            <a:ext cx="370538" cy="267748"/>
            <a:chOff x="5741031" y="3386057"/>
            <a:chExt cx="394609" cy="294585"/>
          </a:xfrm>
        </p:grpSpPr>
        <p:sp>
          <p:nvSpPr>
            <p:cNvPr id="1466" name="Google Shape;1466;p38"/>
            <p:cNvSpPr/>
            <p:nvPr/>
          </p:nvSpPr>
          <p:spPr>
            <a:xfrm>
              <a:off x="6054182" y="3473766"/>
              <a:ext cx="50025" cy="43749"/>
            </a:xfrm>
            <a:custGeom>
              <a:avLst/>
              <a:gdLst/>
              <a:ahLst/>
              <a:cxnLst/>
              <a:rect l="l" t="t" r="r" b="b"/>
              <a:pathLst>
                <a:path w="1905" h="1666" extrusionOk="0">
                  <a:moveTo>
                    <a:pt x="957" y="1"/>
                  </a:moveTo>
                  <a:cubicBezTo>
                    <a:pt x="421" y="1"/>
                    <a:pt x="0" y="374"/>
                    <a:pt x="0" y="833"/>
                  </a:cubicBezTo>
                  <a:cubicBezTo>
                    <a:pt x="0" y="1293"/>
                    <a:pt x="421" y="1666"/>
                    <a:pt x="957" y="1666"/>
                  </a:cubicBezTo>
                  <a:cubicBezTo>
                    <a:pt x="1484" y="1666"/>
                    <a:pt x="1905" y="1293"/>
                    <a:pt x="1905" y="833"/>
                  </a:cubicBezTo>
                  <a:cubicBezTo>
                    <a:pt x="1905" y="374"/>
                    <a:pt x="1484" y="1"/>
                    <a:pt x="95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6054182" y="3473766"/>
              <a:ext cx="34453" cy="44012"/>
            </a:xfrm>
            <a:custGeom>
              <a:avLst/>
              <a:gdLst/>
              <a:ahLst/>
              <a:cxnLst/>
              <a:rect l="l" t="t" r="r" b="b"/>
              <a:pathLst>
                <a:path w="1312" h="1676" extrusionOk="0">
                  <a:moveTo>
                    <a:pt x="957" y="1"/>
                  </a:moveTo>
                  <a:cubicBezTo>
                    <a:pt x="431" y="1"/>
                    <a:pt x="0" y="374"/>
                    <a:pt x="0" y="833"/>
                  </a:cubicBezTo>
                  <a:cubicBezTo>
                    <a:pt x="0" y="1302"/>
                    <a:pt x="421" y="1676"/>
                    <a:pt x="957" y="1676"/>
                  </a:cubicBezTo>
                  <a:cubicBezTo>
                    <a:pt x="1072" y="1676"/>
                    <a:pt x="1197" y="1647"/>
                    <a:pt x="1311" y="1609"/>
                  </a:cubicBezTo>
                  <a:cubicBezTo>
                    <a:pt x="967" y="1503"/>
                    <a:pt x="728" y="1197"/>
                    <a:pt x="718" y="833"/>
                  </a:cubicBezTo>
                  <a:cubicBezTo>
                    <a:pt x="728" y="470"/>
                    <a:pt x="967" y="163"/>
                    <a:pt x="1311" y="58"/>
                  </a:cubicBezTo>
                  <a:cubicBezTo>
                    <a:pt x="1197" y="20"/>
                    <a:pt x="1072" y="1"/>
                    <a:pt x="95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6022775" y="3580329"/>
              <a:ext cx="112603" cy="100313"/>
            </a:xfrm>
            <a:custGeom>
              <a:avLst/>
              <a:gdLst/>
              <a:ahLst/>
              <a:cxnLst/>
              <a:rect l="l" t="t" r="r" b="b"/>
              <a:pathLst>
                <a:path w="4288" h="3820" extrusionOk="0">
                  <a:moveTo>
                    <a:pt x="1426" y="1"/>
                  </a:moveTo>
                  <a:lnTo>
                    <a:pt x="1426" y="718"/>
                  </a:lnTo>
                  <a:cubicBezTo>
                    <a:pt x="1426" y="891"/>
                    <a:pt x="1330" y="1063"/>
                    <a:pt x="1168" y="1139"/>
                  </a:cubicBezTo>
                  <a:lnTo>
                    <a:pt x="392" y="1532"/>
                  </a:lnTo>
                  <a:cubicBezTo>
                    <a:pt x="153" y="1647"/>
                    <a:pt x="0" y="1895"/>
                    <a:pt x="0" y="2163"/>
                  </a:cubicBezTo>
                  <a:lnTo>
                    <a:pt x="0" y="3580"/>
                  </a:lnTo>
                  <a:cubicBezTo>
                    <a:pt x="0" y="3704"/>
                    <a:pt x="105" y="3819"/>
                    <a:pt x="239" y="3819"/>
                  </a:cubicBezTo>
                  <a:lnTo>
                    <a:pt x="4048" y="3819"/>
                  </a:lnTo>
                  <a:cubicBezTo>
                    <a:pt x="4182" y="3819"/>
                    <a:pt x="4288" y="3704"/>
                    <a:pt x="4288" y="3580"/>
                  </a:cubicBezTo>
                  <a:lnTo>
                    <a:pt x="4288" y="2163"/>
                  </a:lnTo>
                  <a:cubicBezTo>
                    <a:pt x="4288" y="1895"/>
                    <a:pt x="4134" y="1647"/>
                    <a:pt x="3895" y="1532"/>
                  </a:cubicBezTo>
                  <a:lnTo>
                    <a:pt x="3130" y="1139"/>
                  </a:lnTo>
                  <a:cubicBezTo>
                    <a:pt x="2967" y="1063"/>
                    <a:pt x="2862" y="891"/>
                    <a:pt x="2862" y="718"/>
                  </a:cubicBezTo>
                  <a:lnTo>
                    <a:pt x="2862"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6059959" y="3580066"/>
              <a:ext cx="38471" cy="25183"/>
            </a:xfrm>
            <a:custGeom>
              <a:avLst/>
              <a:gdLst/>
              <a:ahLst/>
              <a:cxnLst/>
              <a:rect l="l" t="t" r="r" b="b"/>
              <a:pathLst>
                <a:path w="1465" h="959" extrusionOk="0">
                  <a:moveTo>
                    <a:pt x="10" y="1"/>
                  </a:moveTo>
                  <a:lnTo>
                    <a:pt x="10" y="719"/>
                  </a:lnTo>
                  <a:cubicBezTo>
                    <a:pt x="10" y="747"/>
                    <a:pt x="10" y="776"/>
                    <a:pt x="0" y="814"/>
                  </a:cubicBezTo>
                  <a:cubicBezTo>
                    <a:pt x="230" y="910"/>
                    <a:pt x="479" y="958"/>
                    <a:pt x="737" y="958"/>
                  </a:cubicBezTo>
                  <a:cubicBezTo>
                    <a:pt x="986" y="958"/>
                    <a:pt x="1235" y="910"/>
                    <a:pt x="1465" y="814"/>
                  </a:cubicBezTo>
                  <a:cubicBezTo>
                    <a:pt x="1455" y="776"/>
                    <a:pt x="1446" y="747"/>
                    <a:pt x="1446" y="719"/>
                  </a:cubicBezTo>
                  <a:lnTo>
                    <a:pt x="1446"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6022775" y="3613259"/>
              <a:ext cx="112603" cy="67383"/>
            </a:xfrm>
            <a:custGeom>
              <a:avLst/>
              <a:gdLst/>
              <a:ahLst/>
              <a:cxnLst/>
              <a:rect l="l" t="t" r="r" b="b"/>
              <a:pathLst>
                <a:path w="4288" h="2566" extrusionOk="0">
                  <a:moveTo>
                    <a:pt x="948" y="0"/>
                  </a:moveTo>
                  <a:lnTo>
                    <a:pt x="392" y="278"/>
                  </a:lnTo>
                  <a:cubicBezTo>
                    <a:pt x="153" y="393"/>
                    <a:pt x="0" y="641"/>
                    <a:pt x="0" y="909"/>
                  </a:cubicBezTo>
                  <a:lnTo>
                    <a:pt x="0" y="2326"/>
                  </a:lnTo>
                  <a:cubicBezTo>
                    <a:pt x="0" y="2450"/>
                    <a:pt x="105" y="2565"/>
                    <a:pt x="239" y="2565"/>
                  </a:cubicBezTo>
                  <a:lnTo>
                    <a:pt x="4048" y="2565"/>
                  </a:lnTo>
                  <a:cubicBezTo>
                    <a:pt x="4182" y="2565"/>
                    <a:pt x="4288" y="2450"/>
                    <a:pt x="4288" y="2326"/>
                  </a:cubicBezTo>
                  <a:lnTo>
                    <a:pt x="4288" y="909"/>
                  </a:lnTo>
                  <a:cubicBezTo>
                    <a:pt x="4288" y="641"/>
                    <a:pt x="4134" y="393"/>
                    <a:pt x="3895" y="278"/>
                  </a:cubicBezTo>
                  <a:lnTo>
                    <a:pt x="3350" y="0"/>
                  </a:lnTo>
                  <a:cubicBezTo>
                    <a:pt x="3067" y="436"/>
                    <a:pt x="2608" y="653"/>
                    <a:pt x="2149" y="653"/>
                  </a:cubicBezTo>
                  <a:cubicBezTo>
                    <a:pt x="1689" y="653"/>
                    <a:pt x="1230" y="436"/>
                    <a:pt x="94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6035327" y="3492358"/>
              <a:ext cx="87735" cy="87735"/>
            </a:xfrm>
            <a:custGeom>
              <a:avLst/>
              <a:gdLst/>
              <a:ahLst/>
              <a:cxnLst/>
              <a:rect l="l" t="t" r="r" b="b"/>
              <a:pathLst>
                <a:path w="3341" h="3341" extrusionOk="0">
                  <a:moveTo>
                    <a:pt x="1675" y="1"/>
                  </a:moveTo>
                  <a:cubicBezTo>
                    <a:pt x="747" y="1"/>
                    <a:pt x="1" y="747"/>
                    <a:pt x="1" y="1676"/>
                  </a:cubicBezTo>
                  <a:cubicBezTo>
                    <a:pt x="1" y="2595"/>
                    <a:pt x="747" y="3341"/>
                    <a:pt x="1675" y="3341"/>
                  </a:cubicBezTo>
                  <a:cubicBezTo>
                    <a:pt x="2594" y="3341"/>
                    <a:pt x="3341" y="2595"/>
                    <a:pt x="3341" y="1676"/>
                  </a:cubicBezTo>
                  <a:cubicBezTo>
                    <a:pt x="3341" y="747"/>
                    <a:pt x="2594" y="1"/>
                    <a:pt x="16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6051424" y="3492358"/>
              <a:ext cx="73397" cy="78964"/>
            </a:xfrm>
            <a:custGeom>
              <a:avLst/>
              <a:gdLst/>
              <a:ahLst/>
              <a:cxnLst/>
              <a:rect l="l" t="t" r="r" b="b"/>
              <a:pathLst>
                <a:path w="2795" h="3007" extrusionOk="0">
                  <a:moveTo>
                    <a:pt x="1072" y="1"/>
                  </a:moveTo>
                  <a:cubicBezTo>
                    <a:pt x="268" y="1"/>
                    <a:pt x="0" y="1102"/>
                    <a:pt x="718" y="1456"/>
                  </a:cubicBezTo>
                  <a:cubicBezTo>
                    <a:pt x="737" y="1465"/>
                    <a:pt x="766" y="1475"/>
                    <a:pt x="785" y="1484"/>
                  </a:cubicBezTo>
                  <a:lnTo>
                    <a:pt x="1617" y="2987"/>
                  </a:lnTo>
                  <a:cubicBezTo>
                    <a:pt x="1617" y="2987"/>
                    <a:pt x="1838" y="3006"/>
                    <a:pt x="2058" y="3006"/>
                  </a:cubicBezTo>
                  <a:cubicBezTo>
                    <a:pt x="2546" y="2642"/>
                    <a:pt x="2795" y="2039"/>
                    <a:pt x="2708" y="1446"/>
                  </a:cubicBezTo>
                  <a:cubicBezTo>
                    <a:pt x="2613" y="757"/>
                    <a:pt x="2106" y="202"/>
                    <a:pt x="1426" y="49"/>
                  </a:cubicBezTo>
                  <a:cubicBezTo>
                    <a:pt x="1311" y="20"/>
                    <a:pt x="118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6041603" y="3531118"/>
              <a:ext cx="75182" cy="61553"/>
            </a:xfrm>
            <a:custGeom>
              <a:avLst/>
              <a:gdLst/>
              <a:ahLst/>
              <a:cxnLst/>
              <a:rect l="l" t="t" r="r" b="b"/>
              <a:pathLst>
                <a:path w="2863" h="2344" extrusionOk="0">
                  <a:moveTo>
                    <a:pt x="1103" y="1"/>
                  </a:moveTo>
                  <a:cubicBezTo>
                    <a:pt x="1015" y="1"/>
                    <a:pt x="930" y="54"/>
                    <a:pt x="891" y="133"/>
                  </a:cubicBezTo>
                  <a:cubicBezTo>
                    <a:pt x="814" y="305"/>
                    <a:pt x="699" y="449"/>
                    <a:pt x="565" y="563"/>
                  </a:cubicBezTo>
                  <a:cubicBezTo>
                    <a:pt x="431" y="678"/>
                    <a:pt x="298" y="774"/>
                    <a:pt x="144" y="851"/>
                  </a:cubicBezTo>
                  <a:cubicBezTo>
                    <a:pt x="49" y="898"/>
                    <a:pt x="1" y="994"/>
                    <a:pt x="10" y="1099"/>
                  </a:cubicBezTo>
                  <a:cubicBezTo>
                    <a:pt x="106" y="1808"/>
                    <a:pt x="719" y="2344"/>
                    <a:pt x="1436" y="2344"/>
                  </a:cubicBezTo>
                  <a:cubicBezTo>
                    <a:pt x="2173" y="2344"/>
                    <a:pt x="2795" y="1769"/>
                    <a:pt x="2862" y="1023"/>
                  </a:cubicBezTo>
                  <a:cubicBezTo>
                    <a:pt x="2862" y="956"/>
                    <a:pt x="2834" y="879"/>
                    <a:pt x="2776" y="831"/>
                  </a:cubicBezTo>
                  <a:cubicBezTo>
                    <a:pt x="2307" y="439"/>
                    <a:pt x="1752" y="161"/>
                    <a:pt x="1159" y="8"/>
                  </a:cubicBezTo>
                  <a:cubicBezTo>
                    <a:pt x="1140" y="3"/>
                    <a:pt x="1122" y="1"/>
                    <a:pt x="1103"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6041603" y="3531118"/>
              <a:ext cx="74920" cy="61054"/>
            </a:xfrm>
            <a:custGeom>
              <a:avLst/>
              <a:gdLst/>
              <a:ahLst/>
              <a:cxnLst/>
              <a:rect l="l" t="t" r="r" b="b"/>
              <a:pathLst>
                <a:path w="2853" h="2325" extrusionOk="0">
                  <a:moveTo>
                    <a:pt x="1100" y="1"/>
                  </a:moveTo>
                  <a:cubicBezTo>
                    <a:pt x="1009" y="1"/>
                    <a:pt x="930" y="54"/>
                    <a:pt x="891" y="133"/>
                  </a:cubicBezTo>
                  <a:cubicBezTo>
                    <a:pt x="833" y="248"/>
                    <a:pt x="757" y="362"/>
                    <a:pt x="671" y="458"/>
                  </a:cubicBezTo>
                  <a:cubicBezTo>
                    <a:pt x="632" y="496"/>
                    <a:pt x="604" y="535"/>
                    <a:pt x="565" y="563"/>
                  </a:cubicBezTo>
                  <a:cubicBezTo>
                    <a:pt x="431" y="678"/>
                    <a:pt x="298" y="774"/>
                    <a:pt x="144" y="851"/>
                  </a:cubicBezTo>
                  <a:cubicBezTo>
                    <a:pt x="49" y="898"/>
                    <a:pt x="1" y="994"/>
                    <a:pt x="10" y="1099"/>
                  </a:cubicBezTo>
                  <a:cubicBezTo>
                    <a:pt x="97" y="1731"/>
                    <a:pt x="585" y="2229"/>
                    <a:pt x="1207" y="2324"/>
                  </a:cubicBezTo>
                  <a:cubicBezTo>
                    <a:pt x="881" y="2123"/>
                    <a:pt x="690" y="1769"/>
                    <a:pt x="709" y="1386"/>
                  </a:cubicBezTo>
                  <a:lnTo>
                    <a:pt x="709" y="1052"/>
                  </a:lnTo>
                  <a:cubicBezTo>
                    <a:pt x="766" y="1013"/>
                    <a:pt x="824" y="965"/>
                    <a:pt x="872" y="918"/>
                  </a:cubicBezTo>
                  <a:cubicBezTo>
                    <a:pt x="1006" y="803"/>
                    <a:pt x="1121" y="669"/>
                    <a:pt x="1216" y="516"/>
                  </a:cubicBezTo>
                  <a:cubicBezTo>
                    <a:pt x="1666" y="659"/>
                    <a:pt x="2097" y="889"/>
                    <a:pt x="2460" y="1195"/>
                  </a:cubicBezTo>
                  <a:cubicBezTo>
                    <a:pt x="2508" y="1233"/>
                    <a:pt x="2614" y="1339"/>
                    <a:pt x="2747" y="1463"/>
                  </a:cubicBezTo>
                  <a:cubicBezTo>
                    <a:pt x="2805" y="1319"/>
                    <a:pt x="2843" y="1176"/>
                    <a:pt x="2853" y="1023"/>
                  </a:cubicBezTo>
                  <a:cubicBezTo>
                    <a:pt x="2853" y="956"/>
                    <a:pt x="2834" y="879"/>
                    <a:pt x="2776" y="831"/>
                  </a:cubicBezTo>
                  <a:cubicBezTo>
                    <a:pt x="2307" y="439"/>
                    <a:pt x="1752" y="161"/>
                    <a:pt x="1159" y="8"/>
                  </a:cubicBezTo>
                  <a:cubicBezTo>
                    <a:pt x="1139" y="3"/>
                    <a:pt x="1119" y="1"/>
                    <a:pt x="1100" y="1"/>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6110483" y="3625811"/>
              <a:ext cx="25157" cy="54568"/>
            </a:xfrm>
            <a:custGeom>
              <a:avLst/>
              <a:gdLst/>
              <a:ahLst/>
              <a:cxnLst/>
              <a:rect l="l" t="t" r="r" b="b"/>
              <a:pathLst>
                <a:path w="958" h="2078" extrusionOk="0">
                  <a:moveTo>
                    <a:pt x="814" y="1"/>
                  </a:moveTo>
                  <a:lnTo>
                    <a:pt x="182" y="498"/>
                  </a:lnTo>
                  <a:cubicBezTo>
                    <a:pt x="67" y="594"/>
                    <a:pt x="0" y="728"/>
                    <a:pt x="0" y="872"/>
                  </a:cubicBezTo>
                  <a:lnTo>
                    <a:pt x="0" y="2078"/>
                  </a:lnTo>
                  <a:lnTo>
                    <a:pt x="718" y="2078"/>
                  </a:lnTo>
                  <a:cubicBezTo>
                    <a:pt x="852" y="2078"/>
                    <a:pt x="957" y="1972"/>
                    <a:pt x="957" y="1838"/>
                  </a:cubicBezTo>
                  <a:lnTo>
                    <a:pt x="957" y="431"/>
                  </a:lnTo>
                  <a:cubicBezTo>
                    <a:pt x="957" y="278"/>
                    <a:pt x="900" y="125"/>
                    <a:pt x="814"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5759886" y="3498660"/>
              <a:ext cx="31197" cy="68880"/>
            </a:xfrm>
            <a:custGeom>
              <a:avLst/>
              <a:gdLst/>
              <a:ahLst/>
              <a:cxnLst/>
              <a:rect l="l" t="t" r="r" b="b"/>
              <a:pathLst>
                <a:path w="1188" h="2623" extrusionOk="0">
                  <a:moveTo>
                    <a:pt x="709" y="0"/>
                  </a:moveTo>
                  <a:cubicBezTo>
                    <a:pt x="316" y="0"/>
                    <a:pt x="1" y="326"/>
                    <a:pt x="1" y="718"/>
                  </a:cubicBezTo>
                  <a:lnTo>
                    <a:pt x="1" y="890"/>
                  </a:lnTo>
                  <a:cubicBezTo>
                    <a:pt x="1" y="1091"/>
                    <a:pt x="29" y="1292"/>
                    <a:pt x="96" y="1484"/>
                  </a:cubicBezTo>
                  <a:lnTo>
                    <a:pt x="469" y="2622"/>
                  </a:lnTo>
                  <a:lnTo>
                    <a:pt x="1187" y="2622"/>
                  </a:lnTo>
                  <a:lnTo>
                    <a:pt x="1187"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5772202" y="3492121"/>
              <a:ext cx="75419" cy="75681"/>
            </a:xfrm>
            <a:custGeom>
              <a:avLst/>
              <a:gdLst/>
              <a:ahLst/>
              <a:cxnLst/>
              <a:rect l="l" t="t" r="r" b="b"/>
              <a:pathLst>
                <a:path w="2872" h="2882" extrusionOk="0">
                  <a:moveTo>
                    <a:pt x="718" y="0"/>
                  </a:moveTo>
                  <a:cubicBezTo>
                    <a:pt x="326" y="0"/>
                    <a:pt x="0" y="326"/>
                    <a:pt x="0" y="718"/>
                  </a:cubicBezTo>
                  <a:cubicBezTo>
                    <a:pt x="0" y="986"/>
                    <a:pt x="221" y="1197"/>
                    <a:pt x="479" y="1197"/>
                  </a:cubicBezTo>
                  <a:lnTo>
                    <a:pt x="2393" y="2881"/>
                  </a:lnTo>
                  <a:lnTo>
                    <a:pt x="2795" y="1465"/>
                  </a:lnTo>
                  <a:cubicBezTo>
                    <a:pt x="2843" y="1292"/>
                    <a:pt x="2872" y="1120"/>
                    <a:pt x="2872" y="938"/>
                  </a:cubicBezTo>
                  <a:lnTo>
                    <a:pt x="2872" y="479"/>
                  </a:lnTo>
                  <a:cubicBezTo>
                    <a:pt x="2872" y="221"/>
                    <a:pt x="2661" y="0"/>
                    <a:pt x="239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5784754" y="3586369"/>
              <a:ext cx="37736" cy="27652"/>
            </a:xfrm>
            <a:custGeom>
              <a:avLst/>
              <a:gdLst/>
              <a:ahLst/>
              <a:cxnLst/>
              <a:rect l="l" t="t" r="r" b="b"/>
              <a:pathLst>
                <a:path w="1437" h="1053" extrusionOk="0">
                  <a:moveTo>
                    <a:pt x="1" y="0"/>
                  </a:moveTo>
                  <a:lnTo>
                    <a:pt x="1" y="1053"/>
                  </a:lnTo>
                  <a:lnTo>
                    <a:pt x="1437" y="1053"/>
                  </a:lnTo>
                  <a:lnTo>
                    <a:pt x="1437"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5785017" y="3586369"/>
              <a:ext cx="37736" cy="15362"/>
            </a:xfrm>
            <a:custGeom>
              <a:avLst/>
              <a:gdLst/>
              <a:ahLst/>
              <a:cxnLst/>
              <a:rect l="l" t="t" r="r" b="b"/>
              <a:pathLst>
                <a:path w="1437" h="585" extrusionOk="0">
                  <a:moveTo>
                    <a:pt x="1" y="0"/>
                  </a:moveTo>
                  <a:lnTo>
                    <a:pt x="1" y="440"/>
                  </a:lnTo>
                  <a:cubicBezTo>
                    <a:pt x="230" y="536"/>
                    <a:pt x="472" y="584"/>
                    <a:pt x="715" y="584"/>
                  </a:cubicBezTo>
                  <a:cubicBezTo>
                    <a:pt x="958" y="584"/>
                    <a:pt x="1202" y="536"/>
                    <a:pt x="1436" y="440"/>
                  </a:cubicBezTo>
                  <a:lnTo>
                    <a:pt x="1436"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5741031" y="3601704"/>
              <a:ext cx="125444" cy="78675"/>
            </a:xfrm>
            <a:custGeom>
              <a:avLst/>
              <a:gdLst/>
              <a:ahLst/>
              <a:cxnLst/>
              <a:rect l="l" t="t" r="r" b="b"/>
              <a:pathLst>
                <a:path w="4777" h="2996" extrusionOk="0">
                  <a:moveTo>
                    <a:pt x="1676" y="0"/>
                  </a:moveTo>
                  <a:lnTo>
                    <a:pt x="518" y="325"/>
                  </a:lnTo>
                  <a:cubicBezTo>
                    <a:pt x="211" y="412"/>
                    <a:pt x="1" y="689"/>
                    <a:pt x="1" y="1014"/>
                  </a:cubicBezTo>
                  <a:lnTo>
                    <a:pt x="1" y="2756"/>
                  </a:lnTo>
                  <a:cubicBezTo>
                    <a:pt x="1" y="2890"/>
                    <a:pt x="106" y="2996"/>
                    <a:pt x="240" y="2996"/>
                  </a:cubicBezTo>
                  <a:lnTo>
                    <a:pt x="4537" y="2996"/>
                  </a:lnTo>
                  <a:cubicBezTo>
                    <a:pt x="4661" y="2996"/>
                    <a:pt x="4776" y="2890"/>
                    <a:pt x="4776" y="2756"/>
                  </a:cubicBezTo>
                  <a:lnTo>
                    <a:pt x="4776" y="1014"/>
                  </a:lnTo>
                  <a:cubicBezTo>
                    <a:pt x="4767" y="689"/>
                    <a:pt x="4556" y="412"/>
                    <a:pt x="4250" y="325"/>
                  </a:cubicBezTo>
                  <a:lnTo>
                    <a:pt x="3111" y="0"/>
                  </a:lnTo>
                  <a:lnTo>
                    <a:pt x="2393" y="479"/>
                  </a:lnTo>
                  <a:lnTo>
                    <a:pt x="16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5797332" y="3614257"/>
              <a:ext cx="12579" cy="66123"/>
            </a:xfrm>
            <a:custGeom>
              <a:avLst/>
              <a:gdLst/>
              <a:ahLst/>
              <a:cxnLst/>
              <a:rect l="l" t="t" r="r" b="b"/>
              <a:pathLst>
                <a:path w="479" h="2518" extrusionOk="0">
                  <a:moveTo>
                    <a:pt x="125" y="1"/>
                  </a:moveTo>
                  <a:lnTo>
                    <a:pt x="0" y="2518"/>
                  </a:lnTo>
                  <a:lnTo>
                    <a:pt x="479" y="2518"/>
                  </a:lnTo>
                  <a:lnTo>
                    <a:pt x="364"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5766162" y="3523791"/>
              <a:ext cx="75182" cy="68880"/>
            </a:xfrm>
            <a:custGeom>
              <a:avLst/>
              <a:gdLst/>
              <a:ahLst/>
              <a:cxnLst/>
              <a:rect l="l" t="t" r="r" b="b"/>
              <a:pathLst>
                <a:path w="2863" h="2623" extrusionOk="0">
                  <a:moveTo>
                    <a:pt x="910" y="0"/>
                  </a:moveTo>
                  <a:cubicBezTo>
                    <a:pt x="786" y="0"/>
                    <a:pt x="661" y="48"/>
                    <a:pt x="565" y="134"/>
                  </a:cubicBezTo>
                  <a:lnTo>
                    <a:pt x="135" y="574"/>
                  </a:lnTo>
                  <a:cubicBezTo>
                    <a:pt x="49" y="661"/>
                    <a:pt x="1" y="785"/>
                    <a:pt x="1" y="909"/>
                  </a:cubicBezTo>
                  <a:lnTo>
                    <a:pt x="1" y="1187"/>
                  </a:lnTo>
                  <a:cubicBezTo>
                    <a:pt x="1" y="1981"/>
                    <a:pt x="642" y="2623"/>
                    <a:pt x="1436" y="2623"/>
                  </a:cubicBezTo>
                  <a:cubicBezTo>
                    <a:pt x="2221" y="2623"/>
                    <a:pt x="2862" y="1981"/>
                    <a:pt x="2862" y="1187"/>
                  </a:cubicBezTo>
                  <a:lnTo>
                    <a:pt x="2862" y="881"/>
                  </a:lnTo>
                  <a:cubicBezTo>
                    <a:pt x="2862" y="756"/>
                    <a:pt x="2805" y="632"/>
                    <a:pt x="2719" y="546"/>
                  </a:cubicBezTo>
                  <a:cubicBezTo>
                    <a:pt x="2345" y="182"/>
                    <a:pt x="1676" y="19"/>
                    <a:pt x="910"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5766162" y="3523791"/>
              <a:ext cx="74920" cy="67383"/>
            </a:xfrm>
            <a:custGeom>
              <a:avLst/>
              <a:gdLst/>
              <a:ahLst/>
              <a:cxnLst/>
              <a:rect l="l" t="t" r="r" b="b"/>
              <a:pathLst>
                <a:path w="2853" h="2566" extrusionOk="0">
                  <a:moveTo>
                    <a:pt x="920" y="0"/>
                  </a:moveTo>
                  <a:cubicBezTo>
                    <a:pt x="786" y="0"/>
                    <a:pt x="661" y="48"/>
                    <a:pt x="575" y="144"/>
                  </a:cubicBezTo>
                  <a:lnTo>
                    <a:pt x="144" y="574"/>
                  </a:lnTo>
                  <a:cubicBezTo>
                    <a:pt x="49" y="661"/>
                    <a:pt x="1" y="785"/>
                    <a:pt x="1" y="909"/>
                  </a:cubicBezTo>
                  <a:lnTo>
                    <a:pt x="1" y="1187"/>
                  </a:lnTo>
                  <a:cubicBezTo>
                    <a:pt x="1" y="1828"/>
                    <a:pt x="422" y="2383"/>
                    <a:pt x="1034" y="2565"/>
                  </a:cubicBezTo>
                  <a:cubicBezTo>
                    <a:pt x="824" y="2307"/>
                    <a:pt x="719" y="1991"/>
                    <a:pt x="719" y="1665"/>
                  </a:cubicBezTo>
                  <a:lnTo>
                    <a:pt x="719" y="976"/>
                  </a:lnTo>
                  <a:cubicBezTo>
                    <a:pt x="709" y="710"/>
                    <a:pt x="929" y="497"/>
                    <a:pt x="1184" y="497"/>
                  </a:cubicBezTo>
                  <a:cubicBezTo>
                    <a:pt x="1194" y="497"/>
                    <a:pt x="1205" y="497"/>
                    <a:pt x="1216" y="498"/>
                  </a:cubicBezTo>
                  <a:cubicBezTo>
                    <a:pt x="1695" y="527"/>
                    <a:pt x="2412" y="603"/>
                    <a:pt x="2853" y="814"/>
                  </a:cubicBezTo>
                  <a:cubicBezTo>
                    <a:pt x="2843" y="718"/>
                    <a:pt x="2795" y="622"/>
                    <a:pt x="2728" y="546"/>
                  </a:cubicBezTo>
                  <a:cubicBezTo>
                    <a:pt x="2355" y="192"/>
                    <a:pt x="1685" y="29"/>
                    <a:pt x="920"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5797595" y="3614257"/>
              <a:ext cx="12579" cy="12605"/>
            </a:xfrm>
            <a:custGeom>
              <a:avLst/>
              <a:gdLst/>
              <a:ahLst/>
              <a:cxnLst/>
              <a:rect l="l" t="t" r="r" b="b"/>
              <a:pathLst>
                <a:path w="479" h="480" extrusionOk="0">
                  <a:moveTo>
                    <a:pt x="0" y="1"/>
                  </a:moveTo>
                  <a:lnTo>
                    <a:pt x="0" y="355"/>
                  </a:lnTo>
                  <a:cubicBezTo>
                    <a:pt x="0" y="422"/>
                    <a:pt x="48" y="479"/>
                    <a:pt x="115" y="479"/>
                  </a:cubicBezTo>
                  <a:lnTo>
                    <a:pt x="354" y="479"/>
                  </a:lnTo>
                  <a:cubicBezTo>
                    <a:pt x="421" y="479"/>
                    <a:pt x="479" y="422"/>
                    <a:pt x="479" y="355"/>
                  </a:cubicBezTo>
                  <a:lnTo>
                    <a:pt x="479" y="1"/>
                  </a:ln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5778241" y="3596715"/>
              <a:ext cx="25656" cy="26286"/>
            </a:xfrm>
            <a:custGeom>
              <a:avLst/>
              <a:gdLst/>
              <a:ahLst/>
              <a:cxnLst/>
              <a:rect l="l" t="t" r="r" b="b"/>
              <a:pathLst>
                <a:path w="977" h="1001" extrusionOk="0">
                  <a:moveTo>
                    <a:pt x="216" y="1"/>
                  </a:moveTo>
                  <a:cubicBezTo>
                    <a:pt x="187" y="1"/>
                    <a:pt x="160" y="15"/>
                    <a:pt x="144" y="46"/>
                  </a:cubicBezTo>
                  <a:lnTo>
                    <a:pt x="0" y="267"/>
                  </a:lnTo>
                  <a:lnTo>
                    <a:pt x="354" y="927"/>
                  </a:lnTo>
                  <a:cubicBezTo>
                    <a:pt x="378" y="975"/>
                    <a:pt x="430" y="1001"/>
                    <a:pt x="481" y="1001"/>
                  </a:cubicBezTo>
                  <a:cubicBezTo>
                    <a:pt x="511" y="1001"/>
                    <a:pt x="540" y="992"/>
                    <a:pt x="565" y="975"/>
                  </a:cubicBezTo>
                  <a:lnTo>
                    <a:pt x="976" y="669"/>
                  </a:lnTo>
                  <a:lnTo>
                    <a:pt x="287" y="27"/>
                  </a:lnTo>
                  <a:cubicBezTo>
                    <a:pt x="266" y="10"/>
                    <a:pt x="240" y="1"/>
                    <a:pt x="216"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5803871" y="3596715"/>
              <a:ext cx="25656" cy="26286"/>
            </a:xfrm>
            <a:custGeom>
              <a:avLst/>
              <a:gdLst/>
              <a:ahLst/>
              <a:cxnLst/>
              <a:rect l="l" t="t" r="r" b="b"/>
              <a:pathLst>
                <a:path w="977" h="1001" extrusionOk="0">
                  <a:moveTo>
                    <a:pt x="751" y="1"/>
                  </a:moveTo>
                  <a:cubicBezTo>
                    <a:pt x="727" y="1"/>
                    <a:pt x="701" y="10"/>
                    <a:pt x="680" y="27"/>
                  </a:cubicBezTo>
                  <a:lnTo>
                    <a:pt x="0" y="669"/>
                  </a:lnTo>
                  <a:lnTo>
                    <a:pt x="402" y="975"/>
                  </a:lnTo>
                  <a:cubicBezTo>
                    <a:pt x="427" y="992"/>
                    <a:pt x="457" y="1001"/>
                    <a:pt x="486" y="1001"/>
                  </a:cubicBezTo>
                  <a:cubicBezTo>
                    <a:pt x="537" y="1001"/>
                    <a:pt x="589" y="975"/>
                    <a:pt x="613" y="927"/>
                  </a:cubicBezTo>
                  <a:lnTo>
                    <a:pt x="976" y="267"/>
                  </a:lnTo>
                  <a:lnTo>
                    <a:pt x="823" y="46"/>
                  </a:lnTo>
                  <a:cubicBezTo>
                    <a:pt x="808" y="15"/>
                    <a:pt x="780" y="1"/>
                    <a:pt x="751"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5847857" y="3386057"/>
              <a:ext cx="187234" cy="219192"/>
            </a:xfrm>
            <a:custGeom>
              <a:avLst/>
              <a:gdLst/>
              <a:ahLst/>
              <a:cxnLst/>
              <a:rect l="l" t="t" r="r" b="b"/>
              <a:pathLst>
                <a:path w="7130" h="8347" extrusionOk="0">
                  <a:moveTo>
                    <a:pt x="3560" y="1"/>
                  </a:moveTo>
                  <a:cubicBezTo>
                    <a:pt x="1847" y="1"/>
                    <a:pt x="603" y="1178"/>
                    <a:pt x="459" y="3102"/>
                  </a:cubicBezTo>
                  <a:cubicBezTo>
                    <a:pt x="287" y="5456"/>
                    <a:pt x="86" y="6776"/>
                    <a:pt x="19" y="7226"/>
                  </a:cubicBezTo>
                  <a:cubicBezTo>
                    <a:pt x="0" y="7322"/>
                    <a:pt x="48" y="7427"/>
                    <a:pt x="144" y="7475"/>
                  </a:cubicBezTo>
                  <a:cubicBezTo>
                    <a:pt x="603" y="7705"/>
                    <a:pt x="2000" y="8346"/>
                    <a:pt x="3560" y="8346"/>
                  </a:cubicBezTo>
                  <a:cubicBezTo>
                    <a:pt x="5120" y="8346"/>
                    <a:pt x="6527" y="7705"/>
                    <a:pt x="6986" y="7475"/>
                  </a:cubicBezTo>
                  <a:cubicBezTo>
                    <a:pt x="7073" y="7427"/>
                    <a:pt x="7130" y="7322"/>
                    <a:pt x="7111" y="7226"/>
                  </a:cubicBezTo>
                  <a:cubicBezTo>
                    <a:pt x="7034" y="6776"/>
                    <a:pt x="6833" y="5456"/>
                    <a:pt x="6661" y="3102"/>
                  </a:cubicBezTo>
                  <a:cubicBezTo>
                    <a:pt x="6517" y="1187"/>
                    <a:pt x="5273" y="1"/>
                    <a:pt x="35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5891816" y="3386057"/>
              <a:ext cx="143275" cy="219192"/>
            </a:xfrm>
            <a:custGeom>
              <a:avLst/>
              <a:gdLst/>
              <a:ahLst/>
              <a:cxnLst/>
              <a:rect l="l" t="t" r="r" b="b"/>
              <a:pathLst>
                <a:path w="5456" h="8347" extrusionOk="0">
                  <a:moveTo>
                    <a:pt x="1886" y="1"/>
                  </a:moveTo>
                  <a:cubicBezTo>
                    <a:pt x="1771" y="1"/>
                    <a:pt x="1657" y="1"/>
                    <a:pt x="1542" y="20"/>
                  </a:cubicBezTo>
                  <a:cubicBezTo>
                    <a:pt x="202" y="154"/>
                    <a:pt x="1" y="2030"/>
                    <a:pt x="1283" y="2422"/>
                  </a:cubicBezTo>
                  <a:lnTo>
                    <a:pt x="1312" y="2432"/>
                  </a:lnTo>
                  <a:lnTo>
                    <a:pt x="1791" y="8346"/>
                  </a:lnTo>
                  <a:cubicBezTo>
                    <a:pt x="1824" y="8347"/>
                    <a:pt x="1858" y="8347"/>
                    <a:pt x="1892" y="8347"/>
                  </a:cubicBezTo>
                  <a:cubicBezTo>
                    <a:pt x="3450" y="8347"/>
                    <a:pt x="4853" y="7709"/>
                    <a:pt x="5312" y="7475"/>
                  </a:cubicBezTo>
                  <a:cubicBezTo>
                    <a:pt x="5399" y="7427"/>
                    <a:pt x="5456" y="7322"/>
                    <a:pt x="5437" y="7226"/>
                  </a:cubicBezTo>
                  <a:cubicBezTo>
                    <a:pt x="5360" y="6776"/>
                    <a:pt x="5169" y="5456"/>
                    <a:pt x="4987" y="3102"/>
                  </a:cubicBezTo>
                  <a:cubicBezTo>
                    <a:pt x="4853" y="1187"/>
                    <a:pt x="3599" y="1"/>
                    <a:pt x="18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5835042" y="3555198"/>
              <a:ext cx="212890" cy="125181"/>
            </a:xfrm>
            <a:custGeom>
              <a:avLst/>
              <a:gdLst/>
              <a:ahLst/>
              <a:cxnLst/>
              <a:rect l="l" t="t" r="r" b="b"/>
              <a:pathLst>
                <a:path w="8107" h="4767" extrusionOk="0">
                  <a:moveTo>
                    <a:pt x="2862" y="1"/>
                  </a:moveTo>
                  <a:lnTo>
                    <a:pt x="2862" y="1044"/>
                  </a:lnTo>
                  <a:cubicBezTo>
                    <a:pt x="2862" y="1235"/>
                    <a:pt x="2747" y="1407"/>
                    <a:pt x="2574" y="1484"/>
                  </a:cubicBezTo>
                  <a:lnTo>
                    <a:pt x="565" y="2374"/>
                  </a:lnTo>
                  <a:cubicBezTo>
                    <a:pt x="220" y="2527"/>
                    <a:pt x="0" y="2862"/>
                    <a:pt x="0" y="3245"/>
                  </a:cubicBezTo>
                  <a:lnTo>
                    <a:pt x="0" y="4527"/>
                  </a:lnTo>
                  <a:cubicBezTo>
                    <a:pt x="0" y="4661"/>
                    <a:pt x="105" y="4767"/>
                    <a:pt x="239" y="4767"/>
                  </a:cubicBezTo>
                  <a:lnTo>
                    <a:pt x="7867" y="4767"/>
                  </a:lnTo>
                  <a:cubicBezTo>
                    <a:pt x="8001" y="4767"/>
                    <a:pt x="8106" y="4652"/>
                    <a:pt x="8106" y="4527"/>
                  </a:cubicBezTo>
                  <a:lnTo>
                    <a:pt x="8106" y="3235"/>
                  </a:lnTo>
                  <a:cubicBezTo>
                    <a:pt x="8106" y="2862"/>
                    <a:pt x="7886" y="2518"/>
                    <a:pt x="7541" y="2364"/>
                  </a:cubicBezTo>
                  <a:lnTo>
                    <a:pt x="5532" y="1484"/>
                  </a:lnTo>
                  <a:cubicBezTo>
                    <a:pt x="5359" y="1407"/>
                    <a:pt x="5245" y="1235"/>
                    <a:pt x="5245" y="1053"/>
                  </a:cubicBezTo>
                  <a:lnTo>
                    <a:pt x="5245"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5835042" y="3600181"/>
              <a:ext cx="212890" cy="80198"/>
            </a:xfrm>
            <a:custGeom>
              <a:avLst/>
              <a:gdLst/>
              <a:ahLst/>
              <a:cxnLst/>
              <a:rect l="l" t="t" r="r" b="b"/>
              <a:pathLst>
                <a:path w="8107" h="3054" extrusionOk="0">
                  <a:moveTo>
                    <a:pt x="2048" y="1"/>
                  </a:moveTo>
                  <a:lnTo>
                    <a:pt x="565" y="651"/>
                  </a:lnTo>
                  <a:cubicBezTo>
                    <a:pt x="220" y="805"/>
                    <a:pt x="0" y="1149"/>
                    <a:pt x="0" y="1522"/>
                  </a:cubicBezTo>
                  <a:lnTo>
                    <a:pt x="0" y="2814"/>
                  </a:lnTo>
                  <a:cubicBezTo>
                    <a:pt x="0" y="2939"/>
                    <a:pt x="105" y="3054"/>
                    <a:pt x="239" y="3054"/>
                  </a:cubicBezTo>
                  <a:lnTo>
                    <a:pt x="7867" y="3054"/>
                  </a:lnTo>
                  <a:cubicBezTo>
                    <a:pt x="8001" y="3054"/>
                    <a:pt x="8106" y="2939"/>
                    <a:pt x="8106" y="2814"/>
                  </a:cubicBezTo>
                  <a:lnTo>
                    <a:pt x="8106" y="1532"/>
                  </a:lnTo>
                  <a:cubicBezTo>
                    <a:pt x="8106" y="1149"/>
                    <a:pt x="7886" y="805"/>
                    <a:pt x="7541" y="651"/>
                  </a:cubicBezTo>
                  <a:lnTo>
                    <a:pt x="6058" y="1"/>
                  </a:lnTo>
                  <a:cubicBezTo>
                    <a:pt x="5709" y="919"/>
                    <a:pt x="4883" y="1379"/>
                    <a:pt x="4057" y="1379"/>
                  </a:cubicBezTo>
                  <a:cubicBezTo>
                    <a:pt x="3230" y="1379"/>
                    <a:pt x="2402" y="919"/>
                    <a:pt x="2048" y="1"/>
                  </a:cubicBez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5910172" y="3555198"/>
              <a:ext cx="62604" cy="25105"/>
            </a:xfrm>
            <a:custGeom>
              <a:avLst/>
              <a:gdLst/>
              <a:ahLst/>
              <a:cxnLst/>
              <a:rect l="l" t="t" r="r" b="b"/>
              <a:pathLst>
                <a:path w="2384" h="956" extrusionOk="0">
                  <a:moveTo>
                    <a:pt x="1" y="1"/>
                  </a:moveTo>
                  <a:lnTo>
                    <a:pt x="1" y="690"/>
                  </a:lnTo>
                  <a:cubicBezTo>
                    <a:pt x="379" y="867"/>
                    <a:pt x="785" y="955"/>
                    <a:pt x="1192" y="955"/>
                  </a:cubicBezTo>
                  <a:cubicBezTo>
                    <a:pt x="1599" y="955"/>
                    <a:pt x="2006" y="867"/>
                    <a:pt x="2384" y="690"/>
                  </a:cubicBezTo>
                  <a:lnTo>
                    <a:pt x="2384"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5878765" y="3449764"/>
              <a:ext cx="125418" cy="117907"/>
            </a:xfrm>
            <a:custGeom>
              <a:avLst/>
              <a:gdLst/>
              <a:ahLst/>
              <a:cxnLst/>
              <a:rect l="l" t="t" r="r" b="b"/>
              <a:pathLst>
                <a:path w="4776" h="4490" extrusionOk="0">
                  <a:moveTo>
                    <a:pt x="1745" y="1"/>
                  </a:moveTo>
                  <a:cubicBezTo>
                    <a:pt x="1563" y="1"/>
                    <a:pt x="1396" y="95"/>
                    <a:pt x="1311" y="264"/>
                  </a:cubicBezTo>
                  <a:cubicBezTo>
                    <a:pt x="1053" y="762"/>
                    <a:pt x="670" y="1192"/>
                    <a:pt x="201" y="1499"/>
                  </a:cubicBezTo>
                  <a:cubicBezTo>
                    <a:pt x="77" y="1585"/>
                    <a:pt x="0" y="1738"/>
                    <a:pt x="0" y="1891"/>
                  </a:cubicBezTo>
                  <a:lnTo>
                    <a:pt x="0" y="2025"/>
                  </a:lnTo>
                  <a:cubicBezTo>
                    <a:pt x="0" y="3288"/>
                    <a:pt x="957" y="4398"/>
                    <a:pt x="2230" y="4484"/>
                  </a:cubicBezTo>
                  <a:cubicBezTo>
                    <a:pt x="2281" y="4488"/>
                    <a:pt x="2332" y="4489"/>
                    <a:pt x="2383" y="4489"/>
                  </a:cubicBezTo>
                  <a:cubicBezTo>
                    <a:pt x="3693" y="4489"/>
                    <a:pt x="4766" y="3428"/>
                    <a:pt x="4766" y="2101"/>
                  </a:cubicBezTo>
                  <a:lnTo>
                    <a:pt x="4766" y="1690"/>
                  </a:lnTo>
                  <a:cubicBezTo>
                    <a:pt x="4776" y="1479"/>
                    <a:pt x="4680" y="1288"/>
                    <a:pt x="4527" y="1154"/>
                  </a:cubicBezTo>
                  <a:cubicBezTo>
                    <a:pt x="4144" y="819"/>
                    <a:pt x="3292" y="226"/>
                    <a:pt x="1819" y="6"/>
                  </a:cubicBezTo>
                  <a:cubicBezTo>
                    <a:pt x="1794" y="2"/>
                    <a:pt x="1770" y="1"/>
                    <a:pt x="174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5878765" y="3449764"/>
              <a:ext cx="122398" cy="117277"/>
            </a:xfrm>
            <a:custGeom>
              <a:avLst/>
              <a:gdLst/>
              <a:ahLst/>
              <a:cxnLst/>
              <a:rect l="l" t="t" r="r" b="b"/>
              <a:pathLst>
                <a:path w="4661" h="4466" extrusionOk="0">
                  <a:moveTo>
                    <a:pt x="1745" y="1"/>
                  </a:moveTo>
                  <a:cubicBezTo>
                    <a:pt x="1563" y="1"/>
                    <a:pt x="1396" y="95"/>
                    <a:pt x="1311" y="264"/>
                  </a:cubicBezTo>
                  <a:cubicBezTo>
                    <a:pt x="1273" y="350"/>
                    <a:pt x="1225" y="436"/>
                    <a:pt x="1168" y="513"/>
                  </a:cubicBezTo>
                  <a:cubicBezTo>
                    <a:pt x="919" y="905"/>
                    <a:pt x="594" y="1240"/>
                    <a:pt x="201" y="1499"/>
                  </a:cubicBezTo>
                  <a:cubicBezTo>
                    <a:pt x="77" y="1585"/>
                    <a:pt x="0" y="1728"/>
                    <a:pt x="0" y="1891"/>
                  </a:cubicBezTo>
                  <a:lnTo>
                    <a:pt x="0" y="2025"/>
                  </a:lnTo>
                  <a:cubicBezTo>
                    <a:pt x="0" y="3250"/>
                    <a:pt x="900" y="4322"/>
                    <a:pt x="2096" y="4465"/>
                  </a:cubicBezTo>
                  <a:cubicBezTo>
                    <a:pt x="1675" y="4025"/>
                    <a:pt x="1436" y="3432"/>
                    <a:pt x="1436" y="2819"/>
                  </a:cubicBezTo>
                  <a:lnTo>
                    <a:pt x="1436" y="1317"/>
                  </a:lnTo>
                  <a:cubicBezTo>
                    <a:pt x="1436" y="1077"/>
                    <a:pt x="1618" y="867"/>
                    <a:pt x="1857" y="838"/>
                  </a:cubicBezTo>
                  <a:cubicBezTo>
                    <a:pt x="2025" y="823"/>
                    <a:pt x="2193" y="816"/>
                    <a:pt x="2360" y="816"/>
                  </a:cubicBezTo>
                  <a:cubicBezTo>
                    <a:pt x="3156" y="816"/>
                    <a:pt x="3941" y="985"/>
                    <a:pt x="4661" y="1317"/>
                  </a:cubicBezTo>
                  <a:cubicBezTo>
                    <a:pt x="4632" y="1250"/>
                    <a:pt x="4584" y="1202"/>
                    <a:pt x="4527" y="1154"/>
                  </a:cubicBezTo>
                  <a:cubicBezTo>
                    <a:pt x="4144" y="819"/>
                    <a:pt x="3292" y="226"/>
                    <a:pt x="1819" y="6"/>
                  </a:cubicBezTo>
                  <a:cubicBezTo>
                    <a:pt x="1794" y="2"/>
                    <a:pt x="1770" y="1"/>
                    <a:pt x="1745" y="1"/>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5835042" y="3620796"/>
              <a:ext cx="43986" cy="59584"/>
            </a:xfrm>
            <a:custGeom>
              <a:avLst/>
              <a:gdLst/>
              <a:ahLst/>
              <a:cxnLst/>
              <a:rect l="l" t="t" r="r" b="b"/>
              <a:pathLst>
                <a:path w="1675" h="2269" extrusionOk="0">
                  <a:moveTo>
                    <a:pt x="354" y="0"/>
                  </a:moveTo>
                  <a:cubicBezTo>
                    <a:pt x="124" y="182"/>
                    <a:pt x="0" y="450"/>
                    <a:pt x="0" y="747"/>
                  </a:cubicBezTo>
                  <a:lnTo>
                    <a:pt x="0" y="2029"/>
                  </a:lnTo>
                  <a:cubicBezTo>
                    <a:pt x="0" y="2163"/>
                    <a:pt x="105" y="2269"/>
                    <a:pt x="239" y="2269"/>
                  </a:cubicBezTo>
                  <a:lnTo>
                    <a:pt x="1675" y="2269"/>
                  </a:lnTo>
                  <a:lnTo>
                    <a:pt x="1675" y="1608"/>
                  </a:lnTo>
                  <a:cubicBezTo>
                    <a:pt x="1665" y="1417"/>
                    <a:pt x="1598" y="1235"/>
                    <a:pt x="1464" y="1101"/>
                  </a:cubicBezTo>
                  <a:lnTo>
                    <a:pt x="354"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003920" y="3620796"/>
              <a:ext cx="44012" cy="59584"/>
            </a:xfrm>
            <a:custGeom>
              <a:avLst/>
              <a:gdLst/>
              <a:ahLst/>
              <a:cxnLst/>
              <a:rect l="l" t="t" r="r" b="b"/>
              <a:pathLst>
                <a:path w="1676" h="2269" extrusionOk="0">
                  <a:moveTo>
                    <a:pt x="1321" y="0"/>
                  </a:moveTo>
                  <a:lnTo>
                    <a:pt x="211" y="1101"/>
                  </a:lnTo>
                  <a:cubicBezTo>
                    <a:pt x="77" y="1235"/>
                    <a:pt x="0" y="1417"/>
                    <a:pt x="0" y="1608"/>
                  </a:cubicBezTo>
                  <a:lnTo>
                    <a:pt x="0" y="2269"/>
                  </a:lnTo>
                  <a:lnTo>
                    <a:pt x="1436" y="2269"/>
                  </a:lnTo>
                  <a:cubicBezTo>
                    <a:pt x="1570" y="2269"/>
                    <a:pt x="1675" y="2163"/>
                    <a:pt x="1675" y="2029"/>
                  </a:cubicBezTo>
                  <a:lnTo>
                    <a:pt x="1675" y="747"/>
                  </a:lnTo>
                  <a:cubicBezTo>
                    <a:pt x="1675" y="450"/>
                    <a:pt x="1541" y="182"/>
                    <a:pt x="1321"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8"/>
          <p:cNvGrpSpPr/>
          <p:nvPr/>
        </p:nvGrpSpPr>
        <p:grpSpPr>
          <a:xfrm>
            <a:off x="4325992" y="3316034"/>
            <a:ext cx="492021" cy="475054"/>
            <a:chOff x="1737326" y="2900773"/>
            <a:chExt cx="374730" cy="350361"/>
          </a:xfrm>
        </p:grpSpPr>
        <p:sp>
          <p:nvSpPr>
            <p:cNvPr id="1497" name="Google Shape;1497;p38"/>
            <p:cNvSpPr/>
            <p:nvPr/>
          </p:nvSpPr>
          <p:spPr>
            <a:xfrm>
              <a:off x="1942890" y="2936723"/>
              <a:ext cx="169167" cy="176966"/>
            </a:xfrm>
            <a:custGeom>
              <a:avLst/>
              <a:gdLst/>
              <a:ahLst/>
              <a:cxnLst/>
              <a:rect l="l" t="t" r="r" b="b"/>
              <a:pathLst>
                <a:path w="6442" h="6739" extrusionOk="0">
                  <a:moveTo>
                    <a:pt x="690" y="0"/>
                  </a:moveTo>
                  <a:cubicBezTo>
                    <a:pt x="307" y="0"/>
                    <a:pt x="1" y="316"/>
                    <a:pt x="1" y="689"/>
                  </a:cubicBezTo>
                  <a:lnTo>
                    <a:pt x="1" y="4374"/>
                  </a:lnTo>
                  <a:cubicBezTo>
                    <a:pt x="1" y="4757"/>
                    <a:pt x="307" y="5063"/>
                    <a:pt x="690" y="5063"/>
                  </a:cubicBezTo>
                  <a:lnTo>
                    <a:pt x="1379" y="5063"/>
                  </a:lnTo>
                  <a:lnTo>
                    <a:pt x="996" y="6604"/>
                  </a:lnTo>
                  <a:cubicBezTo>
                    <a:pt x="982" y="6676"/>
                    <a:pt x="1039" y="6738"/>
                    <a:pt x="1110" y="6738"/>
                  </a:cubicBezTo>
                  <a:cubicBezTo>
                    <a:pt x="1132" y="6738"/>
                    <a:pt x="1155" y="6732"/>
                    <a:pt x="1178" y="6718"/>
                  </a:cubicBezTo>
                  <a:lnTo>
                    <a:pt x="3446" y="5063"/>
                  </a:lnTo>
                  <a:lnTo>
                    <a:pt x="5753" y="5063"/>
                  </a:lnTo>
                  <a:cubicBezTo>
                    <a:pt x="6126" y="5063"/>
                    <a:pt x="6442" y="4757"/>
                    <a:pt x="6442" y="4374"/>
                  </a:cubicBezTo>
                  <a:lnTo>
                    <a:pt x="6442" y="689"/>
                  </a:lnTo>
                  <a:cubicBezTo>
                    <a:pt x="6442" y="316"/>
                    <a:pt x="6135" y="10"/>
                    <a:pt x="5753"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2003209" y="2936723"/>
              <a:ext cx="48528" cy="114861"/>
            </a:xfrm>
            <a:custGeom>
              <a:avLst/>
              <a:gdLst/>
              <a:ahLst/>
              <a:cxnLst/>
              <a:rect l="l" t="t" r="r" b="b"/>
              <a:pathLst>
                <a:path w="1848" h="4374" extrusionOk="0">
                  <a:moveTo>
                    <a:pt x="1" y="0"/>
                  </a:moveTo>
                  <a:lnTo>
                    <a:pt x="1" y="3455"/>
                  </a:lnTo>
                  <a:cubicBezTo>
                    <a:pt x="1" y="3962"/>
                    <a:pt x="412" y="4374"/>
                    <a:pt x="919" y="4374"/>
                  </a:cubicBezTo>
                  <a:cubicBezTo>
                    <a:pt x="1427" y="4374"/>
                    <a:pt x="1848" y="3962"/>
                    <a:pt x="1848" y="3455"/>
                  </a:cubicBezTo>
                  <a:lnTo>
                    <a:pt x="1848"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2015525" y="2900773"/>
              <a:ext cx="23660" cy="96532"/>
            </a:xfrm>
            <a:custGeom>
              <a:avLst/>
              <a:gdLst/>
              <a:ahLst/>
              <a:cxnLst/>
              <a:rect l="l" t="t" r="r" b="b"/>
              <a:pathLst>
                <a:path w="901" h="3676" extrusionOk="0">
                  <a:moveTo>
                    <a:pt x="224" y="0"/>
                  </a:moveTo>
                  <a:cubicBezTo>
                    <a:pt x="98" y="0"/>
                    <a:pt x="1" y="111"/>
                    <a:pt x="10" y="240"/>
                  </a:cubicBezTo>
                  <a:lnTo>
                    <a:pt x="211" y="3455"/>
                  </a:lnTo>
                  <a:cubicBezTo>
                    <a:pt x="211" y="3580"/>
                    <a:pt x="316" y="3676"/>
                    <a:pt x="441" y="3676"/>
                  </a:cubicBezTo>
                  <a:lnTo>
                    <a:pt x="470" y="3676"/>
                  </a:lnTo>
                  <a:cubicBezTo>
                    <a:pt x="584" y="3676"/>
                    <a:pt x="690" y="3580"/>
                    <a:pt x="699" y="3455"/>
                  </a:cubicBezTo>
                  <a:lnTo>
                    <a:pt x="900" y="240"/>
                  </a:lnTo>
                  <a:cubicBezTo>
                    <a:pt x="900" y="111"/>
                    <a:pt x="803" y="0"/>
                    <a:pt x="685" y="0"/>
                  </a:cubicBezTo>
                  <a:cubicBezTo>
                    <a:pt x="680" y="0"/>
                    <a:pt x="675" y="0"/>
                    <a:pt x="671" y="1"/>
                  </a:cubicBezTo>
                  <a:lnTo>
                    <a:pt x="240" y="1"/>
                  </a:lnTo>
                  <a:cubicBezTo>
                    <a:pt x="235" y="0"/>
                    <a:pt x="229" y="0"/>
                    <a:pt x="224"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2015289" y="3015371"/>
              <a:ext cx="24396" cy="24159"/>
            </a:xfrm>
            <a:custGeom>
              <a:avLst/>
              <a:gdLst/>
              <a:ahLst/>
              <a:cxnLst/>
              <a:rect l="l" t="t" r="r" b="b"/>
              <a:pathLst>
                <a:path w="929" h="920" extrusionOk="0">
                  <a:moveTo>
                    <a:pt x="459" y="1"/>
                  </a:moveTo>
                  <a:cubicBezTo>
                    <a:pt x="211" y="1"/>
                    <a:pt x="0" y="211"/>
                    <a:pt x="0" y="460"/>
                  </a:cubicBezTo>
                  <a:cubicBezTo>
                    <a:pt x="0" y="718"/>
                    <a:pt x="211" y="919"/>
                    <a:pt x="459" y="919"/>
                  </a:cubicBezTo>
                  <a:cubicBezTo>
                    <a:pt x="718" y="919"/>
                    <a:pt x="928" y="718"/>
                    <a:pt x="928" y="460"/>
                  </a:cubicBezTo>
                  <a:cubicBezTo>
                    <a:pt x="928" y="211"/>
                    <a:pt x="718" y="1"/>
                    <a:pt x="459"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1737326" y="3166419"/>
              <a:ext cx="205353" cy="84715"/>
            </a:xfrm>
            <a:custGeom>
              <a:avLst/>
              <a:gdLst/>
              <a:ahLst/>
              <a:cxnLst/>
              <a:rect l="l" t="t" r="r" b="b"/>
              <a:pathLst>
                <a:path w="7820" h="3226" extrusionOk="0">
                  <a:moveTo>
                    <a:pt x="2527" y="0"/>
                  </a:moveTo>
                  <a:lnTo>
                    <a:pt x="603" y="709"/>
                  </a:lnTo>
                  <a:cubicBezTo>
                    <a:pt x="240" y="833"/>
                    <a:pt x="0" y="1177"/>
                    <a:pt x="0" y="1570"/>
                  </a:cubicBezTo>
                  <a:lnTo>
                    <a:pt x="0" y="2996"/>
                  </a:lnTo>
                  <a:cubicBezTo>
                    <a:pt x="0" y="3120"/>
                    <a:pt x="96" y="3226"/>
                    <a:pt x="230" y="3226"/>
                  </a:cubicBezTo>
                  <a:lnTo>
                    <a:pt x="7590" y="3226"/>
                  </a:lnTo>
                  <a:cubicBezTo>
                    <a:pt x="7714" y="3226"/>
                    <a:pt x="7819" y="3120"/>
                    <a:pt x="7819" y="2996"/>
                  </a:cubicBezTo>
                  <a:lnTo>
                    <a:pt x="7819" y="1570"/>
                  </a:lnTo>
                  <a:cubicBezTo>
                    <a:pt x="7819" y="1187"/>
                    <a:pt x="7580" y="843"/>
                    <a:pt x="7216" y="709"/>
                  </a:cubicBezTo>
                  <a:lnTo>
                    <a:pt x="5293" y="0"/>
                  </a:lnTo>
                  <a:lnTo>
                    <a:pt x="3915" y="460"/>
                  </a:lnTo>
                  <a:lnTo>
                    <a:pt x="2527" y="0"/>
                  </a:lnTo>
                  <a:close/>
                </a:path>
              </a:pathLst>
            </a:custGeom>
            <a:solidFill>
              <a:srgbClr val="7F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1827792" y="3190788"/>
              <a:ext cx="24396" cy="60345"/>
            </a:xfrm>
            <a:custGeom>
              <a:avLst/>
              <a:gdLst/>
              <a:ahLst/>
              <a:cxnLst/>
              <a:rect l="l" t="t" r="r" b="b"/>
              <a:pathLst>
                <a:path w="929" h="2298" extrusionOk="0">
                  <a:moveTo>
                    <a:pt x="221" y="1"/>
                  </a:moveTo>
                  <a:lnTo>
                    <a:pt x="1" y="2298"/>
                  </a:lnTo>
                  <a:lnTo>
                    <a:pt x="929" y="2298"/>
                  </a:lnTo>
                  <a:lnTo>
                    <a:pt x="709" y="1"/>
                  </a:lnTo>
                  <a:close/>
                </a:path>
              </a:pathLst>
            </a:custGeom>
            <a:solidFill>
              <a:srgbClr val="47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1829552" y="3178472"/>
              <a:ext cx="21139" cy="20640"/>
            </a:xfrm>
            <a:custGeom>
              <a:avLst/>
              <a:gdLst/>
              <a:ahLst/>
              <a:cxnLst/>
              <a:rect l="l" t="t" r="r" b="b"/>
              <a:pathLst>
                <a:path w="805" h="786" extrusionOk="0">
                  <a:moveTo>
                    <a:pt x="1" y="1"/>
                  </a:moveTo>
                  <a:lnTo>
                    <a:pt x="1" y="623"/>
                  </a:lnTo>
                  <a:cubicBezTo>
                    <a:pt x="1" y="709"/>
                    <a:pt x="77" y="785"/>
                    <a:pt x="163" y="785"/>
                  </a:cubicBezTo>
                  <a:lnTo>
                    <a:pt x="642" y="785"/>
                  </a:lnTo>
                  <a:cubicBezTo>
                    <a:pt x="728" y="785"/>
                    <a:pt x="805" y="709"/>
                    <a:pt x="805" y="623"/>
                  </a:cubicBezTo>
                  <a:lnTo>
                    <a:pt x="805" y="1"/>
                  </a:ln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1906703" y="3191051"/>
              <a:ext cx="36213" cy="60083"/>
            </a:xfrm>
            <a:custGeom>
              <a:avLst/>
              <a:gdLst/>
              <a:ahLst/>
              <a:cxnLst/>
              <a:rect l="l" t="t" r="r" b="b"/>
              <a:pathLst>
                <a:path w="1379" h="2288" extrusionOk="0">
                  <a:moveTo>
                    <a:pt x="1130" y="0"/>
                  </a:moveTo>
                  <a:lnTo>
                    <a:pt x="269" y="862"/>
                  </a:lnTo>
                  <a:cubicBezTo>
                    <a:pt x="96" y="1043"/>
                    <a:pt x="1" y="1273"/>
                    <a:pt x="1" y="1522"/>
                  </a:cubicBezTo>
                  <a:lnTo>
                    <a:pt x="1" y="2288"/>
                  </a:lnTo>
                  <a:lnTo>
                    <a:pt x="1149" y="2288"/>
                  </a:lnTo>
                  <a:cubicBezTo>
                    <a:pt x="1274" y="2288"/>
                    <a:pt x="1379" y="2182"/>
                    <a:pt x="1379" y="2058"/>
                  </a:cubicBezTo>
                  <a:lnTo>
                    <a:pt x="1379" y="632"/>
                  </a:lnTo>
                  <a:cubicBezTo>
                    <a:pt x="1379" y="402"/>
                    <a:pt x="1283" y="173"/>
                    <a:pt x="1130" y="0"/>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1773513" y="2979185"/>
              <a:ext cx="132981" cy="96794"/>
            </a:xfrm>
            <a:custGeom>
              <a:avLst/>
              <a:gdLst/>
              <a:ahLst/>
              <a:cxnLst/>
              <a:rect l="l" t="t" r="r" b="b"/>
              <a:pathLst>
                <a:path w="5064" h="3686" extrusionOk="0">
                  <a:moveTo>
                    <a:pt x="1847" y="1"/>
                  </a:moveTo>
                  <a:cubicBezTo>
                    <a:pt x="823" y="1"/>
                    <a:pt x="0" y="824"/>
                    <a:pt x="0" y="1838"/>
                  </a:cubicBezTo>
                  <a:lnTo>
                    <a:pt x="0" y="2384"/>
                  </a:lnTo>
                  <a:cubicBezTo>
                    <a:pt x="0" y="2632"/>
                    <a:pt x="39" y="2881"/>
                    <a:pt x="125" y="3111"/>
                  </a:cubicBezTo>
                  <a:lnTo>
                    <a:pt x="201" y="3341"/>
                  </a:lnTo>
                  <a:cubicBezTo>
                    <a:pt x="221" y="3417"/>
                    <a:pt x="230" y="3484"/>
                    <a:pt x="230" y="3561"/>
                  </a:cubicBezTo>
                  <a:lnTo>
                    <a:pt x="230" y="3685"/>
                  </a:lnTo>
                  <a:lnTo>
                    <a:pt x="4833" y="3685"/>
                  </a:lnTo>
                  <a:lnTo>
                    <a:pt x="4833" y="3561"/>
                  </a:lnTo>
                  <a:cubicBezTo>
                    <a:pt x="4833" y="3484"/>
                    <a:pt x="4853" y="3417"/>
                    <a:pt x="4872" y="3341"/>
                  </a:cubicBezTo>
                  <a:lnTo>
                    <a:pt x="4948" y="3111"/>
                  </a:lnTo>
                  <a:cubicBezTo>
                    <a:pt x="5025" y="2881"/>
                    <a:pt x="5063" y="2632"/>
                    <a:pt x="5063" y="2384"/>
                  </a:cubicBezTo>
                  <a:lnTo>
                    <a:pt x="5063" y="460"/>
                  </a:lnTo>
                  <a:cubicBezTo>
                    <a:pt x="5063" y="201"/>
                    <a:pt x="4862" y="1"/>
                    <a:pt x="4604"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1803659" y="2979185"/>
              <a:ext cx="102834" cy="96794"/>
            </a:xfrm>
            <a:custGeom>
              <a:avLst/>
              <a:gdLst/>
              <a:ahLst/>
              <a:cxnLst/>
              <a:rect l="l" t="t" r="r" b="b"/>
              <a:pathLst>
                <a:path w="3916" h="3686" extrusionOk="0">
                  <a:moveTo>
                    <a:pt x="931" y="0"/>
                  </a:moveTo>
                  <a:cubicBezTo>
                    <a:pt x="413" y="0"/>
                    <a:pt x="1" y="418"/>
                    <a:pt x="1" y="929"/>
                  </a:cubicBezTo>
                  <a:cubicBezTo>
                    <a:pt x="1" y="1446"/>
                    <a:pt x="422" y="1867"/>
                    <a:pt x="939" y="1867"/>
                  </a:cubicBezTo>
                  <a:lnTo>
                    <a:pt x="1063" y="1867"/>
                  </a:lnTo>
                  <a:lnTo>
                    <a:pt x="1130" y="3685"/>
                  </a:lnTo>
                  <a:lnTo>
                    <a:pt x="3685" y="3685"/>
                  </a:lnTo>
                  <a:lnTo>
                    <a:pt x="3685" y="3561"/>
                  </a:lnTo>
                  <a:cubicBezTo>
                    <a:pt x="3685" y="3484"/>
                    <a:pt x="3695" y="3417"/>
                    <a:pt x="3724" y="3341"/>
                  </a:cubicBezTo>
                  <a:lnTo>
                    <a:pt x="3800" y="3111"/>
                  </a:lnTo>
                  <a:cubicBezTo>
                    <a:pt x="3877" y="2881"/>
                    <a:pt x="3915" y="2632"/>
                    <a:pt x="3915" y="2384"/>
                  </a:cubicBezTo>
                  <a:lnTo>
                    <a:pt x="3915" y="460"/>
                  </a:lnTo>
                  <a:cubicBezTo>
                    <a:pt x="3915" y="201"/>
                    <a:pt x="3714" y="1"/>
                    <a:pt x="3456" y="1"/>
                  </a:cubicBezTo>
                  <a:lnTo>
                    <a:pt x="948" y="1"/>
                  </a:lnTo>
                  <a:cubicBezTo>
                    <a:pt x="942" y="0"/>
                    <a:pt x="937" y="0"/>
                    <a:pt x="931"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1803659" y="3124193"/>
              <a:ext cx="72661" cy="54306"/>
            </a:xfrm>
            <a:custGeom>
              <a:avLst/>
              <a:gdLst/>
              <a:ahLst/>
              <a:cxnLst/>
              <a:rect l="l" t="t" r="r" b="b"/>
              <a:pathLst>
                <a:path w="2767" h="2068" extrusionOk="0">
                  <a:moveTo>
                    <a:pt x="1" y="1"/>
                  </a:moveTo>
                  <a:lnTo>
                    <a:pt x="1" y="2068"/>
                  </a:lnTo>
                  <a:lnTo>
                    <a:pt x="2767" y="2068"/>
                  </a:lnTo>
                  <a:lnTo>
                    <a:pt x="2767" y="1"/>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1803659" y="3124193"/>
              <a:ext cx="72661" cy="30173"/>
            </a:xfrm>
            <a:custGeom>
              <a:avLst/>
              <a:gdLst/>
              <a:ahLst/>
              <a:cxnLst/>
              <a:rect l="l" t="t" r="r" b="b"/>
              <a:pathLst>
                <a:path w="2767" h="1149" extrusionOk="0">
                  <a:moveTo>
                    <a:pt x="1" y="1"/>
                  </a:moveTo>
                  <a:lnTo>
                    <a:pt x="1" y="776"/>
                  </a:lnTo>
                  <a:cubicBezTo>
                    <a:pt x="427" y="1025"/>
                    <a:pt x="905" y="1149"/>
                    <a:pt x="1384" y="1149"/>
                  </a:cubicBezTo>
                  <a:cubicBezTo>
                    <a:pt x="1862" y="1149"/>
                    <a:pt x="2341" y="1025"/>
                    <a:pt x="2767" y="776"/>
                  </a:cubicBezTo>
                  <a:lnTo>
                    <a:pt x="2767" y="1"/>
                  </a:ln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1791606" y="3156387"/>
              <a:ext cx="48528" cy="43198"/>
            </a:xfrm>
            <a:custGeom>
              <a:avLst/>
              <a:gdLst/>
              <a:ahLst/>
              <a:cxnLst/>
              <a:rect l="l" t="t" r="r" b="b"/>
              <a:pathLst>
                <a:path w="1848" h="1645" extrusionOk="0">
                  <a:moveTo>
                    <a:pt x="406" y="1"/>
                  </a:moveTo>
                  <a:cubicBezTo>
                    <a:pt x="322" y="1"/>
                    <a:pt x="240" y="50"/>
                    <a:pt x="201" y="134"/>
                  </a:cubicBezTo>
                  <a:lnTo>
                    <a:pt x="0" y="555"/>
                  </a:lnTo>
                  <a:lnTo>
                    <a:pt x="766" y="1559"/>
                  </a:lnTo>
                  <a:cubicBezTo>
                    <a:pt x="812" y="1616"/>
                    <a:pt x="880" y="1645"/>
                    <a:pt x="948" y="1645"/>
                  </a:cubicBezTo>
                  <a:cubicBezTo>
                    <a:pt x="1007" y="1645"/>
                    <a:pt x="1066" y="1623"/>
                    <a:pt x="1111" y="1579"/>
                  </a:cubicBezTo>
                  <a:lnTo>
                    <a:pt x="1848" y="842"/>
                  </a:lnTo>
                  <a:lnTo>
                    <a:pt x="527" y="38"/>
                  </a:lnTo>
                  <a:cubicBezTo>
                    <a:pt x="489" y="13"/>
                    <a:pt x="447" y="1"/>
                    <a:pt x="406" y="1"/>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1840108" y="3156387"/>
              <a:ext cx="48292" cy="43198"/>
            </a:xfrm>
            <a:custGeom>
              <a:avLst/>
              <a:gdLst/>
              <a:ahLst/>
              <a:cxnLst/>
              <a:rect l="l" t="t" r="r" b="b"/>
              <a:pathLst>
                <a:path w="1839" h="1645" extrusionOk="0">
                  <a:moveTo>
                    <a:pt x="1433" y="1"/>
                  </a:moveTo>
                  <a:cubicBezTo>
                    <a:pt x="1391" y="1"/>
                    <a:pt x="1349" y="13"/>
                    <a:pt x="1312" y="38"/>
                  </a:cubicBezTo>
                  <a:lnTo>
                    <a:pt x="1" y="842"/>
                  </a:lnTo>
                  <a:lnTo>
                    <a:pt x="728" y="1579"/>
                  </a:lnTo>
                  <a:cubicBezTo>
                    <a:pt x="777" y="1623"/>
                    <a:pt x="838" y="1645"/>
                    <a:pt x="897" y="1645"/>
                  </a:cubicBezTo>
                  <a:cubicBezTo>
                    <a:pt x="966" y="1645"/>
                    <a:pt x="1031" y="1616"/>
                    <a:pt x="1072" y="1559"/>
                  </a:cubicBezTo>
                  <a:lnTo>
                    <a:pt x="1838" y="555"/>
                  </a:lnTo>
                  <a:lnTo>
                    <a:pt x="1647" y="134"/>
                  </a:lnTo>
                  <a:cubicBezTo>
                    <a:pt x="1602" y="50"/>
                    <a:pt x="1518" y="1"/>
                    <a:pt x="1433" y="1"/>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1779552" y="3028107"/>
              <a:ext cx="121137" cy="114205"/>
            </a:xfrm>
            <a:custGeom>
              <a:avLst/>
              <a:gdLst/>
              <a:ahLst/>
              <a:cxnLst/>
              <a:rect l="l" t="t" r="r" b="b"/>
              <a:pathLst>
                <a:path w="4613" h="4349" extrusionOk="0">
                  <a:moveTo>
                    <a:pt x="1986" y="0"/>
                  </a:moveTo>
                  <a:cubicBezTo>
                    <a:pt x="1399" y="0"/>
                    <a:pt x="893" y="98"/>
                    <a:pt x="641" y="157"/>
                  </a:cubicBezTo>
                  <a:cubicBezTo>
                    <a:pt x="536" y="186"/>
                    <a:pt x="459" y="281"/>
                    <a:pt x="459" y="387"/>
                  </a:cubicBezTo>
                  <a:lnTo>
                    <a:pt x="459" y="942"/>
                  </a:lnTo>
                  <a:cubicBezTo>
                    <a:pt x="459" y="1056"/>
                    <a:pt x="412" y="1171"/>
                    <a:pt x="325" y="1267"/>
                  </a:cubicBezTo>
                  <a:lnTo>
                    <a:pt x="134" y="1449"/>
                  </a:lnTo>
                  <a:cubicBezTo>
                    <a:pt x="48" y="1535"/>
                    <a:pt x="0" y="1659"/>
                    <a:pt x="0" y="1774"/>
                  </a:cubicBezTo>
                  <a:lnTo>
                    <a:pt x="0" y="2052"/>
                  </a:lnTo>
                  <a:cubicBezTo>
                    <a:pt x="0" y="3315"/>
                    <a:pt x="1034" y="4349"/>
                    <a:pt x="2307" y="4349"/>
                  </a:cubicBezTo>
                  <a:cubicBezTo>
                    <a:pt x="3579" y="4349"/>
                    <a:pt x="4613" y="3315"/>
                    <a:pt x="4613" y="2042"/>
                  </a:cubicBezTo>
                  <a:lnTo>
                    <a:pt x="4613" y="1774"/>
                  </a:lnTo>
                  <a:cubicBezTo>
                    <a:pt x="4603" y="1650"/>
                    <a:pt x="4556" y="1535"/>
                    <a:pt x="4469" y="1449"/>
                  </a:cubicBezTo>
                  <a:lnTo>
                    <a:pt x="4288" y="1257"/>
                  </a:lnTo>
                  <a:cubicBezTo>
                    <a:pt x="4192" y="1171"/>
                    <a:pt x="4144" y="1056"/>
                    <a:pt x="4144" y="932"/>
                  </a:cubicBezTo>
                  <a:lnTo>
                    <a:pt x="4144" y="817"/>
                  </a:lnTo>
                  <a:cubicBezTo>
                    <a:pt x="4144" y="721"/>
                    <a:pt x="4106" y="635"/>
                    <a:pt x="4029" y="578"/>
                  </a:cubicBezTo>
                  <a:cubicBezTo>
                    <a:pt x="3415" y="126"/>
                    <a:pt x="2649" y="0"/>
                    <a:pt x="1986" y="0"/>
                  </a:cubicBezTo>
                  <a:close/>
                </a:path>
              </a:pathLst>
            </a:custGeom>
            <a:solidFill>
              <a:srgbClr val="BBC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1779552" y="3028107"/>
              <a:ext cx="108848" cy="113706"/>
            </a:xfrm>
            <a:custGeom>
              <a:avLst/>
              <a:gdLst/>
              <a:ahLst/>
              <a:cxnLst/>
              <a:rect l="l" t="t" r="r" b="b"/>
              <a:pathLst>
                <a:path w="4145" h="4330" extrusionOk="0">
                  <a:moveTo>
                    <a:pt x="1990" y="1"/>
                  </a:moveTo>
                  <a:cubicBezTo>
                    <a:pt x="1773" y="1"/>
                    <a:pt x="1566" y="14"/>
                    <a:pt x="1378" y="32"/>
                  </a:cubicBezTo>
                  <a:cubicBezTo>
                    <a:pt x="1129" y="61"/>
                    <a:pt x="881" y="99"/>
                    <a:pt x="641" y="157"/>
                  </a:cubicBezTo>
                  <a:cubicBezTo>
                    <a:pt x="536" y="186"/>
                    <a:pt x="459" y="281"/>
                    <a:pt x="459" y="387"/>
                  </a:cubicBezTo>
                  <a:lnTo>
                    <a:pt x="459" y="932"/>
                  </a:lnTo>
                  <a:cubicBezTo>
                    <a:pt x="459" y="1056"/>
                    <a:pt x="412" y="1171"/>
                    <a:pt x="325" y="1257"/>
                  </a:cubicBezTo>
                  <a:lnTo>
                    <a:pt x="134" y="1449"/>
                  </a:lnTo>
                  <a:cubicBezTo>
                    <a:pt x="48" y="1535"/>
                    <a:pt x="0" y="1650"/>
                    <a:pt x="0" y="1774"/>
                  </a:cubicBezTo>
                  <a:lnTo>
                    <a:pt x="0" y="2042"/>
                  </a:lnTo>
                  <a:cubicBezTo>
                    <a:pt x="0" y="3210"/>
                    <a:pt x="871" y="4186"/>
                    <a:pt x="2029" y="4329"/>
                  </a:cubicBezTo>
                  <a:cubicBezTo>
                    <a:pt x="1608" y="3899"/>
                    <a:pt x="1378" y="3334"/>
                    <a:pt x="1378" y="2741"/>
                  </a:cubicBezTo>
                  <a:lnTo>
                    <a:pt x="1378" y="1056"/>
                  </a:lnTo>
                  <a:cubicBezTo>
                    <a:pt x="1378" y="827"/>
                    <a:pt x="1560" y="626"/>
                    <a:pt x="1790" y="597"/>
                  </a:cubicBezTo>
                  <a:cubicBezTo>
                    <a:pt x="1971" y="575"/>
                    <a:pt x="2201" y="556"/>
                    <a:pt x="2456" y="556"/>
                  </a:cubicBezTo>
                  <a:cubicBezTo>
                    <a:pt x="2980" y="556"/>
                    <a:pt x="3610" y="636"/>
                    <a:pt x="4144" y="932"/>
                  </a:cubicBezTo>
                  <a:lnTo>
                    <a:pt x="4144" y="817"/>
                  </a:lnTo>
                  <a:cubicBezTo>
                    <a:pt x="4144" y="721"/>
                    <a:pt x="4106" y="635"/>
                    <a:pt x="4029" y="578"/>
                  </a:cubicBezTo>
                  <a:cubicBezTo>
                    <a:pt x="3416" y="123"/>
                    <a:pt x="2655" y="1"/>
                    <a:pt x="1990"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1737326" y="3191051"/>
              <a:ext cx="36213" cy="60083"/>
            </a:xfrm>
            <a:custGeom>
              <a:avLst/>
              <a:gdLst/>
              <a:ahLst/>
              <a:cxnLst/>
              <a:rect l="l" t="t" r="r" b="b"/>
              <a:pathLst>
                <a:path w="1379" h="2288" extrusionOk="0">
                  <a:moveTo>
                    <a:pt x="249" y="0"/>
                  </a:moveTo>
                  <a:cubicBezTo>
                    <a:pt x="86" y="173"/>
                    <a:pt x="0" y="402"/>
                    <a:pt x="0" y="632"/>
                  </a:cubicBezTo>
                  <a:lnTo>
                    <a:pt x="0" y="2058"/>
                  </a:lnTo>
                  <a:cubicBezTo>
                    <a:pt x="0" y="2182"/>
                    <a:pt x="96" y="2288"/>
                    <a:pt x="230" y="2288"/>
                  </a:cubicBezTo>
                  <a:lnTo>
                    <a:pt x="1378" y="2288"/>
                  </a:lnTo>
                  <a:lnTo>
                    <a:pt x="1378" y="1522"/>
                  </a:lnTo>
                  <a:cubicBezTo>
                    <a:pt x="1378" y="1273"/>
                    <a:pt x="1283" y="1043"/>
                    <a:pt x="1110" y="862"/>
                  </a:cubicBezTo>
                  <a:lnTo>
                    <a:pt x="249" y="0"/>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38"/>
          <p:cNvGrpSpPr/>
          <p:nvPr/>
        </p:nvGrpSpPr>
        <p:grpSpPr>
          <a:xfrm>
            <a:off x="5131818" y="1502360"/>
            <a:ext cx="492008" cy="571611"/>
            <a:chOff x="6230360" y="2432583"/>
            <a:chExt cx="351359" cy="363412"/>
          </a:xfrm>
        </p:grpSpPr>
        <p:sp>
          <p:nvSpPr>
            <p:cNvPr id="1515" name="Google Shape;1515;p38"/>
            <p:cNvSpPr/>
            <p:nvPr/>
          </p:nvSpPr>
          <p:spPr>
            <a:xfrm>
              <a:off x="6361791" y="2432583"/>
              <a:ext cx="219928" cy="325230"/>
            </a:xfrm>
            <a:custGeom>
              <a:avLst/>
              <a:gdLst/>
              <a:ahLst/>
              <a:cxnLst/>
              <a:rect l="l" t="t" r="r" b="b"/>
              <a:pathLst>
                <a:path w="8375" h="12385" extrusionOk="0">
                  <a:moveTo>
                    <a:pt x="354" y="0"/>
                  </a:moveTo>
                  <a:cubicBezTo>
                    <a:pt x="287" y="0"/>
                    <a:pt x="0" y="19"/>
                    <a:pt x="0" y="278"/>
                  </a:cubicBezTo>
                  <a:lnTo>
                    <a:pt x="0" y="1531"/>
                  </a:lnTo>
                  <a:lnTo>
                    <a:pt x="3608" y="1531"/>
                  </a:lnTo>
                  <a:lnTo>
                    <a:pt x="6231" y="4154"/>
                  </a:lnTo>
                  <a:lnTo>
                    <a:pt x="6231" y="12384"/>
                  </a:lnTo>
                  <a:lnTo>
                    <a:pt x="8039" y="12384"/>
                  </a:lnTo>
                  <a:cubicBezTo>
                    <a:pt x="8116" y="12384"/>
                    <a:pt x="8374" y="12346"/>
                    <a:pt x="8374" y="12107"/>
                  </a:cubicBezTo>
                  <a:lnTo>
                    <a:pt x="8374" y="12097"/>
                  </a:lnTo>
                  <a:lnTo>
                    <a:pt x="8374" y="2661"/>
                  </a:lnTo>
                  <a:lnTo>
                    <a:pt x="6891" y="1474"/>
                  </a:lnTo>
                  <a:lnTo>
                    <a:pt x="5714"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6361791" y="2432583"/>
              <a:ext cx="9585" cy="40230"/>
            </a:xfrm>
            <a:custGeom>
              <a:avLst/>
              <a:gdLst/>
              <a:ahLst/>
              <a:cxnLst/>
              <a:rect l="l" t="t" r="r" b="b"/>
              <a:pathLst>
                <a:path w="365" h="1532" extrusionOk="0">
                  <a:moveTo>
                    <a:pt x="354" y="0"/>
                  </a:moveTo>
                  <a:cubicBezTo>
                    <a:pt x="287" y="0"/>
                    <a:pt x="0" y="19"/>
                    <a:pt x="0" y="278"/>
                  </a:cubicBezTo>
                  <a:lnTo>
                    <a:pt x="0" y="1531"/>
                  </a:lnTo>
                  <a:lnTo>
                    <a:pt x="364" y="1531"/>
                  </a:lnTo>
                  <a:lnTo>
                    <a:pt x="36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6510817" y="2432583"/>
              <a:ext cx="70403" cy="70377"/>
            </a:xfrm>
            <a:custGeom>
              <a:avLst/>
              <a:gdLst/>
              <a:ahLst/>
              <a:cxnLst/>
              <a:rect l="l" t="t" r="r" b="b"/>
              <a:pathLst>
                <a:path w="2681" h="2680" extrusionOk="0">
                  <a:moveTo>
                    <a:pt x="1" y="0"/>
                  </a:moveTo>
                  <a:lnTo>
                    <a:pt x="1" y="2192"/>
                  </a:lnTo>
                  <a:cubicBezTo>
                    <a:pt x="29" y="2364"/>
                    <a:pt x="135" y="2651"/>
                    <a:pt x="632" y="2680"/>
                  </a:cubicBezTo>
                  <a:lnTo>
                    <a:pt x="2680" y="2680"/>
                  </a:lnTo>
                  <a:lnTo>
                    <a:pt x="1" y="0"/>
                  </a:ln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6361791" y="2469006"/>
              <a:ext cx="107088" cy="16124"/>
            </a:xfrm>
            <a:custGeom>
              <a:avLst/>
              <a:gdLst/>
              <a:ahLst/>
              <a:cxnLst/>
              <a:rect l="l" t="t" r="r" b="b"/>
              <a:pathLst>
                <a:path w="4078" h="614" extrusionOk="0">
                  <a:moveTo>
                    <a:pt x="0" y="1"/>
                  </a:moveTo>
                  <a:lnTo>
                    <a:pt x="0" y="144"/>
                  </a:lnTo>
                  <a:lnTo>
                    <a:pt x="3608" y="144"/>
                  </a:lnTo>
                  <a:lnTo>
                    <a:pt x="4077" y="613"/>
                  </a:lnTo>
                  <a:lnTo>
                    <a:pt x="4077"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6465571" y="2469006"/>
              <a:ext cx="73160" cy="288807"/>
            </a:xfrm>
            <a:custGeom>
              <a:avLst/>
              <a:gdLst/>
              <a:ahLst/>
              <a:cxnLst/>
              <a:rect l="l" t="t" r="r" b="b"/>
              <a:pathLst>
                <a:path w="2786" h="10998" extrusionOk="0">
                  <a:moveTo>
                    <a:pt x="125" y="1"/>
                  </a:moveTo>
                  <a:lnTo>
                    <a:pt x="1" y="499"/>
                  </a:lnTo>
                  <a:lnTo>
                    <a:pt x="2279" y="2767"/>
                  </a:lnTo>
                  <a:lnTo>
                    <a:pt x="2279" y="10997"/>
                  </a:lnTo>
                  <a:lnTo>
                    <a:pt x="2786" y="10997"/>
                  </a:lnTo>
                  <a:lnTo>
                    <a:pt x="2786" y="2681"/>
                  </a:lnTo>
                  <a:lnTo>
                    <a:pt x="2786" y="2661"/>
                  </a:lnTo>
                  <a:lnTo>
                    <a:pt x="2767" y="2661"/>
                  </a:lnTo>
                  <a:lnTo>
                    <a:pt x="12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6309508" y="2469006"/>
              <a:ext cx="9585" cy="131983"/>
            </a:xfrm>
            <a:custGeom>
              <a:avLst/>
              <a:gdLst/>
              <a:ahLst/>
              <a:cxnLst/>
              <a:rect l="l" t="t" r="r" b="b"/>
              <a:pathLst>
                <a:path w="365" h="5026" extrusionOk="0">
                  <a:moveTo>
                    <a:pt x="345" y="1"/>
                  </a:moveTo>
                  <a:cubicBezTo>
                    <a:pt x="288" y="1"/>
                    <a:pt x="29" y="20"/>
                    <a:pt x="1" y="231"/>
                  </a:cubicBezTo>
                  <a:lnTo>
                    <a:pt x="1" y="5025"/>
                  </a:lnTo>
                  <a:lnTo>
                    <a:pt x="364" y="4977"/>
                  </a:lnTo>
                  <a:lnTo>
                    <a:pt x="364" y="1"/>
                  </a:lnTo>
                  <a:close/>
                </a:path>
              </a:pathLst>
            </a:custGeom>
            <a:solidFill>
              <a:srgbClr val="D7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6309770" y="2591692"/>
              <a:ext cx="134477" cy="201283"/>
            </a:xfrm>
            <a:custGeom>
              <a:avLst/>
              <a:gdLst/>
              <a:ahLst/>
              <a:cxnLst/>
              <a:rect l="l" t="t" r="r" b="b"/>
              <a:pathLst>
                <a:path w="5121" h="7665" extrusionOk="0">
                  <a:moveTo>
                    <a:pt x="1228" y="1"/>
                  </a:moveTo>
                  <a:cubicBezTo>
                    <a:pt x="824" y="1"/>
                    <a:pt x="411" y="64"/>
                    <a:pt x="0" y="200"/>
                  </a:cubicBezTo>
                  <a:lnTo>
                    <a:pt x="0" y="353"/>
                  </a:lnTo>
                  <a:lnTo>
                    <a:pt x="393" y="296"/>
                  </a:lnTo>
                  <a:lnTo>
                    <a:pt x="450" y="286"/>
                  </a:lnTo>
                  <a:lnTo>
                    <a:pt x="1292" y="286"/>
                  </a:lnTo>
                  <a:lnTo>
                    <a:pt x="1350" y="296"/>
                  </a:lnTo>
                  <a:lnTo>
                    <a:pt x="1388" y="296"/>
                  </a:lnTo>
                  <a:lnTo>
                    <a:pt x="1436" y="305"/>
                  </a:lnTo>
                  <a:lnTo>
                    <a:pt x="1484" y="315"/>
                  </a:lnTo>
                  <a:lnTo>
                    <a:pt x="1532" y="325"/>
                  </a:lnTo>
                  <a:lnTo>
                    <a:pt x="1570" y="325"/>
                  </a:lnTo>
                  <a:lnTo>
                    <a:pt x="1627" y="334"/>
                  </a:lnTo>
                  <a:lnTo>
                    <a:pt x="1666" y="344"/>
                  </a:lnTo>
                  <a:lnTo>
                    <a:pt x="1713" y="363"/>
                  </a:lnTo>
                  <a:lnTo>
                    <a:pt x="1761" y="372"/>
                  </a:lnTo>
                  <a:lnTo>
                    <a:pt x="1809" y="382"/>
                  </a:lnTo>
                  <a:lnTo>
                    <a:pt x="1847" y="392"/>
                  </a:lnTo>
                  <a:lnTo>
                    <a:pt x="1895" y="401"/>
                  </a:lnTo>
                  <a:lnTo>
                    <a:pt x="1905" y="401"/>
                  </a:lnTo>
                  <a:lnTo>
                    <a:pt x="1934" y="411"/>
                  </a:lnTo>
                  <a:lnTo>
                    <a:pt x="1981" y="430"/>
                  </a:lnTo>
                  <a:lnTo>
                    <a:pt x="1991" y="430"/>
                  </a:lnTo>
                  <a:lnTo>
                    <a:pt x="2020" y="439"/>
                  </a:lnTo>
                  <a:lnTo>
                    <a:pt x="2068" y="459"/>
                  </a:lnTo>
                  <a:lnTo>
                    <a:pt x="2106" y="468"/>
                  </a:lnTo>
                  <a:lnTo>
                    <a:pt x="2154" y="487"/>
                  </a:lnTo>
                  <a:lnTo>
                    <a:pt x="2173" y="497"/>
                  </a:lnTo>
                  <a:lnTo>
                    <a:pt x="2192" y="497"/>
                  </a:lnTo>
                  <a:lnTo>
                    <a:pt x="2249" y="526"/>
                  </a:lnTo>
                  <a:lnTo>
                    <a:pt x="2259" y="526"/>
                  </a:lnTo>
                  <a:lnTo>
                    <a:pt x="2278" y="535"/>
                  </a:lnTo>
                  <a:lnTo>
                    <a:pt x="2335" y="554"/>
                  </a:lnTo>
                  <a:lnTo>
                    <a:pt x="2364" y="564"/>
                  </a:lnTo>
                  <a:lnTo>
                    <a:pt x="2450" y="602"/>
                  </a:lnTo>
                  <a:lnTo>
                    <a:pt x="2460" y="602"/>
                  </a:lnTo>
                  <a:lnTo>
                    <a:pt x="2527" y="640"/>
                  </a:lnTo>
                  <a:lnTo>
                    <a:pt x="2556" y="660"/>
                  </a:lnTo>
                  <a:lnTo>
                    <a:pt x="2613" y="688"/>
                  </a:lnTo>
                  <a:lnTo>
                    <a:pt x="2642" y="707"/>
                  </a:lnTo>
                  <a:lnTo>
                    <a:pt x="2690" y="727"/>
                  </a:lnTo>
                  <a:lnTo>
                    <a:pt x="2709" y="746"/>
                  </a:lnTo>
                  <a:lnTo>
                    <a:pt x="2728" y="755"/>
                  </a:lnTo>
                  <a:lnTo>
                    <a:pt x="2766" y="774"/>
                  </a:lnTo>
                  <a:lnTo>
                    <a:pt x="2795" y="794"/>
                  </a:lnTo>
                  <a:lnTo>
                    <a:pt x="2804" y="794"/>
                  </a:lnTo>
                  <a:lnTo>
                    <a:pt x="2843" y="822"/>
                  </a:lnTo>
                  <a:lnTo>
                    <a:pt x="2881" y="851"/>
                  </a:lnTo>
                  <a:lnTo>
                    <a:pt x="2919" y="880"/>
                  </a:lnTo>
                  <a:lnTo>
                    <a:pt x="2948" y="899"/>
                  </a:lnTo>
                  <a:lnTo>
                    <a:pt x="2996" y="927"/>
                  </a:lnTo>
                  <a:lnTo>
                    <a:pt x="3025" y="947"/>
                  </a:lnTo>
                  <a:lnTo>
                    <a:pt x="3063" y="975"/>
                  </a:lnTo>
                  <a:lnTo>
                    <a:pt x="3092" y="1004"/>
                  </a:lnTo>
                  <a:lnTo>
                    <a:pt x="3139" y="1033"/>
                  </a:lnTo>
                  <a:lnTo>
                    <a:pt x="3168" y="1061"/>
                  </a:lnTo>
                  <a:lnTo>
                    <a:pt x="3206" y="1090"/>
                  </a:lnTo>
                  <a:lnTo>
                    <a:pt x="3235" y="1119"/>
                  </a:lnTo>
                  <a:lnTo>
                    <a:pt x="3273" y="1148"/>
                  </a:lnTo>
                  <a:lnTo>
                    <a:pt x="3302" y="1176"/>
                  </a:lnTo>
                  <a:lnTo>
                    <a:pt x="3340" y="1205"/>
                  </a:lnTo>
                  <a:lnTo>
                    <a:pt x="3369" y="1234"/>
                  </a:lnTo>
                  <a:lnTo>
                    <a:pt x="3407" y="1272"/>
                  </a:lnTo>
                  <a:lnTo>
                    <a:pt x="3436" y="1301"/>
                  </a:lnTo>
                  <a:lnTo>
                    <a:pt x="3474" y="1339"/>
                  </a:lnTo>
                  <a:lnTo>
                    <a:pt x="3493" y="1368"/>
                  </a:lnTo>
                  <a:lnTo>
                    <a:pt x="3541" y="1406"/>
                  </a:lnTo>
                  <a:lnTo>
                    <a:pt x="3560" y="1444"/>
                  </a:lnTo>
                  <a:lnTo>
                    <a:pt x="3580" y="1454"/>
                  </a:lnTo>
                  <a:cubicBezTo>
                    <a:pt x="3809" y="1712"/>
                    <a:pt x="4001" y="1999"/>
                    <a:pt x="4154" y="2306"/>
                  </a:cubicBezTo>
                  <a:lnTo>
                    <a:pt x="4154" y="2325"/>
                  </a:lnTo>
                  <a:lnTo>
                    <a:pt x="4163" y="2344"/>
                  </a:lnTo>
                  <a:lnTo>
                    <a:pt x="4192" y="2401"/>
                  </a:lnTo>
                  <a:cubicBezTo>
                    <a:pt x="4403" y="2861"/>
                    <a:pt x="4508" y="3358"/>
                    <a:pt x="4508" y="3856"/>
                  </a:cubicBezTo>
                  <a:lnTo>
                    <a:pt x="4508" y="3885"/>
                  </a:lnTo>
                  <a:lnTo>
                    <a:pt x="4508" y="4000"/>
                  </a:lnTo>
                  <a:lnTo>
                    <a:pt x="4508" y="4038"/>
                  </a:lnTo>
                  <a:lnTo>
                    <a:pt x="4508" y="4134"/>
                  </a:lnTo>
                  <a:lnTo>
                    <a:pt x="4508" y="4153"/>
                  </a:lnTo>
                  <a:cubicBezTo>
                    <a:pt x="4508" y="4191"/>
                    <a:pt x="4498" y="4229"/>
                    <a:pt x="4498" y="4277"/>
                  </a:cubicBezTo>
                  <a:lnTo>
                    <a:pt x="4498" y="4296"/>
                  </a:lnTo>
                  <a:cubicBezTo>
                    <a:pt x="4498" y="4325"/>
                    <a:pt x="4489" y="4354"/>
                    <a:pt x="4489" y="4392"/>
                  </a:cubicBezTo>
                  <a:lnTo>
                    <a:pt x="4489" y="4421"/>
                  </a:lnTo>
                  <a:cubicBezTo>
                    <a:pt x="4470" y="4497"/>
                    <a:pt x="4460" y="4574"/>
                    <a:pt x="4441" y="4641"/>
                  </a:cubicBezTo>
                  <a:lnTo>
                    <a:pt x="4441" y="4669"/>
                  </a:lnTo>
                  <a:cubicBezTo>
                    <a:pt x="4441" y="4698"/>
                    <a:pt x="4431" y="4736"/>
                    <a:pt x="4422" y="4765"/>
                  </a:cubicBezTo>
                  <a:lnTo>
                    <a:pt x="4422" y="4784"/>
                  </a:lnTo>
                  <a:cubicBezTo>
                    <a:pt x="4412" y="4823"/>
                    <a:pt x="4403" y="4861"/>
                    <a:pt x="4393" y="4899"/>
                  </a:cubicBezTo>
                  <a:lnTo>
                    <a:pt x="4393" y="4909"/>
                  </a:lnTo>
                  <a:cubicBezTo>
                    <a:pt x="4384" y="4937"/>
                    <a:pt x="4374" y="4976"/>
                    <a:pt x="4364" y="5004"/>
                  </a:cubicBezTo>
                  <a:lnTo>
                    <a:pt x="4355" y="5033"/>
                  </a:lnTo>
                  <a:cubicBezTo>
                    <a:pt x="4336" y="5100"/>
                    <a:pt x="4307" y="5177"/>
                    <a:pt x="4278" y="5244"/>
                  </a:cubicBezTo>
                  <a:lnTo>
                    <a:pt x="4269" y="5263"/>
                  </a:lnTo>
                  <a:lnTo>
                    <a:pt x="4230" y="5359"/>
                  </a:lnTo>
                  <a:lnTo>
                    <a:pt x="4221" y="5368"/>
                  </a:lnTo>
                  <a:cubicBezTo>
                    <a:pt x="4202" y="5406"/>
                    <a:pt x="4192" y="5445"/>
                    <a:pt x="4173" y="5473"/>
                  </a:cubicBezTo>
                  <a:cubicBezTo>
                    <a:pt x="4154" y="5512"/>
                    <a:pt x="4144" y="5540"/>
                    <a:pt x="4125" y="5569"/>
                  </a:cubicBezTo>
                  <a:lnTo>
                    <a:pt x="4116" y="5588"/>
                  </a:lnTo>
                  <a:cubicBezTo>
                    <a:pt x="4077" y="5655"/>
                    <a:pt x="4039" y="5722"/>
                    <a:pt x="4001" y="5789"/>
                  </a:cubicBezTo>
                  <a:lnTo>
                    <a:pt x="3991" y="5799"/>
                  </a:lnTo>
                  <a:lnTo>
                    <a:pt x="3934" y="5894"/>
                  </a:lnTo>
                  <a:lnTo>
                    <a:pt x="3934" y="5904"/>
                  </a:lnTo>
                  <a:cubicBezTo>
                    <a:pt x="3886" y="5961"/>
                    <a:pt x="3838" y="6028"/>
                    <a:pt x="3790" y="6095"/>
                  </a:cubicBezTo>
                  <a:lnTo>
                    <a:pt x="3790" y="6105"/>
                  </a:lnTo>
                  <a:cubicBezTo>
                    <a:pt x="3742" y="6162"/>
                    <a:pt x="3685" y="6220"/>
                    <a:pt x="3637" y="6287"/>
                  </a:cubicBezTo>
                  <a:lnTo>
                    <a:pt x="3560" y="6373"/>
                  </a:lnTo>
                  <a:cubicBezTo>
                    <a:pt x="3503" y="6430"/>
                    <a:pt x="3446" y="6488"/>
                    <a:pt x="3388" y="6536"/>
                  </a:cubicBezTo>
                  <a:cubicBezTo>
                    <a:pt x="3245" y="6679"/>
                    <a:pt x="3082" y="6804"/>
                    <a:pt x="2910" y="6909"/>
                  </a:cubicBezTo>
                  <a:cubicBezTo>
                    <a:pt x="2814" y="6976"/>
                    <a:pt x="2709" y="7043"/>
                    <a:pt x="2594" y="7100"/>
                  </a:cubicBezTo>
                  <a:lnTo>
                    <a:pt x="1522" y="7665"/>
                  </a:lnTo>
                  <a:lnTo>
                    <a:pt x="2029" y="7665"/>
                  </a:lnTo>
                  <a:cubicBezTo>
                    <a:pt x="3819" y="7282"/>
                    <a:pt x="5101" y="5722"/>
                    <a:pt x="5120" y="3894"/>
                  </a:cubicBezTo>
                  <a:cubicBezTo>
                    <a:pt x="5120" y="1676"/>
                    <a:pt x="3298" y="1"/>
                    <a:pt x="1228" y="1"/>
                  </a:cubicBezTo>
                  <a:close/>
                </a:path>
              </a:pathLst>
            </a:custGeom>
            <a:solidFill>
              <a:srgbClr val="D7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6310768" y="2468507"/>
              <a:ext cx="219691" cy="325230"/>
            </a:xfrm>
            <a:custGeom>
              <a:avLst/>
              <a:gdLst/>
              <a:ahLst/>
              <a:cxnLst/>
              <a:rect l="l" t="t" r="r" b="b"/>
              <a:pathLst>
                <a:path w="8366" h="12385" extrusionOk="0">
                  <a:moveTo>
                    <a:pt x="345" y="1"/>
                  </a:moveTo>
                  <a:cubicBezTo>
                    <a:pt x="278" y="1"/>
                    <a:pt x="10" y="20"/>
                    <a:pt x="1" y="259"/>
                  </a:cubicBezTo>
                  <a:lnTo>
                    <a:pt x="10" y="5025"/>
                  </a:lnTo>
                  <a:lnTo>
                    <a:pt x="403" y="4968"/>
                  </a:lnTo>
                  <a:lnTo>
                    <a:pt x="1398" y="4968"/>
                  </a:lnTo>
                  <a:lnTo>
                    <a:pt x="1446" y="4977"/>
                  </a:lnTo>
                  <a:lnTo>
                    <a:pt x="1494" y="4987"/>
                  </a:lnTo>
                  <a:lnTo>
                    <a:pt x="1541" y="4996"/>
                  </a:lnTo>
                  <a:lnTo>
                    <a:pt x="1580" y="5006"/>
                  </a:lnTo>
                  <a:lnTo>
                    <a:pt x="1637" y="5016"/>
                  </a:lnTo>
                  <a:lnTo>
                    <a:pt x="1675" y="5025"/>
                  </a:lnTo>
                  <a:lnTo>
                    <a:pt x="1723" y="5035"/>
                  </a:lnTo>
                  <a:lnTo>
                    <a:pt x="1771" y="5044"/>
                  </a:lnTo>
                  <a:lnTo>
                    <a:pt x="1819" y="5054"/>
                  </a:lnTo>
                  <a:lnTo>
                    <a:pt x="1857" y="5063"/>
                  </a:lnTo>
                  <a:lnTo>
                    <a:pt x="1905" y="5083"/>
                  </a:lnTo>
                  <a:lnTo>
                    <a:pt x="1915" y="5083"/>
                  </a:lnTo>
                  <a:lnTo>
                    <a:pt x="1943" y="5092"/>
                  </a:lnTo>
                  <a:lnTo>
                    <a:pt x="1991" y="5102"/>
                  </a:lnTo>
                  <a:lnTo>
                    <a:pt x="2001" y="5102"/>
                  </a:lnTo>
                  <a:lnTo>
                    <a:pt x="2030" y="5111"/>
                  </a:lnTo>
                  <a:lnTo>
                    <a:pt x="2077" y="5130"/>
                  </a:lnTo>
                  <a:lnTo>
                    <a:pt x="2116" y="5140"/>
                  </a:lnTo>
                  <a:lnTo>
                    <a:pt x="2164" y="5159"/>
                  </a:lnTo>
                  <a:lnTo>
                    <a:pt x="2183" y="5169"/>
                  </a:lnTo>
                  <a:lnTo>
                    <a:pt x="2202" y="5178"/>
                  </a:lnTo>
                  <a:lnTo>
                    <a:pt x="2259" y="5197"/>
                  </a:lnTo>
                  <a:lnTo>
                    <a:pt x="2269" y="5197"/>
                  </a:lnTo>
                  <a:lnTo>
                    <a:pt x="2288" y="5207"/>
                  </a:lnTo>
                  <a:lnTo>
                    <a:pt x="2345" y="5226"/>
                  </a:lnTo>
                  <a:lnTo>
                    <a:pt x="2374" y="5245"/>
                  </a:lnTo>
                  <a:lnTo>
                    <a:pt x="2460" y="5284"/>
                  </a:lnTo>
                  <a:lnTo>
                    <a:pt x="2470" y="5284"/>
                  </a:lnTo>
                  <a:lnTo>
                    <a:pt x="2537" y="5322"/>
                  </a:lnTo>
                  <a:lnTo>
                    <a:pt x="2565" y="5331"/>
                  </a:lnTo>
                  <a:lnTo>
                    <a:pt x="2623" y="5360"/>
                  </a:lnTo>
                  <a:lnTo>
                    <a:pt x="2652" y="5379"/>
                  </a:lnTo>
                  <a:lnTo>
                    <a:pt x="2699" y="5408"/>
                  </a:lnTo>
                  <a:lnTo>
                    <a:pt x="2719" y="5418"/>
                  </a:lnTo>
                  <a:lnTo>
                    <a:pt x="2738" y="5427"/>
                  </a:lnTo>
                  <a:lnTo>
                    <a:pt x="2776" y="5446"/>
                  </a:lnTo>
                  <a:lnTo>
                    <a:pt x="2805" y="5465"/>
                  </a:lnTo>
                  <a:lnTo>
                    <a:pt x="2814" y="5475"/>
                  </a:lnTo>
                  <a:lnTo>
                    <a:pt x="2853" y="5504"/>
                  </a:lnTo>
                  <a:lnTo>
                    <a:pt x="2891" y="5523"/>
                  </a:lnTo>
                  <a:lnTo>
                    <a:pt x="2929" y="5552"/>
                  </a:lnTo>
                  <a:lnTo>
                    <a:pt x="2958" y="5571"/>
                  </a:lnTo>
                  <a:lnTo>
                    <a:pt x="2996" y="5599"/>
                  </a:lnTo>
                  <a:lnTo>
                    <a:pt x="3034" y="5628"/>
                  </a:lnTo>
                  <a:lnTo>
                    <a:pt x="3073" y="5657"/>
                  </a:lnTo>
                  <a:lnTo>
                    <a:pt x="3101" y="5676"/>
                  </a:lnTo>
                  <a:lnTo>
                    <a:pt x="3149" y="5705"/>
                  </a:lnTo>
                  <a:lnTo>
                    <a:pt x="3178" y="5733"/>
                  </a:lnTo>
                  <a:lnTo>
                    <a:pt x="3216" y="5762"/>
                  </a:lnTo>
                  <a:lnTo>
                    <a:pt x="3245" y="5791"/>
                  </a:lnTo>
                  <a:lnTo>
                    <a:pt x="3283" y="5819"/>
                  </a:lnTo>
                  <a:lnTo>
                    <a:pt x="3312" y="5848"/>
                  </a:lnTo>
                  <a:lnTo>
                    <a:pt x="3350" y="5886"/>
                  </a:lnTo>
                  <a:lnTo>
                    <a:pt x="3379" y="5915"/>
                  </a:lnTo>
                  <a:lnTo>
                    <a:pt x="3417" y="5953"/>
                  </a:lnTo>
                  <a:lnTo>
                    <a:pt x="3446" y="5973"/>
                  </a:lnTo>
                  <a:lnTo>
                    <a:pt x="3484" y="6020"/>
                  </a:lnTo>
                  <a:lnTo>
                    <a:pt x="3503" y="6040"/>
                  </a:lnTo>
                  <a:lnTo>
                    <a:pt x="3551" y="6078"/>
                  </a:lnTo>
                  <a:lnTo>
                    <a:pt x="3570" y="6116"/>
                  </a:lnTo>
                  <a:lnTo>
                    <a:pt x="3589" y="6126"/>
                  </a:lnTo>
                  <a:cubicBezTo>
                    <a:pt x="3819" y="6384"/>
                    <a:pt x="4011" y="6671"/>
                    <a:pt x="4164" y="6987"/>
                  </a:cubicBezTo>
                  <a:lnTo>
                    <a:pt x="4164" y="7006"/>
                  </a:lnTo>
                  <a:lnTo>
                    <a:pt x="4173" y="7016"/>
                  </a:lnTo>
                  <a:lnTo>
                    <a:pt x="4202" y="7073"/>
                  </a:lnTo>
                  <a:cubicBezTo>
                    <a:pt x="4413" y="7533"/>
                    <a:pt x="4518" y="8030"/>
                    <a:pt x="4518" y="8528"/>
                  </a:cubicBezTo>
                  <a:lnTo>
                    <a:pt x="4518" y="8557"/>
                  </a:lnTo>
                  <a:lnTo>
                    <a:pt x="4518" y="8681"/>
                  </a:lnTo>
                  <a:lnTo>
                    <a:pt x="4480" y="8748"/>
                  </a:lnTo>
                  <a:lnTo>
                    <a:pt x="4480" y="8853"/>
                  </a:lnTo>
                  <a:lnTo>
                    <a:pt x="4480" y="8872"/>
                  </a:lnTo>
                  <a:cubicBezTo>
                    <a:pt x="4480" y="8911"/>
                    <a:pt x="4470" y="8949"/>
                    <a:pt x="4470" y="8987"/>
                  </a:cubicBezTo>
                  <a:lnTo>
                    <a:pt x="4470" y="9016"/>
                  </a:lnTo>
                  <a:cubicBezTo>
                    <a:pt x="4470" y="9045"/>
                    <a:pt x="4460" y="9073"/>
                    <a:pt x="4460" y="9112"/>
                  </a:cubicBezTo>
                  <a:lnTo>
                    <a:pt x="4460" y="9140"/>
                  </a:lnTo>
                  <a:cubicBezTo>
                    <a:pt x="4441" y="9207"/>
                    <a:pt x="4432" y="9284"/>
                    <a:pt x="4413" y="9360"/>
                  </a:cubicBezTo>
                  <a:lnTo>
                    <a:pt x="4413" y="9389"/>
                  </a:lnTo>
                  <a:cubicBezTo>
                    <a:pt x="4413" y="9418"/>
                    <a:pt x="4403" y="9447"/>
                    <a:pt x="4393" y="9485"/>
                  </a:cubicBezTo>
                  <a:lnTo>
                    <a:pt x="4393" y="9504"/>
                  </a:lnTo>
                  <a:cubicBezTo>
                    <a:pt x="4384" y="9542"/>
                    <a:pt x="4374" y="9581"/>
                    <a:pt x="4365" y="9609"/>
                  </a:cubicBezTo>
                  <a:lnTo>
                    <a:pt x="4365" y="9628"/>
                  </a:lnTo>
                  <a:cubicBezTo>
                    <a:pt x="4355" y="9657"/>
                    <a:pt x="4346" y="9695"/>
                    <a:pt x="4336" y="9724"/>
                  </a:cubicBezTo>
                  <a:lnTo>
                    <a:pt x="4326" y="9743"/>
                  </a:lnTo>
                  <a:cubicBezTo>
                    <a:pt x="4307" y="9820"/>
                    <a:pt x="4279" y="9896"/>
                    <a:pt x="4250" y="9963"/>
                  </a:cubicBezTo>
                  <a:lnTo>
                    <a:pt x="4240" y="9983"/>
                  </a:lnTo>
                  <a:lnTo>
                    <a:pt x="4202" y="10069"/>
                  </a:lnTo>
                  <a:lnTo>
                    <a:pt x="4192" y="10088"/>
                  </a:lnTo>
                  <a:cubicBezTo>
                    <a:pt x="4173" y="10126"/>
                    <a:pt x="4164" y="10164"/>
                    <a:pt x="4145" y="10193"/>
                  </a:cubicBezTo>
                  <a:cubicBezTo>
                    <a:pt x="4125" y="10222"/>
                    <a:pt x="4116" y="10260"/>
                    <a:pt x="4097" y="10289"/>
                  </a:cubicBezTo>
                  <a:lnTo>
                    <a:pt x="4087" y="10308"/>
                  </a:lnTo>
                  <a:cubicBezTo>
                    <a:pt x="4049" y="10375"/>
                    <a:pt x="4011" y="10442"/>
                    <a:pt x="3972" y="10509"/>
                  </a:cubicBezTo>
                  <a:lnTo>
                    <a:pt x="3963" y="10518"/>
                  </a:lnTo>
                  <a:lnTo>
                    <a:pt x="3905" y="10614"/>
                  </a:lnTo>
                  <a:cubicBezTo>
                    <a:pt x="3857" y="10681"/>
                    <a:pt x="3810" y="10748"/>
                    <a:pt x="3762" y="10815"/>
                  </a:cubicBezTo>
                  <a:cubicBezTo>
                    <a:pt x="3714" y="10882"/>
                    <a:pt x="3656" y="10940"/>
                    <a:pt x="3609" y="11007"/>
                  </a:cubicBezTo>
                  <a:lnTo>
                    <a:pt x="3532" y="11093"/>
                  </a:lnTo>
                  <a:cubicBezTo>
                    <a:pt x="3475" y="11150"/>
                    <a:pt x="3417" y="11208"/>
                    <a:pt x="3360" y="11255"/>
                  </a:cubicBezTo>
                  <a:cubicBezTo>
                    <a:pt x="3216" y="11389"/>
                    <a:pt x="3054" y="11523"/>
                    <a:pt x="2881" y="11629"/>
                  </a:cubicBezTo>
                  <a:cubicBezTo>
                    <a:pt x="2786" y="11696"/>
                    <a:pt x="2680" y="11763"/>
                    <a:pt x="2565" y="11820"/>
                  </a:cubicBezTo>
                  <a:lnTo>
                    <a:pt x="1494" y="12385"/>
                  </a:lnTo>
                  <a:lnTo>
                    <a:pt x="8030" y="12385"/>
                  </a:lnTo>
                  <a:cubicBezTo>
                    <a:pt x="8116" y="12385"/>
                    <a:pt x="8365" y="12346"/>
                    <a:pt x="8365" y="12107"/>
                  </a:cubicBezTo>
                  <a:lnTo>
                    <a:pt x="8365" y="2661"/>
                  </a:lnTo>
                  <a:lnTo>
                    <a:pt x="6968" y="1398"/>
                  </a:lnTo>
                  <a:lnTo>
                    <a:pt x="5705" y="1"/>
                  </a:lnTo>
                  <a:close/>
                </a:path>
              </a:pathLst>
            </a:custGeom>
            <a:solidFill>
              <a:srgbClr val="DE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6230360" y="2591666"/>
              <a:ext cx="204329" cy="204329"/>
            </a:xfrm>
            <a:custGeom>
              <a:avLst/>
              <a:gdLst/>
              <a:ahLst/>
              <a:cxnLst/>
              <a:rect l="l" t="t" r="r" b="b"/>
              <a:pathLst>
                <a:path w="7781" h="7781" extrusionOk="0">
                  <a:moveTo>
                    <a:pt x="3895" y="0"/>
                  </a:moveTo>
                  <a:cubicBezTo>
                    <a:pt x="1742" y="0"/>
                    <a:pt x="0" y="1742"/>
                    <a:pt x="0" y="3895"/>
                  </a:cubicBezTo>
                  <a:cubicBezTo>
                    <a:pt x="0" y="6039"/>
                    <a:pt x="1742" y="7781"/>
                    <a:pt x="3895" y="7781"/>
                  </a:cubicBezTo>
                  <a:cubicBezTo>
                    <a:pt x="6049" y="7781"/>
                    <a:pt x="7781" y="6039"/>
                    <a:pt x="7781" y="3895"/>
                  </a:cubicBezTo>
                  <a:cubicBezTo>
                    <a:pt x="7781" y="1742"/>
                    <a:pt x="6049" y="0"/>
                    <a:pt x="3895" y="0"/>
                  </a:cubicBez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6234115" y="2591666"/>
              <a:ext cx="104331" cy="204329"/>
            </a:xfrm>
            <a:custGeom>
              <a:avLst/>
              <a:gdLst/>
              <a:ahLst/>
              <a:cxnLst/>
              <a:rect l="l" t="t" r="r" b="b"/>
              <a:pathLst>
                <a:path w="3973" h="7781" extrusionOk="0">
                  <a:moveTo>
                    <a:pt x="3752" y="0"/>
                  </a:moveTo>
                  <a:cubicBezTo>
                    <a:pt x="1656" y="77"/>
                    <a:pt x="1" y="1799"/>
                    <a:pt x="1" y="3895"/>
                  </a:cubicBezTo>
                  <a:cubicBezTo>
                    <a:pt x="1" y="5991"/>
                    <a:pt x="1656" y="7704"/>
                    <a:pt x="3752" y="7781"/>
                  </a:cubicBezTo>
                  <a:cubicBezTo>
                    <a:pt x="3829" y="7781"/>
                    <a:pt x="3896" y="7781"/>
                    <a:pt x="3972" y="7771"/>
                  </a:cubicBezTo>
                  <a:cubicBezTo>
                    <a:pt x="1915" y="7656"/>
                    <a:pt x="307" y="5953"/>
                    <a:pt x="297" y="3895"/>
                  </a:cubicBezTo>
                  <a:cubicBezTo>
                    <a:pt x="297" y="1828"/>
                    <a:pt x="1915" y="125"/>
                    <a:pt x="3972" y="10"/>
                  </a:cubicBezTo>
                  <a:cubicBezTo>
                    <a:pt x="3896" y="10"/>
                    <a:pt x="3829" y="0"/>
                    <a:pt x="375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6262528" y="2728875"/>
              <a:ext cx="140491" cy="67121"/>
            </a:xfrm>
            <a:custGeom>
              <a:avLst/>
              <a:gdLst/>
              <a:ahLst/>
              <a:cxnLst/>
              <a:rect l="l" t="t" r="r" b="b"/>
              <a:pathLst>
                <a:path w="5350" h="2556" extrusionOk="0">
                  <a:moveTo>
                    <a:pt x="3254" y="1"/>
                  </a:moveTo>
                  <a:lnTo>
                    <a:pt x="2680" y="594"/>
                  </a:lnTo>
                  <a:lnTo>
                    <a:pt x="2077" y="10"/>
                  </a:lnTo>
                  <a:lnTo>
                    <a:pt x="861" y="489"/>
                  </a:lnTo>
                  <a:cubicBezTo>
                    <a:pt x="517" y="623"/>
                    <a:pt x="249" y="891"/>
                    <a:pt x="105" y="1235"/>
                  </a:cubicBezTo>
                  <a:lnTo>
                    <a:pt x="0" y="1494"/>
                  </a:lnTo>
                  <a:lnTo>
                    <a:pt x="211" y="1666"/>
                  </a:lnTo>
                  <a:cubicBezTo>
                    <a:pt x="924" y="2259"/>
                    <a:pt x="1799" y="2556"/>
                    <a:pt x="2675" y="2556"/>
                  </a:cubicBezTo>
                  <a:cubicBezTo>
                    <a:pt x="3551" y="2556"/>
                    <a:pt x="4426" y="2259"/>
                    <a:pt x="5139" y="1666"/>
                  </a:cubicBezTo>
                  <a:lnTo>
                    <a:pt x="5350" y="1494"/>
                  </a:lnTo>
                  <a:lnTo>
                    <a:pt x="5245" y="1245"/>
                  </a:lnTo>
                  <a:cubicBezTo>
                    <a:pt x="5101" y="900"/>
                    <a:pt x="4833" y="632"/>
                    <a:pt x="4489" y="489"/>
                  </a:cubicBezTo>
                  <a:lnTo>
                    <a:pt x="3254" y="1"/>
                  </a:ln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6262528" y="2729137"/>
              <a:ext cx="74920" cy="66858"/>
            </a:xfrm>
            <a:custGeom>
              <a:avLst/>
              <a:gdLst/>
              <a:ahLst/>
              <a:cxnLst/>
              <a:rect l="l" t="t" r="r" b="b"/>
              <a:pathLst>
                <a:path w="2853" h="2546" extrusionOk="0">
                  <a:moveTo>
                    <a:pt x="2077" y="0"/>
                  </a:moveTo>
                  <a:lnTo>
                    <a:pt x="852" y="479"/>
                  </a:lnTo>
                  <a:cubicBezTo>
                    <a:pt x="507" y="622"/>
                    <a:pt x="239" y="890"/>
                    <a:pt x="96" y="1225"/>
                  </a:cubicBezTo>
                  <a:lnTo>
                    <a:pt x="0" y="1493"/>
                  </a:lnTo>
                  <a:lnTo>
                    <a:pt x="201" y="1665"/>
                  </a:lnTo>
                  <a:cubicBezTo>
                    <a:pt x="900" y="2230"/>
                    <a:pt x="1771" y="2546"/>
                    <a:pt x="2670" y="2546"/>
                  </a:cubicBezTo>
                  <a:lnTo>
                    <a:pt x="2852" y="2546"/>
                  </a:lnTo>
                  <a:cubicBezTo>
                    <a:pt x="2010" y="2508"/>
                    <a:pt x="1206" y="2201"/>
                    <a:pt x="565" y="1665"/>
                  </a:cubicBezTo>
                  <a:lnTo>
                    <a:pt x="354" y="1493"/>
                  </a:lnTo>
                  <a:lnTo>
                    <a:pt x="459" y="1225"/>
                  </a:lnTo>
                  <a:cubicBezTo>
                    <a:pt x="593" y="890"/>
                    <a:pt x="871" y="622"/>
                    <a:pt x="1216" y="479"/>
                  </a:cubicBezTo>
                  <a:lnTo>
                    <a:pt x="2173" y="105"/>
                  </a:lnTo>
                  <a:lnTo>
                    <a:pt x="2077"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6283878" y="2609996"/>
              <a:ext cx="98029" cy="64862"/>
            </a:xfrm>
            <a:custGeom>
              <a:avLst/>
              <a:gdLst/>
              <a:ahLst/>
              <a:cxnLst/>
              <a:rect l="l" t="t" r="r" b="b"/>
              <a:pathLst>
                <a:path w="3733" h="2470" extrusionOk="0">
                  <a:moveTo>
                    <a:pt x="3283" y="2135"/>
                  </a:moveTo>
                  <a:lnTo>
                    <a:pt x="3274" y="2145"/>
                  </a:lnTo>
                  <a:lnTo>
                    <a:pt x="3235" y="2164"/>
                  </a:lnTo>
                  <a:lnTo>
                    <a:pt x="3283" y="2135"/>
                  </a:lnTo>
                  <a:close/>
                  <a:moveTo>
                    <a:pt x="1800" y="1"/>
                  </a:moveTo>
                  <a:cubicBezTo>
                    <a:pt x="814" y="1"/>
                    <a:pt x="1" y="757"/>
                    <a:pt x="1" y="1685"/>
                  </a:cubicBezTo>
                  <a:lnTo>
                    <a:pt x="1" y="2470"/>
                  </a:lnTo>
                  <a:cubicBezTo>
                    <a:pt x="1" y="2470"/>
                    <a:pt x="412" y="2432"/>
                    <a:pt x="460" y="2250"/>
                  </a:cubicBezTo>
                  <a:cubicBezTo>
                    <a:pt x="479" y="2231"/>
                    <a:pt x="489" y="2212"/>
                    <a:pt x="498" y="2183"/>
                  </a:cubicBezTo>
                  <a:cubicBezTo>
                    <a:pt x="728" y="2183"/>
                    <a:pt x="1819" y="2173"/>
                    <a:pt x="2431" y="1465"/>
                  </a:cubicBezTo>
                  <a:cubicBezTo>
                    <a:pt x="2575" y="1819"/>
                    <a:pt x="2872" y="2078"/>
                    <a:pt x="3235" y="2173"/>
                  </a:cubicBezTo>
                  <a:cubicBezTo>
                    <a:pt x="3245" y="2202"/>
                    <a:pt x="3254" y="2221"/>
                    <a:pt x="3274" y="2240"/>
                  </a:cubicBezTo>
                  <a:cubicBezTo>
                    <a:pt x="3321" y="2422"/>
                    <a:pt x="3733" y="2460"/>
                    <a:pt x="3733" y="2460"/>
                  </a:cubicBezTo>
                  <a:lnTo>
                    <a:pt x="3733" y="1676"/>
                  </a:lnTo>
                  <a:cubicBezTo>
                    <a:pt x="3733" y="757"/>
                    <a:pt x="2929" y="1"/>
                    <a:pt x="19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6283878" y="2610258"/>
              <a:ext cx="53308" cy="64600"/>
            </a:xfrm>
            <a:custGeom>
              <a:avLst/>
              <a:gdLst/>
              <a:ahLst/>
              <a:cxnLst/>
              <a:rect l="l" t="t" r="r" b="b"/>
              <a:pathLst>
                <a:path w="2030" h="2460" extrusionOk="0">
                  <a:moveTo>
                    <a:pt x="1800" y="0"/>
                  </a:moveTo>
                  <a:cubicBezTo>
                    <a:pt x="814" y="0"/>
                    <a:pt x="1" y="756"/>
                    <a:pt x="1" y="1685"/>
                  </a:cubicBezTo>
                  <a:lnTo>
                    <a:pt x="1" y="2460"/>
                  </a:lnTo>
                  <a:cubicBezTo>
                    <a:pt x="106" y="2450"/>
                    <a:pt x="221" y="2422"/>
                    <a:pt x="316" y="2374"/>
                  </a:cubicBezTo>
                  <a:lnTo>
                    <a:pt x="326" y="2106"/>
                  </a:lnTo>
                  <a:lnTo>
                    <a:pt x="326" y="1675"/>
                  </a:lnTo>
                  <a:cubicBezTo>
                    <a:pt x="326" y="776"/>
                    <a:pt x="1082" y="39"/>
                    <a:pt x="20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6368566" y="2668319"/>
              <a:ext cx="18119" cy="26917"/>
            </a:xfrm>
            <a:custGeom>
              <a:avLst/>
              <a:gdLst/>
              <a:ahLst/>
              <a:cxnLst/>
              <a:rect l="l" t="t" r="r" b="b"/>
              <a:pathLst>
                <a:path w="690" h="1025" extrusionOk="0">
                  <a:moveTo>
                    <a:pt x="221" y="0"/>
                  </a:moveTo>
                  <a:cubicBezTo>
                    <a:pt x="176" y="0"/>
                    <a:pt x="132" y="13"/>
                    <a:pt x="87" y="38"/>
                  </a:cubicBezTo>
                  <a:cubicBezTo>
                    <a:pt x="29" y="77"/>
                    <a:pt x="1" y="144"/>
                    <a:pt x="1" y="211"/>
                  </a:cubicBezTo>
                  <a:lnTo>
                    <a:pt x="1" y="814"/>
                  </a:lnTo>
                  <a:cubicBezTo>
                    <a:pt x="1" y="881"/>
                    <a:pt x="29" y="938"/>
                    <a:pt x="87" y="986"/>
                  </a:cubicBezTo>
                  <a:cubicBezTo>
                    <a:pt x="135" y="1005"/>
                    <a:pt x="173" y="1024"/>
                    <a:pt x="221" y="1024"/>
                  </a:cubicBezTo>
                  <a:cubicBezTo>
                    <a:pt x="250" y="1024"/>
                    <a:pt x="269" y="1015"/>
                    <a:pt x="288" y="1015"/>
                  </a:cubicBezTo>
                  <a:cubicBezTo>
                    <a:pt x="336" y="995"/>
                    <a:pt x="374" y="986"/>
                    <a:pt x="422" y="957"/>
                  </a:cubicBezTo>
                  <a:cubicBezTo>
                    <a:pt x="460" y="919"/>
                    <a:pt x="498" y="890"/>
                    <a:pt x="546" y="861"/>
                  </a:cubicBezTo>
                  <a:cubicBezTo>
                    <a:pt x="632" y="766"/>
                    <a:pt x="690" y="641"/>
                    <a:pt x="690" y="507"/>
                  </a:cubicBezTo>
                  <a:cubicBezTo>
                    <a:pt x="680" y="278"/>
                    <a:pt x="518" y="67"/>
                    <a:pt x="288" y="10"/>
                  </a:cubicBezTo>
                  <a:cubicBezTo>
                    <a:pt x="266" y="3"/>
                    <a:pt x="243" y="0"/>
                    <a:pt x="221" y="0"/>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6276079" y="2668319"/>
              <a:ext cx="21402" cy="26917"/>
            </a:xfrm>
            <a:custGeom>
              <a:avLst/>
              <a:gdLst/>
              <a:ahLst/>
              <a:cxnLst/>
              <a:rect l="l" t="t" r="r" b="b"/>
              <a:pathLst>
                <a:path w="815" h="1025" extrusionOk="0">
                  <a:moveTo>
                    <a:pt x="594" y="0"/>
                  </a:moveTo>
                  <a:cubicBezTo>
                    <a:pt x="572" y="0"/>
                    <a:pt x="550" y="3"/>
                    <a:pt x="527" y="10"/>
                  </a:cubicBezTo>
                  <a:cubicBezTo>
                    <a:pt x="1" y="144"/>
                    <a:pt x="1" y="890"/>
                    <a:pt x="527" y="1015"/>
                  </a:cubicBezTo>
                  <a:cubicBezTo>
                    <a:pt x="546" y="1024"/>
                    <a:pt x="566" y="1024"/>
                    <a:pt x="594" y="1024"/>
                  </a:cubicBezTo>
                  <a:cubicBezTo>
                    <a:pt x="642" y="1024"/>
                    <a:pt x="680" y="1015"/>
                    <a:pt x="728" y="986"/>
                  </a:cubicBezTo>
                  <a:cubicBezTo>
                    <a:pt x="786" y="948"/>
                    <a:pt x="814" y="881"/>
                    <a:pt x="814" y="814"/>
                  </a:cubicBezTo>
                  <a:lnTo>
                    <a:pt x="814" y="220"/>
                  </a:lnTo>
                  <a:cubicBezTo>
                    <a:pt x="814" y="144"/>
                    <a:pt x="786" y="77"/>
                    <a:pt x="728" y="38"/>
                  </a:cubicBezTo>
                  <a:cubicBezTo>
                    <a:pt x="684" y="13"/>
                    <a:pt x="639" y="0"/>
                    <a:pt x="594" y="0"/>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6315048" y="2715613"/>
              <a:ext cx="35950" cy="38917"/>
            </a:xfrm>
            <a:custGeom>
              <a:avLst/>
              <a:gdLst/>
              <a:ahLst/>
              <a:cxnLst/>
              <a:rect l="l" t="t" r="r" b="b"/>
              <a:pathLst>
                <a:path w="1369" h="1482" extrusionOk="0">
                  <a:moveTo>
                    <a:pt x="224" y="0"/>
                  </a:moveTo>
                  <a:cubicBezTo>
                    <a:pt x="176" y="0"/>
                    <a:pt x="128" y="18"/>
                    <a:pt x="86" y="46"/>
                  </a:cubicBezTo>
                  <a:cubicBezTo>
                    <a:pt x="29" y="84"/>
                    <a:pt x="0" y="151"/>
                    <a:pt x="0" y="209"/>
                  </a:cubicBezTo>
                  <a:lnTo>
                    <a:pt x="0" y="841"/>
                  </a:lnTo>
                  <a:cubicBezTo>
                    <a:pt x="0" y="898"/>
                    <a:pt x="19" y="965"/>
                    <a:pt x="67" y="1003"/>
                  </a:cubicBezTo>
                  <a:lnTo>
                    <a:pt x="527" y="1415"/>
                  </a:lnTo>
                  <a:cubicBezTo>
                    <a:pt x="565" y="1453"/>
                    <a:pt x="622" y="1482"/>
                    <a:pt x="680" y="1482"/>
                  </a:cubicBezTo>
                  <a:cubicBezTo>
                    <a:pt x="737" y="1482"/>
                    <a:pt x="795" y="1453"/>
                    <a:pt x="842" y="1415"/>
                  </a:cubicBezTo>
                  <a:lnTo>
                    <a:pt x="1302" y="955"/>
                  </a:lnTo>
                  <a:cubicBezTo>
                    <a:pt x="1350" y="917"/>
                    <a:pt x="1369" y="869"/>
                    <a:pt x="1369" y="812"/>
                  </a:cubicBezTo>
                  <a:lnTo>
                    <a:pt x="1369" y="218"/>
                  </a:lnTo>
                  <a:cubicBezTo>
                    <a:pt x="1369" y="161"/>
                    <a:pt x="1340" y="104"/>
                    <a:pt x="1302" y="65"/>
                  </a:cubicBezTo>
                  <a:cubicBezTo>
                    <a:pt x="1254" y="27"/>
                    <a:pt x="1197" y="8"/>
                    <a:pt x="1139" y="8"/>
                  </a:cubicBezTo>
                  <a:lnTo>
                    <a:pt x="1091" y="8"/>
                  </a:lnTo>
                  <a:cubicBezTo>
                    <a:pt x="1005" y="27"/>
                    <a:pt x="909" y="37"/>
                    <a:pt x="823" y="37"/>
                  </a:cubicBezTo>
                  <a:lnTo>
                    <a:pt x="546" y="37"/>
                  </a:lnTo>
                  <a:cubicBezTo>
                    <a:pt x="460" y="37"/>
                    <a:pt x="364" y="27"/>
                    <a:pt x="278" y="8"/>
                  </a:cubicBezTo>
                  <a:cubicBezTo>
                    <a:pt x="260" y="3"/>
                    <a:pt x="242" y="0"/>
                    <a:pt x="224" y="0"/>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6315048" y="2715745"/>
              <a:ext cx="21875" cy="38786"/>
            </a:xfrm>
            <a:custGeom>
              <a:avLst/>
              <a:gdLst/>
              <a:ahLst/>
              <a:cxnLst/>
              <a:rect l="l" t="t" r="r" b="b"/>
              <a:pathLst>
                <a:path w="833" h="1477" extrusionOk="0">
                  <a:moveTo>
                    <a:pt x="234" y="0"/>
                  </a:moveTo>
                  <a:cubicBezTo>
                    <a:pt x="179" y="0"/>
                    <a:pt x="126" y="19"/>
                    <a:pt x="86" y="51"/>
                  </a:cubicBezTo>
                  <a:cubicBezTo>
                    <a:pt x="29" y="89"/>
                    <a:pt x="0" y="146"/>
                    <a:pt x="0" y="213"/>
                  </a:cubicBezTo>
                  <a:lnTo>
                    <a:pt x="0" y="836"/>
                  </a:lnTo>
                  <a:cubicBezTo>
                    <a:pt x="0" y="893"/>
                    <a:pt x="19" y="960"/>
                    <a:pt x="67" y="998"/>
                  </a:cubicBezTo>
                  <a:lnTo>
                    <a:pt x="517" y="1410"/>
                  </a:lnTo>
                  <a:cubicBezTo>
                    <a:pt x="565" y="1448"/>
                    <a:pt x="622" y="1477"/>
                    <a:pt x="680" y="1477"/>
                  </a:cubicBezTo>
                  <a:cubicBezTo>
                    <a:pt x="737" y="1477"/>
                    <a:pt x="795" y="1448"/>
                    <a:pt x="833" y="1410"/>
                  </a:cubicBezTo>
                  <a:cubicBezTo>
                    <a:pt x="795" y="1400"/>
                    <a:pt x="756" y="1381"/>
                    <a:pt x="728" y="1343"/>
                  </a:cubicBezTo>
                  <a:lnTo>
                    <a:pt x="268" y="931"/>
                  </a:lnTo>
                  <a:cubicBezTo>
                    <a:pt x="220" y="893"/>
                    <a:pt x="201" y="826"/>
                    <a:pt x="201" y="769"/>
                  </a:cubicBezTo>
                  <a:lnTo>
                    <a:pt x="201" y="146"/>
                  </a:lnTo>
                  <a:cubicBezTo>
                    <a:pt x="201" y="99"/>
                    <a:pt x="220" y="41"/>
                    <a:pt x="268" y="3"/>
                  </a:cubicBezTo>
                  <a:cubicBezTo>
                    <a:pt x="257" y="1"/>
                    <a:pt x="245" y="0"/>
                    <a:pt x="234" y="0"/>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6294172" y="2648178"/>
              <a:ext cx="76942" cy="77467"/>
            </a:xfrm>
            <a:custGeom>
              <a:avLst/>
              <a:gdLst/>
              <a:ahLst/>
              <a:cxnLst/>
              <a:rect l="l" t="t" r="r" b="b"/>
              <a:pathLst>
                <a:path w="2930" h="2950" extrusionOk="0">
                  <a:moveTo>
                    <a:pt x="2039" y="0"/>
                  </a:moveTo>
                  <a:cubicBezTo>
                    <a:pt x="2022" y="0"/>
                    <a:pt x="2006" y="7"/>
                    <a:pt x="1992" y="21"/>
                  </a:cubicBezTo>
                  <a:cubicBezTo>
                    <a:pt x="1666" y="241"/>
                    <a:pt x="1312" y="403"/>
                    <a:pt x="929" y="509"/>
                  </a:cubicBezTo>
                  <a:cubicBezTo>
                    <a:pt x="814" y="537"/>
                    <a:pt x="690" y="566"/>
                    <a:pt x="575" y="585"/>
                  </a:cubicBezTo>
                  <a:cubicBezTo>
                    <a:pt x="451" y="604"/>
                    <a:pt x="336" y="624"/>
                    <a:pt x="212" y="624"/>
                  </a:cubicBezTo>
                  <a:cubicBezTo>
                    <a:pt x="97" y="633"/>
                    <a:pt x="1" y="719"/>
                    <a:pt x="1" y="834"/>
                  </a:cubicBezTo>
                  <a:lnTo>
                    <a:pt x="1" y="1705"/>
                  </a:lnTo>
                  <a:cubicBezTo>
                    <a:pt x="1" y="2384"/>
                    <a:pt x="604" y="2949"/>
                    <a:pt x="1331" y="2949"/>
                  </a:cubicBezTo>
                  <a:lnTo>
                    <a:pt x="1609" y="2949"/>
                  </a:lnTo>
                  <a:cubicBezTo>
                    <a:pt x="2336" y="2949"/>
                    <a:pt x="2929" y="2394"/>
                    <a:pt x="2929" y="1705"/>
                  </a:cubicBezTo>
                  <a:lnTo>
                    <a:pt x="2929" y="805"/>
                  </a:lnTo>
                  <a:cubicBezTo>
                    <a:pt x="2929" y="719"/>
                    <a:pt x="2882" y="633"/>
                    <a:pt x="2796" y="604"/>
                  </a:cubicBezTo>
                  <a:cubicBezTo>
                    <a:pt x="2767" y="595"/>
                    <a:pt x="2748" y="585"/>
                    <a:pt x="2719" y="576"/>
                  </a:cubicBezTo>
                  <a:cubicBezTo>
                    <a:pt x="2470" y="480"/>
                    <a:pt x="2250" y="298"/>
                    <a:pt x="2126" y="59"/>
                  </a:cubicBezTo>
                  <a:lnTo>
                    <a:pt x="2106" y="49"/>
                  </a:lnTo>
                  <a:cubicBezTo>
                    <a:pt x="2094" y="19"/>
                    <a:pt x="2067" y="0"/>
                    <a:pt x="2039" y="0"/>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6294434" y="2648099"/>
              <a:ext cx="56328" cy="77546"/>
            </a:xfrm>
            <a:custGeom>
              <a:avLst/>
              <a:gdLst/>
              <a:ahLst/>
              <a:cxnLst/>
              <a:rect l="l" t="t" r="r" b="b"/>
              <a:pathLst>
                <a:path w="2145" h="2953" extrusionOk="0">
                  <a:moveTo>
                    <a:pt x="2034" y="0"/>
                  </a:moveTo>
                  <a:cubicBezTo>
                    <a:pt x="2019" y="0"/>
                    <a:pt x="2004" y="4"/>
                    <a:pt x="1991" y="14"/>
                  </a:cubicBezTo>
                  <a:cubicBezTo>
                    <a:pt x="1666" y="244"/>
                    <a:pt x="1312" y="406"/>
                    <a:pt x="929" y="512"/>
                  </a:cubicBezTo>
                  <a:cubicBezTo>
                    <a:pt x="814" y="540"/>
                    <a:pt x="690" y="569"/>
                    <a:pt x="565" y="588"/>
                  </a:cubicBezTo>
                  <a:cubicBezTo>
                    <a:pt x="450" y="607"/>
                    <a:pt x="326" y="617"/>
                    <a:pt x="211" y="627"/>
                  </a:cubicBezTo>
                  <a:cubicBezTo>
                    <a:pt x="96" y="636"/>
                    <a:pt x="1" y="722"/>
                    <a:pt x="1" y="837"/>
                  </a:cubicBezTo>
                  <a:lnTo>
                    <a:pt x="1" y="1708"/>
                  </a:lnTo>
                  <a:cubicBezTo>
                    <a:pt x="1" y="2387"/>
                    <a:pt x="603" y="2952"/>
                    <a:pt x="1331" y="2952"/>
                  </a:cubicBezTo>
                  <a:lnTo>
                    <a:pt x="1599" y="2952"/>
                  </a:lnTo>
                  <a:cubicBezTo>
                    <a:pt x="871" y="2952"/>
                    <a:pt x="278" y="2387"/>
                    <a:pt x="278" y="1708"/>
                  </a:cubicBezTo>
                  <a:lnTo>
                    <a:pt x="278" y="837"/>
                  </a:lnTo>
                  <a:cubicBezTo>
                    <a:pt x="278" y="722"/>
                    <a:pt x="374" y="636"/>
                    <a:pt x="489" y="627"/>
                  </a:cubicBezTo>
                  <a:cubicBezTo>
                    <a:pt x="603" y="617"/>
                    <a:pt x="728" y="607"/>
                    <a:pt x="843" y="588"/>
                  </a:cubicBezTo>
                  <a:cubicBezTo>
                    <a:pt x="967" y="569"/>
                    <a:pt x="1082" y="540"/>
                    <a:pt x="1206" y="512"/>
                  </a:cubicBezTo>
                  <a:cubicBezTo>
                    <a:pt x="1532" y="426"/>
                    <a:pt x="1848" y="282"/>
                    <a:pt x="2144" y="100"/>
                  </a:cubicBezTo>
                  <a:lnTo>
                    <a:pt x="2116" y="62"/>
                  </a:lnTo>
                  <a:lnTo>
                    <a:pt x="2106" y="43"/>
                  </a:lnTo>
                  <a:cubicBezTo>
                    <a:pt x="2093" y="17"/>
                    <a:pt x="2063" y="0"/>
                    <a:pt x="2034" y="0"/>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6459557" y="2469268"/>
              <a:ext cx="69878" cy="70140"/>
            </a:xfrm>
            <a:custGeom>
              <a:avLst/>
              <a:gdLst/>
              <a:ahLst/>
              <a:cxnLst/>
              <a:rect l="l" t="t" r="r" b="b"/>
              <a:pathLst>
                <a:path w="2661" h="2671" extrusionOk="0">
                  <a:moveTo>
                    <a:pt x="0" y="0"/>
                  </a:moveTo>
                  <a:lnTo>
                    <a:pt x="0" y="2163"/>
                  </a:lnTo>
                  <a:cubicBezTo>
                    <a:pt x="10" y="2336"/>
                    <a:pt x="115" y="2671"/>
                    <a:pt x="689" y="2671"/>
                  </a:cubicBezTo>
                  <a:lnTo>
                    <a:pt x="2661" y="2671"/>
                  </a:lnTo>
                  <a:lnTo>
                    <a:pt x="0"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38"/>
          <p:cNvGrpSpPr/>
          <p:nvPr/>
        </p:nvGrpSpPr>
        <p:grpSpPr>
          <a:xfrm>
            <a:off x="3380808" y="2615012"/>
            <a:ext cx="405810" cy="475064"/>
            <a:chOff x="5750650" y="2891652"/>
            <a:chExt cx="320216" cy="361403"/>
          </a:xfrm>
        </p:grpSpPr>
        <p:sp>
          <p:nvSpPr>
            <p:cNvPr id="1537" name="Google Shape;1537;p38"/>
            <p:cNvSpPr/>
            <p:nvPr/>
          </p:nvSpPr>
          <p:spPr>
            <a:xfrm>
              <a:off x="5750650" y="2891652"/>
              <a:ext cx="196919" cy="193644"/>
            </a:xfrm>
            <a:custGeom>
              <a:avLst/>
              <a:gdLst/>
              <a:ahLst/>
              <a:cxnLst/>
              <a:rect l="l" t="t" r="r" b="b"/>
              <a:pathLst>
                <a:path w="7516" h="7391" extrusionOk="0">
                  <a:moveTo>
                    <a:pt x="777" y="0"/>
                  </a:moveTo>
                  <a:cubicBezTo>
                    <a:pt x="346" y="0"/>
                    <a:pt x="1" y="384"/>
                    <a:pt x="49" y="815"/>
                  </a:cubicBezTo>
                  <a:lnTo>
                    <a:pt x="595" y="6403"/>
                  </a:lnTo>
                  <a:cubicBezTo>
                    <a:pt x="672" y="7170"/>
                    <a:pt x="1314" y="7391"/>
                    <a:pt x="2081" y="7391"/>
                  </a:cubicBezTo>
                  <a:lnTo>
                    <a:pt x="5436" y="7391"/>
                  </a:lnTo>
                  <a:cubicBezTo>
                    <a:pt x="6202" y="7391"/>
                    <a:pt x="6845" y="7161"/>
                    <a:pt x="6921" y="6403"/>
                  </a:cubicBezTo>
                  <a:lnTo>
                    <a:pt x="7468" y="815"/>
                  </a:lnTo>
                  <a:cubicBezTo>
                    <a:pt x="7516" y="384"/>
                    <a:pt x="7170" y="0"/>
                    <a:pt x="6739" y="0"/>
                  </a:cubicBezTo>
                  <a:close/>
                </a:path>
              </a:pathLst>
            </a:custGeom>
            <a:solidFill>
              <a:srgbClr val="E7E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5847590" y="2891652"/>
              <a:ext cx="99979" cy="193644"/>
            </a:xfrm>
            <a:custGeom>
              <a:avLst/>
              <a:gdLst/>
              <a:ahLst/>
              <a:cxnLst/>
              <a:rect l="l" t="t" r="r" b="b"/>
              <a:pathLst>
                <a:path w="3816" h="7391" extrusionOk="0">
                  <a:moveTo>
                    <a:pt x="1295" y="0"/>
                  </a:moveTo>
                  <a:cubicBezTo>
                    <a:pt x="1736" y="0"/>
                    <a:pt x="2071" y="384"/>
                    <a:pt x="2033" y="815"/>
                  </a:cubicBezTo>
                  <a:lnTo>
                    <a:pt x="1477" y="6403"/>
                  </a:lnTo>
                  <a:cubicBezTo>
                    <a:pt x="1400" y="7161"/>
                    <a:pt x="758" y="7391"/>
                    <a:pt x="1" y="7391"/>
                  </a:cubicBezTo>
                  <a:lnTo>
                    <a:pt x="1736" y="7391"/>
                  </a:lnTo>
                  <a:cubicBezTo>
                    <a:pt x="2502" y="7391"/>
                    <a:pt x="3145" y="7170"/>
                    <a:pt x="3221" y="6403"/>
                  </a:cubicBezTo>
                  <a:lnTo>
                    <a:pt x="3768" y="815"/>
                  </a:lnTo>
                  <a:cubicBezTo>
                    <a:pt x="3816" y="384"/>
                    <a:pt x="3470" y="0"/>
                    <a:pt x="3039" y="0"/>
                  </a:cubicBezTo>
                  <a:close/>
                </a:path>
              </a:pathLst>
            </a:custGeom>
            <a:solidFill>
              <a:srgbClr val="D2D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5753428" y="2930821"/>
              <a:ext cx="191129" cy="154475"/>
            </a:xfrm>
            <a:custGeom>
              <a:avLst/>
              <a:gdLst/>
              <a:ahLst/>
              <a:cxnLst/>
              <a:rect l="l" t="t" r="r" b="b"/>
              <a:pathLst>
                <a:path w="7295" h="5896" extrusionOk="0">
                  <a:moveTo>
                    <a:pt x="19" y="1"/>
                  </a:moveTo>
                  <a:lnTo>
                    <a:pt x="0" y="20"/>
                  </a:lnTo>
                  <a:lnTo>
                    <a:pt x="479" y="4908"/>
                  </a:lnTo>
                  <a:cubicBezTo>
                    <a:pt x="556" y="5675"/>
                    <a:pt x="1198" y="5896"/>
                    <a:pt x="1955" y="5896"/>
                  </a:cubicBezTo>
                  <a:lnTo>
                    <a:pt x="5330" y="5896"/>
                  </a:lnTo>
                  <a:cubicBezTo>
                    <a:pt x="6096" y="5896"/>
                    <a:pt x="6739" y="5675"/>
                    <a:pt x="6815" y="4908"/>
                  </a:cubicBezTo>
                  <a:lnTo>
                    <a:pt x="7295"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5847852" y="2930821"/>
              <a:ext cx="96966" cy="154475"/>
            </a:xfrm>
            <a:custGeom>
              <a:avLst/>
              <a:gdLst/>
              <a:ahLst/>
              <a:cxnLst/>
              <a:rect l="l" t="t" r="r" b="b"/>
              <a:pathLst>
                <a:path w="3701" h="5896" extrusionOk="0">
                  <a:moveTo>
                    <a:pt x="1956" y="1"/>
                  </a:moveTo>
                  <a:lnTo>
                    <a:pt x="1476" y="4908"/>
                  </a:lnTo>
                  <a:cubicBezTo>
                    <a:pt x="1409" y="5675"/>
                    <a:pt x="757" y="5896"/>
                    <a:pt x="0" y="5896"/>
                  </a:cubicBezTo>
                  <a:lnTo>
                    <a:pt x="1735" y="5896"/>
                  </a:lnTo>
                  <a:cubicBezTo>
                    <a:pt x="2502" y="5896"/>
                    <a:pt x="3144" y="5675"/>
                    <a:pt x="3221" y="4908"/>
                  </a:cubicBezTo>
                  <a:lnTo>
                    <a:pt x="3700" y="1"/>
                  </a:ln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5803653" y="3085270"/>
              <a:ext cx="90940" cy="29920"/>
            </a:xfrm>
            <a:custGeom>
              <a:avLst/>
              <a:gdLst/>
              <a:ahLst/>
              <a:cxnLst/>
              <a:rect l="l" t="t" r="r" b="b"/>
              <a:pathLst>
                <a:path w="3471" h="1142" extrusionOk="0">
                  <a:moveTo>
                    <a:pt x="0" y="1"/>
                  </a:moveTo>
                  <a:lnTo>
                    <a:pt x="0" y="557"/>
                  </a:lnTo>
                  <a:cubicBezTo>
                    <a:pt x="0" y="882"/>
                    <a:pt x="259" y="1141"/>
                    <a:pt x="585" y="1141"/>
                  </a:cubicBezTo>
                  <a:lnTo>
                    <a:pt x="2885" y="1141"/>
                  </a:lnTo>
                  <a:cubicBezTo>
                    <a:pt x="3211" y="1141"/>
                    <a:pt x="3470" y="882"/>
                    <a:pt x="3470" y="557"/>
                  </a:cubicBezTo>
                  <a:lnTo>
                    <a:pt x="3470"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5847093" y="3085270"/>
              <a:ext cx="47501" cy="29920"/>
            </a:xfrm>
            <a:custGeom>
              <a:avLst/>
              <a:gdLst/>
              <a:ahLst/>
              <a:cxnLst/>
              <a:rect l="l" t="t" r="r" b="b"/>
              <a:pathLst>
                <a:path w="1813" h="1142" extrusionOk="0">
                  <a:moveTo>
                    <a:pt x="595" y="1"/>
                  </a:moveTo>
                  <a:lnTo>
                    <a:pt x="595" y="547"/>
                  </a:lnTo>
                  <a:cubicBezTo>
                    <a:pt x="585" y="873"/>
                    <a:pt x="326" y="1141"/>
                    <a:pt x="0" y="1141"/>
                  </a:cubicBezTo>
                  <a:lnTo>
                    <a:pt x="1218" y="1141"/>
                  </a:lnTo>
                  <a:cubicBezTo>
                    <a:pt x="1544" y="1141"/>
                    <a:pt x="1812" y="873"/>
                    <a:pt x="1812" y="547"/>
                  </a:cubicBezTo>
                  <a:lnTo>
                    <a:pt x="1812" y="1"/>
                  </a:ln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6041470" y="2936611"/>
              <a:ext cx="14331" cy="56016"/>
            </a:xfrm>
            <a:custGeom>
              <a:avLst/>
              <a:gdLst/>
              <a:ahLst/>
              <a:cxnLst/>
              <a:rect l="l" t="t" r="r" b="b"/>
              <a:pathLst>
                <a:path w="547" h="2138" extrusionOk="0">
                  <a:moveTo>
                    <a:pt x="274" y="0"/>
                  </a:moveTo>
                  <a:cubicBezTo>
                    <a:pt x="142" y="0"/>
                    <a:pt x="10" y="86"/>
                    <a:pt x="0" y="259"/>
                  </a:cubicBezTo>
                  <a:lnTo>
                    <a:pt x="0" y="1869"/>
                  </a:lnTo>
                  <a:cubicBezTo>
                    <a:pt x="0" y="2013"/>
                    <a:pt x="125" y="2138"/>
                    <a:pt x="278" y="2138"/>
                  </a:cubicBezTo>
                  <a:cubicBezTo>
                    <a:pt x="422" y="2138"/>
                    <a:pt x="547" y="2013"/>
                    <a:pt x="547" y="1869"/>
                  </a:cubicBezTo>
                  <a:lnTo>
                    <a:pt x="547" y="259"/>
                  </a:lnTo>
                  <a:cubicBezTo>
                    <a:pt x="537" y="86"/>
                    <a:pt x="405" y="0"/>
                    <a:pt x="274" y="0"/>
                  </a:cubicBezTo>
                  <a:close/>
                </a:path>
              </a:pathLst>
            </a:custGeom>
            <a:solidFill>
              <a:srgbClr val="7B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6026405" y="2971247"/>
              <a:ext cx="44226" cy="94451"/>
            </a:xfrm>
            <a:custGeom>
              <a:avLst/>
              <a:gdLst/>
              <a:ahLst/>
              <a:cxnLst/>
              <a:rect l="l" t="t" r="r" b="b"/>
              <a:pathLst>
                <a:path w="1688" h="3605" extrusionOk="0">
                  <a:moveTo>
                    <a:pt x="355" y="1"/>
                  </a:moveTo>
                  <a:cubicBezTo>
                    <a:pt x="163" y="1"/>
                    <a:pt x="0" y="164"/>
                    <a:pt x="0" y="365"/>
                  </a:cubicBezTo>
                  <a:lnTo>
                    <a:pt x="0" y="2042"/>
                  </a:lnTo>
                  <a:lnTo>
                    <a:pt x="0" y="3241"/>
                  </a:lnTo>
                  <a:cubicBezTo>
                    <a:pt x="0" y="3442"/>
                    <a:pt x="163" y="3595"/>
                    <a:pt x="355" y="3605"/>
                  </a:cubicBezTo>
                  <a:lnTo>
                    <a:pt x="1323" y="3605"/>
                  </a:lnTo>
                  <a:cubicBezTo>
                    <a:pt x="1524" y="3595"/>
                    <a:pt x="1678" y="3442"/>
                    <a:pt x="1687" y="3241"/>
                  </a:cubicBezTo>
                  <a:lnTo>
                    <a:pt x="1687" y="365"/>
                  </a:lnTo>
                  <a:cubicBezTo>
                    <a:pt x="1678" y="164"/>
                    <a:pt x="1524" y="1"/>
                    <a:pt x="1323" y="1"/>
                  </a:cubicBezTo>
                  <a:close/>
                </a:path>
              </a:pathLst>
            </a:custGeom>
            <a:solidFill>
              <a:srgbClr val="C6C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6038955" y="2971247"/>
              <a:ext cx="31912" cy="94215"/>
            </a:xfrm>
            <a:custGeom>
              <a:avLst/>
              <a:gdLst/>
              <a:ahLst/>
              <a:cxnLst/>
              <a:rect l="l" t="t" r="r" b="b"/>
              <a:pathLst>
                <a:path w="1218" h="3596" extrusionOk="0">
                  <a:moveTo>
                    <a:pt x="870" y="0"/>
                  </a:moveTo>
                  <a:cubicBezTo>
                    <a:pt x="864" y="0"/>
                    <a:pt x="859" y="1"/>
                    <a:pt x="854" y="1"/>
                  </a:cubicBezTo>
                  <a:lnTo>
                    <a:pt x="1" y="1"/>
                  </a:lnTo>
                  <a:cubicBezTo>
                    <a:pt x="202" y="1"/>
                    <a:pt x="365" y="154"/>
                    <a:pt x="365" y="355"/>
                  </a:cubicBezTo>
                  <a:lnTo>
                    <a:pt x="365" y="3241"/>
                  </a:lnTo>
                  <a:cubicBezTo>
                    <a:pt x="365" y="3432"/>
                    <a:pt x="202" y="3595"/>
                    <a:pt x="1" y="3595"/>
                  </a:cubicBezTo>
                  <a:lnTo>
                    <a:pt x="854" y="3595"/>
                  </a:lnTo>
                  <a:cubicBezTo>
                    <a:pt x="1055" y="3595"/>
                    <a:pt x="1208" y="3432"/>
                    <a:pt x="1218" y="3241"/>
                  </a:cubicBezTo>
                  <a:lnTo>
                    <a:pt x="1218" y="365"/>
                  </a:lnTo>
                  <a:cubicBezTo>
                    <a:pt x="1218" y="169"/>
                    <a:pt x="1064" y="0"/>
                    <a:pt x="870" y="0"/>
                  </a:cubicBezTo>
                  <a:close/>
                </a:path>
              </a:pathLst>
            </a:custGeom>
            <a:solidFill>
              <a:srgbClr val="B7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5841826" y="3065934"/>
              <a:ext cx="212718" cy="187120"/>
            </a:xfrm>
            <a:custGeom>
              <a:avLst/>
              <a:gdLst/>
              <a:ahLst/>
              <a:cxnLst/>
              <a:rect l="l" t="t" r="r" b="b"/>
              <a:pathLst>
                <a:path w="8119" h="7142" extrusionOk="0">
                  <a:moveTo>
                    <a:pt x="7573" y="0"/>
                  </a:moveTo>
                  <a:lnTo>
                    <a:pt x="7573" y="4323"/>
                  </a:lnTo>
                  <a:cubicBezTo>
                    <a:pt x="7573" y="5579"/>
                    <a:pt x="6557" y="6586"/>
                    <a:pt x="5310" y="6595"/>
                  </a:cubicBezTo>
                  <a:lnTo>
                    <a:pt x="2818" y="6595"/>
                  </a:lnTo>
                  <a:cubicBezTo>
                    <a:pt x="1563" y="6586"/>
                    <a:pt x="556" y="5579"/>
                    <a:pt x="556" y="4323"/>
                  </a:cubicBezTo>
                  <a:lnTo>
                    <a:pt x="556" y="1879"/>
                  </a:lnTo>
                  <a:lnTo>
                    <a:pt x="0" y="1879"/>
                  </a:lnTo>
                  <a:lnTo>
                    <a:pt x="0" y="4323"/>
                  </a:lnTo>
                  <a:cubicBezTo>
                    <a:pt x="0" y="5876"/>
                    <a:pt x="1265" y="7142"/>
                    <a:pt x="2818" y="7142"/>
                  </a:cubicBezTo>
                  <a:lnTo>
                    <a:pt x="5301" y="7142"/>
                  </a:lnTo>
                  <a:cubicBezTo>
                    <a:pt x="6863" y="7142"/>
                    <a:pt x="8119" y="5876"/>
                    <a:pt x="8119" y="4323"/>
                  </a:cubicBezTo>
                  <a:lnTo>
                    <a:pt x="8119" y="0"/>
                  </a:lnTo>
                  <a:close/>
                </a:path>
              </a:pathLst>
            </a:custGeom>
            <a:solidFill>
              <a:srgbClr val="7B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5908610" y="2923511"/>
              <a:ext cx="36706" cy="14384"/>
            </a:xfrm>
            <a:custGeom>
              <a:avLst/>
              <a:gdLst/>
              <a:ahLst/>
              <a:cxnLst/>
              <a:rect l="l" t="t" r="r" b="b"/>
              <a:pathLst>
                <a:path w="1401" h="549" extrusionOk="0">
                  <a:moveTo>
                    <a:pt x="366" y="1"/>
                  </a:moveTo>
                  <a:cubicBezTo>
                    <a:pt x="0" y="1"/>
                    <a:pt x="0" y="549"/>
                    <a:pt x="366" y="549"/>
                  </a:cubicBezTo>
                  <a:cubicBezTo>
                    <a:pt x="375" y="549"/>
                    <a:pt x="384" y="549"/>
                    <a:pt x="394" y="548"/>
                  </a:cubicBezTo>
                  <a:lnTo>
                    <a:pt x="1352" y="548"/>
                  </a:lnTo>
                  <a:lnTo>
                    <a:pt x="1400" y="2"/>
                  </a:lnTo>
                  <a:lnTo>
                    <a:pt x="394" y="2"/>
                  </a:lnTo>
                  <a:cubicBezTo>
                    <a:pt x="384" y="1"/>
                    <a:pt x="375" y="1"/>
                    <a:pt x="366"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8"/>
            <p:cNvSpPr/>
            <p:nvPr/>
          </p:nvSpPr>
          <p:spPr>
            <a:xfrm>
              <a:off x="5886917" y="2973998"/>
              <a:ext cx="53369" cy="14620"/>
            </a:xfrm>
            <a:custGeom>
              <a:avLst/>
              <a:gdLst/>
              <a:ahLst/>
              <a:cxnLst/>
              <a:rect l="l" t="t" r="r" b="b"/>
              <a:pathLst>
                <a:path w="2037" h="558" extrusionOk="0">
                  <a:moveTo>
                    <a:pt x="361" y="0"/>
                  </a:moveTo>
                  <a:cubicBezTo>
                    <a:pt x="1" y="0"/>
                    <a:pt x="4" y="558"/>
                    <a:pt x="370" y="558"/>
                  </a:cubicBezTo>
                  <a:cubicBezTo>
                    <a:pt x="376" y="558"/>
                    <a:pt x="382" y="558"/>
                    <a:pt x="388" y="557"/>
                  </a:cubicBezTo>
                  <a:lnTo>
                    <a:pt x="1989" y="557"/>
                  </a:lnTo>
                  <a:lnTo>
                    <a:pt x="1989" y="548"/>
                  </a:lnTo>
                  <a:lnTo>
                    <a:pt x="2037" y="1"/>
                  </a:lnTo>
                  <a:lnTo>
                    <a:pt x="388" y="1"/>
                  </a:lnTo>
                  <a:cubicBezTo>
                    <a:pt x="379" y="1"/>
                    <a:pt x="370" y="0"/>
                    <a:pt x="361"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5908532" y="2948637"/>
              <a:ext cx="34270" cy="14646"/>
            </a:xfrm>
            <a:custGeom>
              <a:avLst/>
              <a:gdLst/>
              <a:ahLst/>
              <a:cxnLst/>
              <a:rect l="l" t="t" r="r" b="b"/>
              <a:pathLst>
                <a:path w="1308" h="559" extrusionOk="0">
                  <a:moveTo>
                    <a:pt x="378" y="1"/>
                  </a:moveTo>
                  <a:cubicBezTo>
                    <a:pt x="3" y="1"/>
                    <a:pt x="0" y="558"/>
                    <a:pt x="369" y="558"/>
                  </a:cubicBezTo>
                  <a:cubicBezTo>
                    <a:pt x="378" y="558"/>
                    <a:pt x="387" y="558"/>
                    <a:pt x="397" y="557"/>
                  </a:cubicBezTo>
                  <a:lnTo>
                    <a:pt x="1260" y="557"/>
                  </a:lnTo>
                  <a:lnTo>
                    <a:pt x="1307" y="1"/>
                  </a:lnTo>
                  <a:lnTo>
                    <a:pt x="397" y="1"/>
                  </a:lnTo>
                  <a:cubicBezTo>
                    <a:pt x="391" y="1"/>
                    <a:pt x="384" y="1"/>
                    <a:pt x="378"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5908532" y="2999124"/>
              <a:ext cx="29501" cy="14620"/>
            </a:xfrm>
            <a:custGeom>
              <a:avLst/>
              <a:gdLst/>
              <a:ahLst/>
              <a:cxnLst/>
              <a:rect l="l" t="t" r="r" b="b"/>
              <a:pathLst>
                <a:path w="1126" h="558" extrusionOk="0">
                  <a:moveTo>
                    <a:pt x="378" y="0"/>
                  </a:moveTo>
                  <a:cubicBezTo>
                    <a:pt x="3" y="0"/>
                    <a:pt x="0" y="558"/>
                    <a:pt x="369" y="558"/>
                  </a:cubicBezTo>
                  <a:cubicBezTo>
                    <a:pt x="378" y="558"/>
                    <a:pt x="387" y="557"/>
                    <a:pt x="397" y="557"/>
                  </a:cubicBezTo>
                  <a:lnTo>
                    <a:pt x="1068" y="557"/>
                  </a:lnTo>
                  <a:lnTo>
                    <a:pt x="1125" y="1"/>
                  </a:lnTo>
                  <a:lnTo>
                    <a:pt x="397" y="1"/>
                  </a:lnTo>
                  <a:cubicBezTo>
                    <a:pt x="391" y="0"/>
                    <a:pt x="384" y="0"/>
                    <a:pt x="378"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5886995" y="3024459"/>
              <a:ext cx="48522" cy="14410"/>
            </a:xfrm>
            <a:custGeom>
              <a:avLst/>
              <a:gdLst/>
              <a:ahLst/>
              <a:cxnLst/>
              <a:rect l="l" t="t" r="r" b="b"/>
              <a:pathLst>
                <a:path w="1852" h="550" extrusionOk="0">
                  <a:moveTo>
                    <a:pt x="358" y="1"/>
                  </a:moveTo>
                  <a:cubicBezTo>
                    <a:pt x="1" y="1"/>
                    <a:pt x="1" y="549"/>
                    <a:pt x="358" y="549"/>
                  </a:cubicBezTo>
                  <a:cubicBezTo>
                    <a:pt x="367" y="549"/>
                    <a:pt x="376" y="549"/>
                    <a:pt x="385" y="548"/>
                  </a:cubicBezTo>
                  <a:lnTo>
                    <a:pt x="1794" y="548"/>
                  </a:lnTo>
                  <a:lnTo>
                    <a:pt x="1851" y="2"/>
                  </a:lnTo>
                  <a:lnTo>
                    <a:pt x="385" y="2"/>
                  </a:lnTo>
                  <a:cubicBezTo>
                    <a:pt x="376" y="1"/>
                    <a:pt x="367" y="1"/>
                    <a:pt x="358"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39"/>
          <p:cNvSpPr txBox="1">
            <a:spLocks noGrp="1"/>
          </p:cNvSpPr>
          <p:nvPr>
            <p:ph type="title"/>
          </p:nvPr>
        </p:nvSpPr>
        <p:spPr>
          <a:xfrm>
            <a:off x="62575" y="60400"/>
            <a:ext cx="2622300" cy="11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CONSULT</a:t>
            </a:r>
            <a:endParaRPr sz="3000"/>
          </a:p>
        </p:txBody>
      </p:sp>
      <p:grpSp>
        <p:nvGrpSpPr>
          <p:cNvPr id="1557" name="Google Shape;1557;p39"/>
          <p:cNvGrpSpPr/>
          <p:nvPr/>
        </p:nvGrpSpPr>
        <p:grpSpPr>
          <a:xfrm flipH="1">
            <a:off x="857476" y="1953608"/>
            <a:ext cx="2992444" cy="2707392"/>
            <a:chOff x="5032915" y="1966233"/>
            <a:chExt cx="2992444" cy="2707392"/>
          </a:xfrm>
        </p:grpSpPr>
        <p:sp>
          <p:nvSpPr>
            <p:cNvPr id="1558" name="Google Shape;1558;p39"/>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grpSp>
          <p:nvGrpSpPr>
            <p:cNvPr id="1559" name="Google Shape;1559;p39"/>
            <p:cNvGrpSpPr/>
            <p:nvPr/>
          </p:nvGrpSpPr>
          <p:grpSpPr>
            <a:xfrm>
              <a:off x="5032915" y="1966233"/>
              <a:ext cx="2992444" cy="2707392"/>
              <a:chOff x="5326840" y="1961634"/>
              <a:chExt cx="2992444" cy="2707392"/>
            </a:xfrm>
          </p:grpSpPr>
          <p:sp>
            <p:nvSpPr>
              <p:cNvPr id="1560" name="Google Shape;1560;p39"/>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1" name="Google Shape;1561;p39"/>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2" name="Google Shape;1562;p39"/>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3" name="Google Shape;1563;p39"/>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4" name="Google Shape;1564;p39"/>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5" name="Google Shape;1565;p39"/>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6" name="Google Shape;1566;p39"/>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7" name="Google Shape;1567;p39"/>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8" name="Google Shape;1568;p39"/>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69" name="Google Shape;1569;p39"/>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0" name="Google Shape;1570;p39"/>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1" name="Google Shape;1571;p39"/>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2" name="Google Shape;1572;p39"/>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3" name="Google Shape;1573;p39"/>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4" name="Google Shape;1574;p39"/>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5" name="Google Shape;1575;p39"/>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6" name="Google Shape;1576;p39"/>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7" name="Google Shape;1577;p39"/>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8" name="Google Shape;1578;p39"/>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79" name="Google Shape;1579;p39"/>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0" name="Google Shape;1580;p39"/>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1" name="Google Shape;1581;p39"/>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2" name="Google Shape;1582;p39"/>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3" name="Google Shape;1583;p39"/>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4" name="Google Shape;1584;p39"/>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5" name="Google Shape;1585;p39"/>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6" name="Google Shape;1586;p39"/>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7" name="Google Shape;1587;p39"/>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8" name="Google Shape;1588;p39"/>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89" name="Google Shape;1589;p39"/>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0" name="Google Shape;1590;p39"/>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1" name="Google Shape;1591;p39"/>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2" name="Google Shape;1592;p39"/>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3" name="Google Shape;1593;p39"/>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4" name="Google Shape;1594;p39"/>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5" name="Google Shape;1595;p39"/>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6" name="Google Shape;1596;p39"/>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7" name="Google Shape;1597;p39"/>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8" name="Google Shape;1598;p39"/>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599" name="Google Shape;1599;p39"/>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0" name="Google Shape;1600;p39"/>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1" name="Google Shape;1601;p39"/>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2" name="Google Shape;1602;p39"/>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3" name="Google Shape;1603;p39"/>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4" name="Google Shape;1604;p39"/>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5" name="Google Shape;1605;p39"/>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6" name="Google Shape;1606;p39"/>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7" name="Google Shape;1607;p39"/>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8" name="Google Shape;1608;p39"/>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09" name="Google Shape;1609;p39"/>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0" name="Google Shape;1610;p39"/>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1" name="Google Shape;1611;p39"/>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2" name="Google Shape;1612;p39"/>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3" name="Google Shape;1613;p39"/>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4" name="Google Shape;1614;p39"/>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5" name="Google Shape;1615;p39"/>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6" name="Google Shape;1616;p39"/>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7" name="Google Shape;1617;p39"/>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8" name="Google Shape;1618;p39"/>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19" name="Google Shape;1619;p39"/>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0" name="Google Shape;1620;p39"/>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1" name="Google Shape;1621;p39"/>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2" name="Google Shape;1622;p39"/>
              <p:cNvSpPr/>
              <p:nvPr/>
            </p:nvSpPr>
            <p:spPr>
              <a:xfrm>
                <a:off x="6637217" y="247463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3" name="Google Shape;1623;p39"/>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4" name="Google Shape;1624;p39"/>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5" name="Google Shape;1625;p39"/>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6" name="Google Shape;1626;p39"/>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7" name="Google Shape;1627;p39"/>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8" name="Google Shape;1628;p39"/>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29" name="Google Shape;1629;p39"/>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0" name="Google Shape;1630;p39"/>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1" name="Google Shape;1631;p39"/>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2" name="Google Shape;1632;p39"/>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3" name="Google Shape;1633;p39"/>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4" name="Google Shape;1634;p39"/>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5" name="Google Shape;1635;p39"/>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6" name="Google Shape;1636;p39"/>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7" name="Google Shape;1637;p39"/>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8" name="Google Shape;1638;p39"/>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39" name="Google Shape;1639;p39"/>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0" name="Google Shape;1640;p39"/>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1" name="Google Shape;1641;p39"/>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2" name="Google Shape;1642;p39"/>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3" name="Google Shape;1643;p39"/>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4" name="Google Shape;1644;p39"/>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5" name="Google Shape;1645;p39"/>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6" name="Google Shape;1646;p39"/>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7" name="Google Shape;1647;p39"/>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8" name="Google Shape;1648;p39"/>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49" name="Google Shape;1649;p39"/>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50" name="Google Shape;1650;p39"/>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51" name="Google Shape;1651;p39"/>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52" name="Google Shape;1652;p39"/>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sp>
            <p:nvSpPr>
              <p:cNvPr id="1653" name="Google Shape;1653;p39"/>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9B5B1"/>
                  </a:solidFill>
                </a:endParaRPr>
              </a:p>
            </p:txBody>
          </p:sp>
        </p:grpSp>
      </p:grpSp>
      <p:sp>
        <p:nvSpPr>
          <p:cNvPr id="1654" name="Google Shape;1654;p39"/>
          <p:cNvSpPr txBox="1"/>
          <p:nvPr/>
        </p:nvSpPr>
        <p:spPr>
          <a:xfrm rot="60123">
            <a:off x="4276406" y="821259"/>
            <a:ext cx="4168537" cy="3165181"/>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Consult through convenient modes of consultation such as chat, scheduled calls or offline sittings.</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Pre-book appointments </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Search and find the right doctor around you</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Get medical advices through chats</a:t>
            </a:r>
            <a:endParaRPr sz="1500">
              <a:latin typeface="Josefin Sans"/>
              <a:ea typeface="Josefin Sans"/>
              <a:cs typeface="Josefin Sans"/>
              <a:sym typeface="Josefin Sans"/>
            </a:endParaRPr>
          </a:p>
          <a:p>
            <a:pPr marL="457200" lvl="0" indent="-323850" algn="l" rtl="0">
              <a:lnSpc>
                <a:spcPct val="115000"/>
              </a:lnSpc>
              <a:spcBef>
                <a:spcPts val="0"/>
              </a:spcBef>
              <a:spcAft>
                <a:spcPts val="0"/>
              </a:spcAft>
              <a:buClr>
                <a:schemeClr val="dk2"/>
              </a:buClr>
              <a:buSzPts val="1500"/>
              <a:buFont typeface="Josefin Sans"/>
              <a:buChar char="●"/>
            </a:pPr>
            <a:r>
              <a:rPr lang="en" sz="1500">
                <a:latin typeface="Josefin Sans"/>
                <a:ea typeface="Josefin Sans"/>
                <a:cs typeface="Josefin Sans"/>
                <a:sym typeface="Josefin Sans"/>
              </a:rPr>
              <a:t>Share previous history with your doctor </a:t>
            </a:r>
            <a:endParaRPr sz="1500">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grpSp>
        <p:nvGrpSpPr>
          <p:cNvPr id="1659" name="Google Shape;1659;p40"/>
          <p:cNvGrpSpPr/>
          <p:nvPr/>
        </p:nvGrpSpPr>
        <p:grpSpPr>
          <a:xfrm>
            <a:off x="5251301" y="2108112"/>
            <a:ext cx="1988409" cy="1423124"/>
            <a:chOff x="5251301" y="2108112"/>
            <a:chExt cx="1988409" cy="1423124"/>
          </a:xfrm>
        </p:grpSpPr>
        <p:sp>
          <p:nvSpPr>
            <p:cNvPr id="1660" name="Google Shape;1660;p40"/>
            <p:cNvSpPr/>
            <p:nvPr/>
          </p:nvSpPr>
          <p:spPr>
            <a:xfrm>
              <a:off x="6574727" y="2889308"/>
              <a:ext cx="664984" cy="639362"/>
            </a:xfrm>
            <a:custGeom>
              <a:avLst/>
              <a:gdLst/>
              <a:ahLst/>
              <a:cxnLst/>
              <a:rect l="l" t="t" r="r" b="b"/>
              <a:pathLst>
                <a:path w="20737" h="19938" extrusionOk="0">
                  <a:moveTo>
                    <a:pt x="10000" y="1"/>
                  </a:moveTo>
                  <a:cubicBezTo>
                    <a:pt x="9987" y="1"/>
                    <a:pt x="9973" y="1"/>
                    <a:pt x="9959" y="1"/>
                  </a:cubicBezTo>
                  <a:cubicBezTo>
                    <a:pt x="4445" y="18"/>
                    <a:pt x="1" y="4479"/>
                    <a:pt x="1" y="9993"/>
                  </a:cubicBezTo>
                  <a:cubicBezTo>
                    <a:pt x="17" y="14019"/>
                    <a:pt x="2457" y="17645"/>
                    <a:pt x="6183" y="19182"/>
                  </a:cubicBezTo>
                  <a:cubicBezTo>
                    <a:pt x="7414" y="19690"/>
                    <a:pt x="8706" y="19937"/>
                    <a:pt x="9986" y="19937"/>
                  </a:cubicBezTo>
                  <a:cubicBezTo>
                    <a:pt x="12581" y="19937"/>
                    <a:pt x="15131" y="18923"/>
                    <a:pt x="17044" y="17010"/>
                  </a:cubicBezTo>
                  <a:cubicBezTo>
                    <a:pt x="19884" y="14153"/>
                    <a:pt x="20736" y="9859"/>
                    <a:pt x="19182" y="6133"/>
                  </a:cubicBezTo>
                  <a:cubicBezTo>
                    <a:pt x="17634" y="2420"/>
                    <a:pt x="14011" y="1"/>
                    <a:pt x="1000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6573124" y="2886647"/>
              <a:ext cx="648373" cy="644589"/>
            </a:xfrm>
            <a:custGeom>
              <a:avLst/>
              <a:gdLst/>
              <a:ahLst/>
              <a:cxnLst/>
              <a:rect l="l" t="t" r="r" b="b"/>
              <a:pathLst>
                <a:path w="20219" h="20101" extrusionOk="0">
                  <a:moveTo>
                    <a:pt x="10026" y="0"/>
                  </a:moveTo>
                  <a:cubicBezTo>
                    <a:pt x="9809" y="0"/>
                    <a:pt x="9591" y="34"/>
                    <a:pt x="9374" y="34"/>
                  </a:cubicBezTo>
                  <a:cubicBezTo>
                    <a:pt x="8956" y="51"/>
                    <a:pt x="8522" y="117"/>
                    <a:pt x="8104" y="184"/>
                  </a:cubicBezTo>
                  <a:cubicBezTo>
                    <a:pt x="5281" y="736"/>
                    <a:pt x="2824" y="2473"/>
                    <a:pt x="1371" y="4946"/>
                  </a:cubicBezTo>
                  <a:cubicBezTo>
                    <a:pt x="869" y="5782"/>
                    <a:pt x="502" y="6684"/>
                    <a:pt x="285" y="7620"/>
                  </a:cubicBezTo>
                  <a:cubicBezTo>
                    <a:pt x="201" y="7970"/>
                    <a:pt x="134" y="8321"/>
                    <a:pt x="101" y="8672"/>
                  </a:cubicBezTo>
                  <a:cubicBezTo>
                    <a:pt x="67" y="8823"/>
                    <a:pt x="51" y="8956"/>
                    <a:pt x="34" y="9090"/>
                  </a:cubicBezTo>
                  <a:cubicBezTo>
                    <a:pt x="34" y="9207"/>
                    <a:pt x="34" y="9324"/>
                    <a:pt x="17" y="9441"/>
                  </a:cubicBezTo>
                  <a:cubicBezTo>
                    <a:pt x="17" y="9641"/>
                    <a:pt x="17" y="9792"/>
                    <a:pt x="17" y="9909"/>
                  </a:cubicBezTo>
                  <a:cubicBezTo>
                    <a:pt x="1" y="10009"/>
                    <a:pt x="17" y="10076"/>
                    <a:pt x="17" y="10076"/>
                  </a:cubicBezTo>
                  <a:cubicBezTo>
                    <a:pt x="17" y="10076"/>
                    <a:pt x="17" y="10009"/>
                    <a:pt x="34" y="9909"/>
                  </a:cubicBezTo>
                  <a:cubicBezTo>
                    <a:pt x="34" y="9792"/>
                    <a:pt x="51" y="9641"/>
                    <a:pt x="67" y="9441"/>
                  </a:cubicBezTo>
                  <a:cubicBezTo>
                    <a:pt x="67" y="9324"/>
                    <a:pt x="67" y="9224"/>
                    <a:pt x="84" y="9090"/>
                  </a:cubicBezTo>
                  <a:cubicBezTo>
                    <a:pt x="101" y="8956"/>
                    <a:pt x="118" y="8823"/>
                    <a:pt x="151" y="8672"/>
                  </a:cubicBezTo>
                  <a:cubicBezTo>
                    <a:pt x="184" y="8321"/>
                    <a:pt x="251" y="7987"/>
                    <a:pt x="352" y="7636"/>
                  </a:cubicBezTo>
                  <a:cubicBezTo>
                    <a:pt x="585" y="6717"/>
                    <a:pt x="953" y="5815"/>
                    <a:pt x="1454" y="4996"/>
                  </a:cubicBezTo>
                  <a:cubicBezTo>
                    <a:pt x="2908" y="2557"/>
                    <a:pt x="5347" y="869"/>
                    <a:pt x="8138" y="335"/>
                  </a:cubicBezTo>
                  <a:cubicBezTo>
                    <a:pt x="8555" y="251"/>
                    <a:pt x="8973" y="201"/>
                    <a:pt x="9391" y="184"/>
                  </a:cubicBezTo>
                  <a:cubicBezTo>
                    <a:pt x="9551" y="184"/>
                    <a:pt x="9722" y="163"/>
                    <a:pt x="9896" y="163"/>
                  </a:cubicBezTo>
                  <a:cubicBezTo>
                    <a:pt x="9939" y="163"/>
                    <a:pt x="9982" y="164"/>
                    <a:pt x="10026" y="168"/>
                  </a:cubicBezTo>
                  <a:cubicBezTo>
                    <a:pt x="10243" y="168"/>
                    <a:pt x="10460" y="184"/>
                    <a:pt x="10677" y="201"/>
                  </a:cubicBezTo>
                  <a:cubicBezTo>
                    <a:pt x="10911" y="201"/>
                    <a:pt x="11129" y="218"/>
                    <a:pt x="11346" y="268"/>
                  </a:cubicBezTo>
                  <a:cubicBezTo>
                    <a:pt x="11563" y="301"/>
                    <a:pt x="11797" y="335"/>
                    <a:pt x="12014" y="368"/>
                  </a:cubicBezTo>
                  <a:cubicBezTo>
                    <a:pt x="12916" y="569"/>
                    <a:pt x="13802" y="903"/>
                    <a:pt x="14621" y="1320"/>
                  </a:cubicBezTo>
                  <a:cubicBezTo>
                    <a:pt x="14821" y="1437"/>
                    <a:pt x="15022" y="1571"/>
                    <a:pt x="15239" y="1688"/>
                  </a:cubicBezTo>
                  <a:cubicBezTo>
                    <a:pt x="15439" y="1805"/>
                    <a:pt x="15640" y="1955"/>
                    <a:pt x="15840" y="2106"/>
                  </a:cubicBezTo>
                  <a:cubicBezTo>
                    <a:pt x="16642" y="2674"/>
                    <a:pt x="17344" y="3392"/>
                    <a:pt x="17929" y="4194"/>
                  </a:cubicBezTo>
                  <a:cubicBezTo>
                    <a:pt x="18547" y="5013"/>
                    <a:pt x="19015" y="5932"/>
                    <a:pt x="19349" y="6918"/>
                  </a:cubicBezTo>
                  <a:cubicBezTo>
                    <a:pt x="20034" y="8940"/>
                    <a:pt x="20034" y="11128"/>
                    <a:pt x="19366" y="13150"/>
                  </a:cubicBezTo>
                  <a:cubicBezTo>
                    <a:pt x="19032" y="14119"/>
                    <a:pt x="18564" y="15055"/>
                    <a:pt x="17946" y="15874"/>
                  </a:cubicBezTo>
                  <a:cubicBezTo>
                    <a:pt x="17378" y="16692"/>
                    <a:pt x="16676" y="17394"/>
                    <a:pt x="15874" y="17979"/>
                  </a:cubicBezTo>
                  <a:cubicBezTo>
                    <a:pt x="15673" y="18129"/>
                    <a:pt x="15473" y="18263"/>
                    <a:pt x="15272" y="18397"/>
                  </a:cubicBezTo>
                  <a:cubicBezTo>
                    <a:pt x="15072" y="18514"/>
                    <a:pt x="14871" y="18647"/>
                    <a:pt x="14654" y="18764"/>
                  </a:cubicBezTo>
                  <a:cubicBezTo>
                    <a:pt x="13835" y="19199"/>
                    <a:pt x="12950" y="19516"/>
                    <a:pt x="12048" y="19717"/>
                  </a:cubicBezTo>
                  <a:cubicBezTo>
                    <a:pt x="11830" y="19767"/>
                    <a:pt x="11596" y="19800"/>
                    <a:pt x="11379" y="19834"/>
                  </a:cubicBezTo>
                  <a:cubicBezTo>
                    <a:pt x="11162" y="19867"/>
                    <a:pt x="10945" y="19900"/>
                    <a:pt x="10728" y="19900"/>
                  </a:cubicBezTo>
                  <a:cubicBezTo>
                    <a:pt x="10510" y="19917"/>
                    <a:pt x="10293" y="19934"/>
                    <a:pt x="10076" y="19934"/>
                  </a:cubicBezTo>
                  <a:cubicBezTo>
                    <a:pt x="10032" y="19937"/>
                    <a:pt x="9989" y="19938"/>
                    <a:pt x="9946" y="19938"/>
                  </a:cubicBezTo>
                  <a:cubicBezTo>
                    <a:pt x="9772" y="19938"/>
                    <a:pt x="9598" y="19917"/>
                    <a:pt x="9424" y="19917"/>
                  </a:cubicBezTo>
                  <a:cubicBezTo>
                    <a:pt x="9007" y="19900"/>
                    <a:pt x="8589" y="19850"/>
                    <a:pt x="8171" y="19767"/>
                  </a:cubicBezTo>
                  <a:cubicBezTo>
                    <a:pt x="5381" y="19249"/>
                    <a:pt x="2941" y="17561"/>
                    <a:pt x="1471" y="15138"/>
                  </a:cubicBezTo>
                  <a:cubicBezTo>
                    <a:pt x="970" y="14320"/>
                    <a:pt x="602" y="13434"/>
                    <a:pt x="368" y="12498"/>
                  </a:cubicBezTo>
                  <a:cubicBezTo>
                    <a:pt x="268" y="12164"/>
                    <a:pt x="201" y="11813"/>
                    <a:pt x="151" y="11463"/>
                  </a:cubicBezTo>
                  <a:cubicBezTo>
                    <a:pt x="134" y="11312"/>
                    <a:pt x="101" y="11178"/>
                    <a:pt x="84" y="11062"/>
                  </a:cubicBezTo>
                  <a:cubicBezTo>
                    <a:pt x="84" y="10928"/>
                    <a:pt x="67" y="10811"/>
                    <a:pt x="67" y="10711"/>
                  </a:cubicBezTo>
                  <a:cubicBezTo>
                    <a:pt x="51" y="10510"/>
                    <a:pt x="34" y="10343"/>
                    <a:pt x="34" y="10226"/>
                  </a:cubicBezTo>
                  <a:cubicBezTo>
                    <a:pt x="17" y="10126"/>
                    <a:pt x="17" y="10076"/>
                    <a:pt x="17" y="10076"/>
                  </a:cubicBezTo>
                  <a:cubicBezTo>
                    <a:pt x="17" y="10076"/>
                    <a:pt x="1" y="10126"/>
                    <a:pt x="17" y="10226"/>
                  </a:cubicBezTo>
                  <a:cubicBezTo>
                    <a:pt x="17" y="10343"/>
                    <a:pt x="17" y="10510"/>
                    <a:pt x="34" y="10711"/>
                  </a:cubicBezTo>
                  <a:cubicBezTo>
                    <a:pt x="34" y="10811"/>
                    <a:pt x="34" y="10928"/>
                    <a:pt x="34" y="11062"/>
                  </a:cubicBezTo>
                  <a:cubicBezTo>
                    <a:pt x="51" y="11178"/>
                    <a:pt x="84" y="11329"/>
                    <a:pt x="101" y="11479"/>
                  </a:cubicBezTo>
                  <a:cubicBezTo>
                    <a:pt x="134" y="11830"/>
                    <a:pt x="201" y="12164"/>
                    <a:pt x="301" y="12515"/>
                  </a:cubicBezTo>
                  <a:cubicBezTo>
                    <a:pt x="519" y="13451"/>
                    <a:pt x="886" y="14353"/>
                    <a:pt x="1387" y="15189"/>
                  </a:cubicBezTo>
                  <a:cubicBezTo>
                    <a:pt x="2858" y="17661"/>
                    <a:pt x="5314" y="19382"/>
                    <a:pt x="8154" y="19917"/>
                  </a:cubicBezTo>
                  <a:cubicBezTo>
                    <a:pt x="8572" y="20001"/>
                    <a:pt x="8990" y="20051"/>
                    <a:pt x="9424" y="20067"/>
                  </a:cubicBezTo>
                  <a:cubicBezTo>
                    <a:pt x="9625" y="20067"/>
                    <a:pt x="9859" y="20101"/>
                    <a:pt x="10076" y="20101"/>
                  </a:cubicBezTo>
                  <a:lnTo>
                    <a:pt x="10744" y="20067"/>
                  </a:lnTo>
                  <a:cubicBezTo>
                    <a:pt x="10961" y="20051"/>
                    <a:pt x="11179" y="20034"/>
                    <a:pt x="11413" y="19984"/>
                  </a:cubicBezTo>
                  <a:cubicBezTo>
                    <a:pt x="11630" y="19950"/>
                    <a:pt x="11864" y="19917"/>
                    <a:pt x="12081" y="19884"/>
                  </a:cubicBezTo>
                  <a:cubicBezTo>
                    <a:pt x="12532" y="19783"/>
                    <a:pt x="12983" y="19650"/>
                    <a:pt x="13418" y="19483"/>
                  </a:cubicBezTo>
                  <a:cubicBezTo>
                    <a:pt x="13869" y="19316"/>
                    <a:pt x="14320" y="19132"/>
                    <a:pt x="14738" y="18915"/>
                  </a:cubicBezTo>
                  <a:cubicBezTo>
                    <a:pt x="14955" y="18798"/>
                    <a:pt x="15155" y="18664"/>
                    <a:pt x="15356" y="18530"/>
                  </a:cubicBezTo>
                  <a:cubicBezTo>
                    <a:pt x="15573" y="18413"/>
                    <a:pt x="15774" y="18263"/>
                    <a:pt x="15974" y="18113"/>
                  </a:cubicBezTo>
                  <a:cubicBezTo>
                    <a:pt x="16793" y="17528"/>
                    <a:pt x="17511" y="16809"/>
                    <a:pt x="18096" y="15974"/>
                  </a:cubicBezTo>
                  <a:cubicBezTo>
                    <a:pt x="18714" y="15138"/>
                    <a:pt x="19199" y="14203"/>
                    <a:pt x="19533" y="13200"/>
                  </a:cubicBezTo>
                  <a:cubicBezTo>
                    <a:pt x="20218" y="11145"/>
                    <a:pt x="20218" y="8923"/>
                    <a:pt x="19516" y="6851"/>
                  </a:cubicBezTo>
                  <a:cubicBezTo>
                    <a:pt x="19182" y="5865"/>
                    <a:pt x="18698" y="4930"/>
                    <a:pt x="18063" y="4094"/>
                  </a:cubicBezTo>
                  <a:cubicBezTo>
                    <a:pt x="17478" y="3275"/>
                    <a:pt x="16759" y="2557"/>
                    <a:pt x="15941" y="1955"/>
                  </a:cubicBezTo>
                  <a:cubicBezTo>
                    <a:pt x="15740" y="1805"/>
                    <a:pt x="15540" y="1671"/>
                    <a:pt x="15322" y="1554"/>
                  </a:cubicBezTo>
                  <a:cubicBezTo>
                    <a:pt x="15122" y="1421"/>
                    <a:pt x="14905" y="1287"/>
                    <a:pt x="14704" y="1170"/>
                  </a:cubicBezTo>
                  <a:cubicBezTo>
                    <a:pt x="13852" y="736"/>
                    <a:pt x="12966" y="418"/>
                    <a:pt x="12048" y="218"/>
                  </a:cubicBezTo>
                  <a:cubicBezTo>
                    <a:pt x="11814" y="168"/>
                    <a:pt x="11596" y="151"/>
                    <a:pt x="11362" y="117"/>
                  </a:cubicBezTo>
                  <a:cubicBezTo>
                    <a:pt x="11145" y="67"/>
                    <a:pt x="10928" y="51"/>
                    <a:pt x="10694" y="34"/>
                  </a:cubicBezTo>
                  <a:lnTo>
                    <a:pt x="100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5251301" y="2108112"/>
              <a:ext cx="1420462" cy="869671"/>
            </a:xfrm>
            <a:custGeom>
              <a:avLst/>
              <a:gdLst/>
              <a:ahLst/>
              <a:cxnLst/>
              <a:rect l="l" t="t" r="r" b="b"/>
              <a:pathLst>
                <a:path w="44296" h="27120" extrusionOk="0">
                  <a:moveTo>
                    <a:pt x="35" y="0"/>
                  </a:moveTo>
                  <a:cubicBezTo>
                    <a:pt x="35" y="0"/>
                    <a:pt x="34" y="1"/>
                    <a:pt x="34" y="1"/>
                  </a:cubicBezTo>
                  <a:cubicBezTo>
                    <a:pt x="1" y="68"/>
                    <a:pt x="9875" y="6183"/>
                    <a:pt x="22089" y="13669"/>
                  </a:cubicBezTo>
                  <a:cubicBezTo>
                    <a:pt x="34253" y="21123"/>
                    <a:pt x="44146" y="27119"/>
                    <a:pt x="44261" y="27119"/>
                  </a:cubicBezTo>
                  <a:cubicBezTo>
                    <a:pt x="44261" y="27119"/>
                    <a:pt x="44261" y="27119"/>
                    <a:pt x="44262" y="27119"/>
                  </a:cubicBezTo>
                  <a:cubicBezTo>
                    <a:pt x="44295" y="27052"/>
                    <a:pt x="34420" y="20937"/>
                    <a:pt x="22206" y="13451"/>
                  </a:cubicBezTo>
                  <a:cubicBezTo>
                    <a:pt x="10060" y="5991"/>
                    <a:pt x="177"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40"/>
          <p:cNvGrpSpPr/>
          <p:nvPr/>
        </p:nvGrpSpPr>
        <p:grpSpPr>
          <a:xfrm>
            <a:off x="4254708" y="2294585"/>
            <a:ext cx="666042" cy="1245245"/>
            <a:chOff x="4254708" y="2294585"/>
            <a:chExt cx="666042" cy="1245245"/>
          </a:xfrm>
        </p:grpSpPr>
        <p:sp>
          <p:nvSpPr>
            <p:cNvPr id="1664" name="Google Shape;1664;p40"/>
            <p:cNvSpPr/>
            <p:nvPr/>
          </p:nvSpPr>
          <p:spPr>
            <a:xfrm>
              <a:off x="4255798" y="2897919"/>
              <a:ext cx="664952" cy="639747"/>
            </a:xfrm>
            <a:custGeom>
              <a:avLst/>
              <a:gdLst/>
              <a:ahLst/>
              <a:cxnLst/>
              <a:rect l="l" t="t" r="r" b="b"/>
              <a:pathLst>
                <a:path w="20736" h="19950" extrusionOk="0">
                  <a:moveTo>
                    <a:pt x="9958" y="0"/>
                  </a:moveTo>
                  <a:cubicBezTo>
                    <a:pt x="4461" y="17"/>
                    <a:pt x="0" y="4495"/>
                    <a:pt x="17" y="9992"/>
                  </a:cubicBezTo>
                  <a:cubicBezTo>
                    <a:pt x="17" y="14019"/>
                    <a:pt x="2456" y="17661"/>
                    <a:pt x="6182" y="19198"/>
                  </a:cubicBezTo>
                  <a:cubicBezTo>
                    <a:pt x="7407" y="19704"/>
                    <a:pt x="8694" y="19949"/>
                    <a:pt x="9970" y="19949"/>
                  </a:cubicBezTo>
                  <a:cubicBezTo>
                    <a:pt x="12575" y="19949"/>
                    <a:pt x="15136" y="18927"/>
                    <a:pt x="17043" y="17010"/>
                  </a:cubicBezTo>
                  <a:cubicBezTo>
                    <a:pt x="19900" y="14152"/>
                    <a:pt x="20735" y="9858"/>
                    <a:pt x="19182" y="6132"/>
                  </a:cubicBezTo>
                  <a:cubicBezTo>
                    <a:pt x="17628" y="2423"/>
                    <a:pt x="14002" y="0"/>
                    <a:pt x="99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4571374" y="2294585"/>
              <a:ext cx="9139" cy="602805"/>
            </a:xfrm>
            <a:custGeom>
              <a:avLst/>
              <a:gdLst/>
              <a:ahLst/>
              <a:cxnLst/>
              <a:rect l="l" t="t" r="r" b="b"/>
              <a:pathLst>
                <a:path w="285" h="18798" extrusionOk="0">
                  <a:moveTo>
                    <a:pt x="117" y="1"/>
                  </a:moveTo>
                  <a:cubicBezTo>
                    <a:pt x="51" y="1"/>
                    <a:pt x="0" y="4194"/>
                    <a:pt x="0" y="9391"/>
                  </a:cubicBezTo>
                  <a:cubicBezTo>
                    <a:pt x="17" y="14587"/>
                    <a:pt x="84" y="18798"/>
                    <a:pt x="168" y="18798"/>
                  </a:cubicBezTo>
                  <a:cubicBezTo>
                    <a:pt x="234" y="18798"/>
                    <a:pt x="284" y="14587"/>
                    <a:pt x="284" y="9391"/>
                  </a:cubicBezTo>
                  <a:cubicBezTo>
                    <a:pt x="268" y="4194"/>
                    <a:pt x="20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4254708" y="2895754"/>
              <a:ext cx="647828" cy="644076"/>
            </a:xfrm>
            <a:custGeom>
              <a:avLst/>
              <a:gdLst/>
              <a:ahLst/>
              <a:cxnLst/>
              <a:rect l="l" t="t" r="r" b="b"/>
              <a:pathLst>
                <a:path w="20202" h="20085" extrusionOk="0">
                  <a:moveTo>
                    <a:pt x="10026" y="1"/>
                  </a:moveTo>
                  <a:cubicBezTo>
                    <a:pt x="9809" y="1"/>
                    <a:pt x="9591" y="17"/>
                    <a:pt x="9374" y="34"/>
                  </a:cubicBezTo>
                  <a:cubicBezTo>
                    <a:pt x="8940" y="51"/>
                    <a:pt x="8522" y="101"/>
                    <a:pt x="8104" y="184"/>
                  </a:cubicBezTo>
                  <a:cubicBezTo>
                    <a:pt x="5281" y="736"/>
                    <a:pt x="2824" y="2457"/>
                    <a:pt x="1354" y="4946"/>
                  </a:cubicBezTo>
                  <a:cubicBezTo>
                    <a:pt x="869" y="5782"/>
                    <a:pt x="502" y="6684"/>
                    <a:pt x="285" y="7620"/>
                  </a:cubicBezTo>
                  <a:cubicBezTo>
                    <a:pt x="184" y="7954"/>
                    <a:pt x="118" y="8305"/>
                    <a:pt x="84" y="8656"/>
                  </a:cubicBezTo>
                  <a:cubicBezTo>
                    <a:pt x="67" y="8806"/>
                    <a:pt x="34" y="8940"/>
                    <a:pt x="34" y="9073"/>
                  </a:cubicBezTo>
                  <a:cubicBezTo>
                    <a:pt x="17" y="9207"/>
                    <a:pt x="17" y="9324"/>
                    <a:pt x="17" y="9424"/>
                  </a:cubicBezTo>
                  <a:cubicBezTo>
                    <a:pt x="17" y="9625"/>
                    <a:pt x="1" y="9792"/>
                    <a:pt x="1" y="9892"/>
                  </a:cubicBezTo>
                  <a:cubicBezTo>
                    <a:pt x="1" y="10009"/>
                    <a:pt x="1" y="10059"/>
                    <a:pt x="1" y="10059"/>
                  </a:cubicBezTo>
                  <a:cubicBezTo>
                    <a:pt x="1" y="10059"/>
                    <a:pt x="17" y="10009"/>
                    <a:pt x="17" y="9892"/>
                  </a:cubicBezTo>
                  <a:cubicBezTo>
                    <a:pt x="34" y="9792"/>
                    <a:pt x="34" y="9625"/>
                    <a:pt x="51" y="9424"/>
                  </a:cubicBezTo>
                  <a:cubicBezTo>
                    <a:pt x="67" y="9324"/>
                    <a:pt x="67" y="9207"/>
                    <a:pt x="67" y="9073"/>
                  </a:cubicBezTo>
                  <a:cubicBezTo>
                    <a:pt x="84" y="8956"/>
                    <a:pt x="118" y="8806"/>
                    <a:pt x="134" y="8656"/>
                  </a:cubicBezTo>
                  <a:cubicBezTo>
                    <a:pt x="184" y="8321"/>
                    <a:pt x="251" y="7971"/>
                    <a:pt x="352" y="7636"/>
                  </a:cubicBezTo>
                  <a:cubicBezTo>
                    <a:pt x="569" y="6701"/>
                    <a:pt x="953" y="5815"/>
                    <a:pt x="1454" y="4996"/>
                  </a:cubicBezTo>
                  <a:cubicBezTo>
                    <a:pt x="2908" y="2557"/>
                    <a:pt x="5331" y="853"/>
                    <a:pt x="8121" y="318"/>
                  </a:cubicBezTo>
                  <a:cubicBezTo>
                    <a:pt x="8539" y="251"/>
                    <a:pt x="8956" y="201"/>
                    <a:pt x="9374" y="184"/>
                  </a:cubicBezTo>
                  <a:cubicBezTo>
                    <a:pt x="9591" y="168"/>
                    <a:pt x="9809" y="151"/>
                    <a:pt x="10026" y="151"/>
                  </a:cubicBezTo>
                  <a:lnTo>
                    <a:pt x="10677" y="184"/>
                  </a:lnTo>
                  <a:cubicBezTo>
                    <a:pt x="10895" y="184"/>
                    <a:pt x="11129" y="218"/>
                    <a:pt x="11346" y="251"/>
                  </a:cubicBezTo>
                  <a:cubicBezTo>
                    <a:pt x="11563" y="285"/>
                    <a:pt x="11780" y="318"/>
                    <a:pt x="11997" y="368"/>
                  </a:cubicBezTo>
                  <a:cubicBezTo>
                    <a:pt x="12916" y="569"/>
                    <a:pt x="13785" y="886"/>
                    <a:pt x="14621" y="1321"/>
                  </a:cubicBezTo>
                  <a:cubicBezTo>
                    <a:pt x="14821" y="1421"/>
                    <a:pt x="15022" y="1554"/>
                    <a:pt x="15222" y="1671"/>
                  </a:cubicBezTo>
                  <a:cubicBezTo>
                    <a:pt x="15439" y="1805"/>
                    <a:pt x="15640" y="1939"/>
                    <a:pt x="15824" y="2089"/>
                  </a:cubicBezTo>
                  <a:cubicBezTo>
                    <a:pt x="16642" y="2674"/>
                    <a:pt x="17344" y="3376"/>
                    <a:pt x="17912" y="4178"/>
                  </a:cubicBezTo>
                  <a:cubicBezTo>
                    <a:pt x="18530" y="5013"/>
                    <a:pt x="19015" y="5932"/>
                    <a:pt x="19332" y="6901"/>
                  </a:cubicBezTo>
                  <a:cubicBezTo>
                    <a:pt x="20018" y="8923"/>
                    <a:pt x="20018" y="11112"/>
                    <a:pt x="19349" y="13133"/>
                  </a:cubicBezTo>
                  <a:cubicBezTo>
                    <a:pt x="19032" y="14119"/>
                    <a:pt x="18547" y="15038"/>
                    <a:pt x="17946" y="15874"/>
                  </a:cubicBezTo>
                  <a:cubicBezTo>
                    <a:pt x="17361" y="16676"/>
                    <a:pt x="16659" y="17394"/>
                    <a:pt x="15857" y="17962"/>
                  </a:cubicBezTo>
                  <a:cubicBezTo>
                    <a:pt x="15673" y="18113"/>
                    <a:pt x="15473" y="18263"/>
                    <a:pt x="15256" y="18380"/>
                  </a:cubicBezTo>
                  <a:cubicBezTo>
                    <a:pt x="15055" y="18497"/>
                    <a:pt x="14855" y="18631"/>
                    <a:pt x="14654" y="18747"/>
                  </a:cubicBezTo>
                  <a:cubicBezTo>
                    <a:pt x="13819" y="19182"/>
                    <a:pt x="12950" y="19499"/>
                    <a:pt x="12048" y="19717"/>
                  </a:cubicBezTo>
                  <a:cubicBezTo>
                    <a:pt x="11814" y="19767"/>
                    <a:pt x="11596" y="19783"/>
                    <a:pt x="11379" y="19817"/>
                  </a:cubicBezTo>
                  <a:cubicBezTo>
                    <a:pt x="11162" y="19867"/>
                    <a:pt x="10945" y="19884"/>
                    <a:pt x="10711" y="19900"/>
                  </a:cubicBezTo>
                  <a:lnTo>
                    <a:pt x="10059" y="19934"/>
                  </a:lnTo>
                  <a:cubicBezTo>
                    <a:pt x="9842" y="19934"/>
                    <a:pt x="9625" y="19917"/>
                    <a:pt x="9424" y="19900"/>
                  </a:cubicBezTo>
                  <a:cubicBezTo>
                    <a:pt x="8990" y="19884"/>
                    <a:pt x="8572" y="19834"/>
                    <a:pt x="8171" y="19767"/>
                  </a:cubicBezTo>
                  <a:cubicBezTo>
                    <a:pt x="5364" y="19249"/>
                    <a:pt x="2941" y="17561"/>
                    <a:pt x="1471" y="15122"/>
                  </a:cubicBezTo>
                  <a:cubicBezTo>
                    <a:pt x="970" y="14303"/>
                    <a:pt x="585" y="13417"/>
                    <a:pt x="352" y="12482"/>
                  </a:cubicBezTo>
                  <a:cubicBezTo>
                    <a:pt x="251" y="12148"/>
                    <a:pt x="184" y="11813"/>
                    <a:pt x="134" y="11463"/>
                  </a:cubicBezTo>
                  <a:cubicBezTo>
                    <a:pt x="118" y="11312"/>
                    <a:pt x="84" y="11179"/>
                    <a:pt x="84" y="11045"/>
                  </a:cubicBezTo>
                  <a:cubicBezTo>
                    <a:pt x="67" y="10911"/>
                    <a:pt x="67" y="10794"/>
                    <a:pt x="51" y="10694"/>
                  </a:cubicBezTo>
                  <a:cubicBezTo>
                    <a:pt x="34" y="10493"/>
                    <a:pt x="34" y="10343"/>
                    <a:pt x="17" y="10226"/>
                  </a:cubicBezTo>
                  <a:cubicBezTo>
                    <a:pt x="17" y="10109"/>
                    <a:pt x="1" y="10059"/>
                    <a:pt x="1" y="10059"/>
                  </a:cubicBezTo>
                  <a:cubicBezTo>
                    <a:pt x="1" y="10059"/>
                    <a:pt x="1" y="10109"/>
                    <a:pt x="1" y="10226"/>
                  </a:cubicBezTo>
                  <a:cubicBezTo>
                    <a:pt x="1" y="10343"/>
                    <a:pt x="17" y="10493"/>
                    <a:pt x="17" y="10694"/>
                  </a:cubicBezTo>
                  <a:cubicBezTo>
                    <a:pt x="17" y="10811"/>
                    <a:pt x="34" y="10928"/>
                    <a:pt x="34" y="11045"/>
                  </a:cubicBezTo>
                  <a:cubicBezTo>
                    <a:pt x="51" y="11179"/>
                    <a:pt x="67" y="11312"/>
                    <a:pt x="84" y="11463"/>
                  </a:cubicBezTo>
                  <a:cubicBezTo>
                    <a:pt x="134" y="11813"/>
                    <a:pt x="201" y="12164"/>
                    <a:pt x="285" y="12499"/>
                  </a:cubicBezTo>
                  <a:cubicBezTo>
                    <a:pt x="519" y="13451"/>
                    <a:pt x="886" y="14353"/>
                    <a:pt x="1387" y="15172"/>
                  </a:cubicBezTo>
                  <a:cubicBezTo>
                    <a:pt x="2841" y="17645"/>
                    <a:pt x="5314" y="19382"/>
                    <a:pt x="8138" y="19917"/>
                  </a:cubicBezTo>
                  <a:cubicBezTo>
                    <a:pt x="8555" y="19984"/>
                    <a:pt x="8990" y="20034"/>
                    <a:pt x="9408" y="20051"/>
                  </a:cubicBezTo>
                  <a:cubicBezTo>
                    <a:pt x="9625" y="20067"/>
                    <a:pt x="9842" y="20084"/>
                    <a:pt x="10059" y="20084"/>
                  </a:cubicBezTo>
                  <a:lnTo>
                    <a:pt x="10728" y="20051"/>
                  </a:lnTo>
                  <a:cubicBezTo>
                    <a:pt x="10961" y="20051"/>
                    <a:pt x="11179" y="20017"/>
                    <a:pt x="11396" y="19984"/>
                  </a:cubicBezTo>
                  <a:cubicBezTo>
                    <a:pt x="11630" y="19934"/>
                    <a:pt x="11847" y="19917"/>
                    <a:pt x="12081" y="19867"/>
                  </a:cubicBezTo>
                  <a:cubicBezTo>
                    <a:pt x="13000" y="19666"/>
                    <a:pt x="13885" y="19332"/>
                    <a:pt x="14721" y="18898"/>
                  </a:cubicBezTo>
                  <a:cubicBezTo>
                    <a:pt x="14938" y="18781"/>
                    <a:pt x="15139" y="18647"/>
                    <a:pt x="15356" y="18530"/>
                  </a:cubicBezTo>
                  <a:cubicBezTo>
                    <a:pt x="15573" y="18397"/>
                    <a:pt x="15774" y="18263"/>
                    <a:pt x="15957" y="18113"/>
                  </a:cubicBezTo>
                  <a:cubicBezTo>
                    <a:pt x="16776" y="17511"/>
                    <a:pt x="17495" y="16793"/>
                    <a:pt x="18079" y="15974"/>
                  </a:cubicBezTo>
                  <a:cubicBezTo>
                    <a:pt x="18714" y="15122"/>
                    <a:pt x="19199" y="14186"/>
                    <a:pt x="19516" y="13200"/>
                  </a:cubicBezTo>
                  <a:cubicBezTo>
                    <a:pt x="20201" y="11128"/>
                    <a:pt x="20201" y="8906"/>
                    <a:pt x="19500" y="6851"/>
                  </a:cubicBezTo>
                  <a:cubicBezTo>
                    <a:pt x="19182" y="5849"/>
                    <a:pt x="18681" y="4913"/>
                    <a:pt x="18063" y="4077"/>
                  </a:cubicBezTo>
                  <a:cubicBezTo>
                    <a:pt x="17762" y="3676"/>
                    <a:pt x="17428" y="3292"/>
                    <a:pt x="17077" y="2925"/>
                  </a:cubicBezTo>
                  <a:cubicBezTo>
                    <a:pt x="16709" y="2574"/>
                    <a:pt x="16325" y="2256"/>
                    <a:pt x="15924" y="1955"/>
                  </a:cubicBezTo>
                  <a:cubicBezTo>
                    <a:pt x="15740" y="1805"/>
                    <a:pt x="15523" y="1655"/>
                    <a:pt x="15322" y="1538"/>
                  </a:cubicBezTo>
                  <a:cubicBezTo>
                    <a:pt x="15105" y="1421"/>
                    <a:pt x="14905" y="1287"/>
                    <a:pt x="14687" y="1170"/>
                  </a:cubicBezTo>
                  <a:cubicBezTo>
                    <a:pt x="14270" y="953"/>
                    <a:pt x="13835" y="752"/>
                    <a:pt x="13384" y="602"/>
                  </a:cubicBezTo>
                  <a:cubicBezTo>
                    <a:pt x="12933" y="435"/>
                    <a:pt x="12499" y="301"/>
                    <a:pt x="12031" y="201"/>
                  </a:cubicBezTo>
                  <a:cubicBezTo>
                    <a:pt x="11814" y="168"/>
                    <a:pt x="11580" y="134"/>
                    <a:pt x="11362" y="101"/>
                  </a:cubicBezTo>
                  <a:cubicBezTo>
                    <a:pt x="11145" y="67"/>
                    <a:pt x="10911" y="34"/>
                    <a:pt x="10694" y="34"/>
                  </a:cubicBezTo>
                  <a:lnTo>
                    <a:pt x="100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40"/>
          <p:cNvGrpSpPr/>
          <p:nvPr/>
        </p:nvGrpSpPr>
        <p:grpSpPr>
          <a:xfrm>
            <a:off x="1930948" y="2108112"/>
            <a:ext cx="1954630" cy="1430114"/>
            <a:chOff x="1930948" y="2108112"/>
            <a:chExt cx="1954630" cy="1430114"/>
          </a:xfrm>
        </p:grpSpPr>
        <p:sp>
          <p:nvSpPr>
            <p:cNvPr id="1668" name="Google Shape;1668;p40"/>
            <p:cNvSpPr/>
            <p:nvPr/>
          </p:nvSpPr>
          <p:spPr>
            <a:xfrm>
              <a:off x="2465149" y="2108112"/>
              <a:ext cx="1420430" cy="869671"/>
            </a:xfrm>
            <a:custGeom>
              <a:avLst/>
              <a:gdLst/>
              <a:ahLst/>
              <a:cxnLst/>
              <a:rect l="l" t="t" r="r" b="b"/>
              <a:pathLst>
                <a:path w="44295" h="27120" extrusionOk="0">
                  <a:moveTo>
                    <a:pt x="44260" y="0"/>
                  </a:moveTo>
                  <a:cubicBezTo>
                    <a:pt x="44118" y="0"/>
                    <a:pt x="34235" y="5991"/>
                    <a:pt x="22089" y="13451"/>
                  </a:cubicBezTo>
                  <a:cubicBezTo>
                    <a:pt x="9875" y="20937"/>
                    <a:pt x="0" y="27052"/>
                    <a:pt x="33" y="27119"/>
                  </a:cubicBezTo>
                  <a:cubicBezTo>
                    <a:pt x="34" y="27119"/>
                    <a:pt x="34" y="27119"/>
                    <a:pt x="34" y="27119"/>
                  </a:cubicBezTo>
                  <a:cubicBezTo>
                    <a:pt x="149" y="27119"/>
                    <a:pt x="10042" y="21123"/>
                    <a:pt x="22206" y="13669"/>
                  </a:cubicBezTo>
                  <a:cubicBezTo>
                    <a:pt x="34420" y="6183"/>
                    <a:pt x="44294" y="68"/>
                    <a:pt x="44261" y="1"/>
                  </a:cubicBezTo>
                  <a:cubicBezTo>
                    <a:pt x="44261" y="1"/>
                    <a:pt x="44260" y="0"/>
                    <a:pt x="44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933886" y="2896572"/>
              <a:ext cx="664952" cy="639234"/>
            </a:xfrm>
            <a:custGeom>
              <a:avLst/>
              <a:gdLst/>
              <a:ahLst/>
              <a:cxnLst/>
              <a:rect l="l" t="t" r="r" b="b"/>
              <a:pathLst>
                <a:path w="20736" h="19934" extrusionOk="0">
                  <a:moveTo>
                    <a:pt x="10000" y="1"/>
                  </a:moveTo>
                  <a:cubicBezTo>
                    <a:pt x="9986" y="1"/>
                    <a:pt x="9972" y="1"/>
                    <a:pt x="9958" y="1"/>
                  </a:cubicBezTo>
                  <a:cubicBezTo>
                    <a:pt x="4445" y="1"/>
                    <a:pt x="0" y="4479"/>
                    <a:pt x="0" y="9976"/>
                  </a:cubicBezTo>
                  <a:cubicBezTo>
                    <a:pt x="17" y="14019"/>
                    <a:pt x="2456" y="17645"/>
                    <a:pt x="6182" y="19182"/>
                  </a:cubicBezTo>
                  <a:cubicBezTo>
                    <a:pt x="7407" y="19688"/>
                    <a:pt x="8692" y="19933"/>
                    <a:pt x="9967" y="19933"/>
                  </a:cubicBezTo>
                  <a:cubicBezTo>
                    <a:pt x="12568" y="19933"/>
                    <a:pt x="15125" y="18911"/>
                    <a:pt x="17043" y="16994"/>
                  </a:cubicBezTo>
                  <a:cubicBezTo>
                    <a:pt x="19883" y="14136"/>
                    <a:pt x="20735" y="9859"/>
                    <a:pt x="19182" y="6133"/>
                  </a:cubicBezTo>
                  <a:cubicBezTo>
                    <a:pt x="17633" y="2420"/>
                    <a:pt x="14010" y="1"/>
                    <a:pt x="1000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930948" y="2894151"/>
              <a:ext cx="647828" cy="644076"/>
            </a:xfrm>
            <a:custGeom>
              <a:avLst/>
              <a:gdLst/>
              <a:ahLst/>
              <a:cxnLst/>
              <a:rect l="l" t="t" r="r" b="b"/>
              <a:pathLst>
                <a:path w="20202" h="20085" extrusionOk="0">
                  <a:moveTo>
                    <a:pt x="10143" y="0"/>
                  </a:moveTo>
                  <a:lnTo>
                    <a:pt x="9475" y="34"/>
                  </a:lnTo>
                  <a:cubicBezTo>
                    <a:pt x="9257" y="51"/>
                    <a:pt x="9023" y="67"/>
                    <a:pt x="8806" y="117"/>
                  </a:cubicBezTo>
                  <a:cubicBezTo>
                    <a:pt x="8589" y="151"/>
                    <a:pt x="8355" y="167"/>
                    <a:pt x="8138" y="218"/>
                  </a:cubicBezTo>
                  <a:cubicBezTo>
                    <a:pt x="7219" y="435"/>
                    <a:pt x="6317" y="752"/>
                    <a:pt x="5481" y="1187"/>
                  </a:cubicBezTo>
                  <a:cubicBezTo>
                    <a:pt x="5264" y="1304"/>
                    <a:pt x="5064" y="1437"/>
                    <a:pt x="4863" y="1571"/>
                  </a:cubicBezTo>
                  <a:cubicBezTo>
                    <a:pt x="4646" y="1688"/>
                    <a:pt x="4445" y="1822"/>
                    <a:pt x="4245" y="1989"/>
                  </a:cubicBezTo>
                  <a:cubicBezTo>
                    <a:pt x="3426" y="2574"/>
                    <a:pt x="2708" y="3292"/>
                    <a:pt x="2123" y="4111"/>
                  </a:cubicBezTo>
                  <a:cubicBezTo>
                    <a:pt x="1505" y="4963"/>
                    <a:pt x="1020" y="5899"/>
                    <a:pt x="686" y="6884"/>
                  </a:cubicBezTo>
                  <a:cubicBezTo>
                    <a:pt x="1" y="8956"/>
                    <a:pt x="1" y="11178"/>
                    <a:pt x="703" y="13234"/>
                  </a:cubicBezTo>
                  <a:cubicBezTo>
                    <a:pt x="1037" y="14236"/>
                    <a:pt x="1521" y="15172"/>
                    <a:pt x="2156" y="16007"/>
                  </a:cubicBezTo>
                  <a:cubicBezTo>
                    <a:pt x="2741" y="16826"/>
                    <a:pt x="3460" y="17544"/>
                    <a:pt x="4278" y="18129"/>
                  </a:cubicBezTo>
                  <a:cubicBezTo>
                    <a:pt x="4479" y="18280"/>
                    <a:pt x="4679" y="18430"/>
                    <a:pt x="4896" y="18547"/>
                  </a:cubicBezTo>
                  <a:cubicBezTo>
                    <a:pt x="5097" y="18681"/>
                    <a:pt x="5297" y="18814"/>
                    <a:pt x="5515" y="18914"/>
                  </a:cubicBezTo>
                  <a:cubicBezTo>
                    <a:pt x="5949" y="19148"/>
                    <a:pt x="6384" y="19332"/>
                    <a:pt x="6835" y="19499"/>
                  </a:cubicBezTo>
                  <a:cubicBezTo>
                    <a:pt x="7269" y="19650"/>
                    <a:pt x="7720" y="19783"/>
                    <a:pt x="8171" y="19884"/>
                  </a:cubicBezTo>
                  <a:cubicBezTo>
                    <a:pt x="8405" y="19917"/>
                    <a:pt x="8622" y="19950"/>
                    <a:pt x="8856" y="19984"/>
                  </a:cubicBezTo>
                  <a:cubicBezTo>
                    <a:pt x="9074" y="20034"/>
                    <a:pt x="9291" y="20051"/>
                    <a:pt x="9525" y="20051"/>
                  </a:cubicBezTo>
                  <a:lnTo>
                    <a:pt x="10193" y="20084"/>
                  </a:lnTo>
                  <a:cubicBezTo>
                    <a:pt x="10410" y="20084"/>
                    <a:pt x="10628" y="20067"/>
                    <a:pt x="10845" y="20067"/>
                  </a:cubicBezTo>
                  <a:cubicBezTo>
                    <a:pt x="11262" y="20034"/>
                    <a:pt x="11697" y="19984"/>
                    <a:pt x="12115" y="19900"/>
                  </a:cubicBezTo>
                  <a:cubicBezTo>
                    <a:pt x="14938" y="19366"/>
                    <a:pt x="17394" y="17628"/>
                    <a:pt x="18848" y="15138"/>
                  </a:cubicBezTo>
                  <a:cubicBezTo>
                    <a:pt x="19349" y="14320"/>
                    <a:pt x="19717" y="13417"/>
                    <a:pt x="19934" y="12465"/>
                  </a:cubicBezTo>
                  <a:cubicBezTo>
                    <a:pt x="20018" y="12131"/>
                    <a:pt x="20085" y="11780"/>
                    <a:pt x="20118" y="11429"/>
                  </a:cubicBezTo>
                  <a:cubicBezTo>
                    <a:pt x="20151" y="11279"/>
                    <a:pt x="20168" y="11145"/>
                    <a:pt x="20185" y="11011"/>
                  </a:cubicBezTo>
                  <a:cubicBezTo>
                    <a:pt x="20185" y="10878"/>
                    <a:pt x="20185" y="10761"/>
                    <a:pt x="20185" y="10660"/>
                  </a:cubicBezTo>
                  <a:cubicBezTo>
                    <a:pt x="20202" y="10460"/>
                    <a:pt x="20202" y="10310"/>
                    <a:pt x="20202" y="10193"/>
                  </a:cubicBezTo>
                  <a:cubicBezTo>
                    <a:pt x="20202" y="10076"/>
                    <a:pt x="20202" y="10026"/>
                    <a:pt x="20202" y="10026"/>
                  </a:cubicBezTo>
                  <a:cubicBezTo>
                    <a:pt x="20202" y="10026"/>
                    <a:pt x="20202" y="10076"/>
                    <a:pt x="20185" y="10193"/>
                  </a:cubicBezTo>
                  <a:cubicBezTo>
                    <a:pt x="20185" y="10310"/>
                    <a:pt x="20168" y="10460"/>
                    <a:pt x="20151" y="10660"/>
                  </a:cubicBezTo>
                  <a:cubicBezTo>
                    <a:pt x="20151" y="10761"/>
                    <a:pt x="20135" y="10878"/>
                    <a:pt x="20135" y="11011"/>
                  </a:cubicBezTo>
                  <a:cubicBezTo>
                    <a:pt x="20118" y="11128"/>
                    <a:pt x="20101" y="11279"/>
                    <a:pt x="20068" y="11429"/>
                  </a:cubicBezTo>
                  <a:cubicBezTo>
                    <a:pt x="20034" y="11780"/>
                    <a:pt x="19968" y="12114"/>
                    <a:pt x="19867" y="12448"/>
                  </a:cubicBezTo>
                  <a:cubicBezTo>
                    <a:pt x="19633" y="13384"/>
                    <a:pt x="19266" y="14269"/>
                    <a:pt x="18765" y="15088"/>
                  </a:cubicBezTo>
                  <a:cubicBezTo>
                    <a:pt x="17311" y="17528"/>
                    <a:pt x="14871" y="19232"/>
                    <a:pt x="12081" y="19767"/>
                  </a:cubicBezTo>
                  <a:cubicBezTo>
                    <a:pt x="11663" y="19833"/>
                    <a:pt x="11246" y="19884"/>
                    <a:pt x="10828" y="19917"/>
                  </a:cubicBezTo>
                  <a:cubicBezTo>
                    <a:pt x="10628" y="19917"/>
                    <a:pt x="10410" y="19934"/>
                    <a:pt x="10193" y="19934"/>
                  </a:cubicBezTo>
                  <a:cubicBezTo>
                    <a:pt x="9976" y="19917"/>
                    <a:pt x="9759" y="19917"/>
                    <a:pt x="9525" y="19900"/>
                  </a:cubicBezTo>
                  <a:cubicBezTo>
                    <a:pt x="9308" y="19900"/>
                    <a:pt x="9090" y="19867"/>
                    <a:pt x="8873" y="19833"/>
                  </a:cubicBezTo>
                  <a:cubicBezTo>
                    <a:pt x="8656" y="19800"/>
                    <a:pt x="8422" y="19767"/>
                    <a:pt x="8205" y="19716"/>
                  </a:cubicBezTo>
                  <a:cubicBezTo>
                    <a:pt x="7754" y="19616"/>
                    <a:pt x="7319" y="19499"/>
                    <a:pt x="6885" y="19332"/>
                  </a:cubicBezTo>
                  <a:cubicBezTo>
                    <a:pt x="6450" y="19182"/>
                    <a:pt x="6016" y="18998"/>
                    <a:pt x="5598" y="18781"/>
                  </a:cubicBezTo>
                  <a:cubicBezTo>
                    <a:pt x="5381" y="18664"/>
                    <a:pt x="5181" y="18530"/>
                    <a:pt x="4980" y="18413"/>
                  </a:cubicBezTo>
                  <a:cubicBezTo>
                    <a:pt x="4780" y="18280"/>
                    <a:pt x="4579" y="18146"/>
                    <a:pt x="4379" y="17995"/>
                  </a:cubicBezTo>
                  <a:cubicBezTo>
                    <a:pt x="3576" y="17427"/>
                    <a:pt x="2875" y="16709"/>
                    <a:pt x="2290" y="15907"/>
                  </a:cubicBezTo>
                  <a:cubicBezTo>
                    <a:pt x="1672" y="15071"/>
                    <a:pt x="1204" y="14153"/>
                    <a:pt x="870" y="13183"/>
                  </a:cubicBezTo>
                  <a:cubicBezTo>
                    <a:pt x="185" y="11162"/>
                    <a:pt x="185" y="8973"/>
                    <a:pt x="853" y="6951"/>
                  </a:cubicBezTo>
                  <a:cubicBezTo>
                    <a:pt x="1187" y="5965"/>
                    <a:pt x="1655" y="5046"/>
                    <a:pt x="2273" y="4228"/>
                  </a:cubicBezTo>
                  <a:cubicBezTo>
                    <a:pt x="2841" y="3409"/>
                    <a:pt x="3543" y="2707"/>
                    <a:pt x="4345" y="2122"/>
                  </a:cubicBezTo>
                  <a:cubicBezTo>
                    <a:pt x="4546" y="1972"/>
                    <a:pt x="4746" y="1822"/>
                    <a:pt x="4947" y="1705"/>
                  </a:cubicBezTo>
                  <a:cubicBezTo>
                    <a:pt x="5147" y="1588"/>
                    <a:pt x="5348" y="1454"/>
                    <a:pt x="5565" y="1337"/>
                  </a:cubicBezTo>
                  <a:cubicBezTo>
                    <a:pt x="6384" y="903"/>
                    <a:pt x="7269" y="585"/>
                    <a:pt x="8171" y="385"/>
                  </a:cubicBezTo>
                  <a:cubicBezTo>
                    <a:pt x="8389" y="335"/>
                    <a:pt x="8606" y="301"/>
                    <a:pt x="8840" y="268"/>
                  </a:cubicBezTo>
                  <a:cubicBezTo>
                    <a:pt x="9057" y="218"/>
                    <a:pt x="9274" y="201"/>
                    <a:pt x="9491" y="201"/>
                  </a:cubicBezTo>
                  <a:cubicBezTo>
                    <a:pt x="9709" y="184"/>
                    <a:pt x="9926" y="167"/>
                    <a:pt x="10143" y="151"/>
                  </a:cubicBezTo>
                  <a:cubicBezTo>
                    <a:pt x="10360" y="151"/>
                    <a:pt x="10577" y="167"/>
                    <a:pt x="10795" y="184"/>
                  </a:cubicBezTo>
                  <a:cubicBezTo>
                    <a:pt x="11212" y="201"/>
                    <a:pt x="11630" y="251"/>
                    <a:pt x="12048" y="318"/>
                  </a:cubicBezTo>
                  <a:cubicBezTo>
                    <a:pt x="14838" y="836"/>
                    <a:pt x="17278" y="2523"/>
                    <a:pt x="18748" y="4963"/>
                  </a:cubicBezTo>
                  <a:cubicBezTo>
                    <a:pt x="19249" y="5782"/>
                    <a:pt x="19617" y="6667"/>
                    <a:pt x="19851" y="7603"/>
                  </a:cubicBezTo>
                  <a:cubicBezTo>
                    <a:pt x="19951" y="7937"/>
                    <a:pt x="20018" y="8288"/>
                    <a:pt x="20068" y="8622"/>
                  </a:cubicBezTo>
                  <a:cubicBezTo>
                    <a:pt x="20085" y="8772"/>
                    <a:pt x="20118" y="8923"/>
                    <a:pt x="20135" y="9040"/>
                  </a:cubicBezTo>
                  <a:cubicBezTo>
                    <a:pt x="20135" y="9173"/>
                    <a:pt x="20151" y="9290"/>
                    <a:pt x="20151" y="9391"/>
                  </a:cubicBezTo>
                  <a:cubicBezTo>
                    <a:pt x="20168" y="9591"/>
                    <a:pt x="20185" y="9741"/>
                    <a:pt x="20185" y="9858"/>
                  </a:cubicBezTo>
                  <a:cubicBezTo>
                    <a:pt x="20202" y="9975"/>
                    <a:pt x="20202" y="10026"/>
                    <a:pt x="20202" y="10026"/>
                  </a:cubicBezTo>
                  <a:cubicBezTo>
                    <a:pt x="20202" y="10026"/>
                    <a:pt x="20202" y="9975"/>
                    <a:pt x="20202" y="9858"/>
                  </a:cubicBezTo>
                  <a:cubicBezTo>
                    <a:pt x="20202" y="9741"/>
                    <a:pt x="20202" y="9591"/>
                    <a:pt x="20185" y="9391"/>
                  </a:cubicBezTo>
                  <a:cubicBezTo>
                    <a:pt x="20185" y="9290"/>
                    <a:pt x="20185" y="9173"/>
                    <a:pt x="20168" y="9040"/>
                  </a:cubicBezTo>
                  <a:cubicBezTo>
                    <a:pt x="20168" y="8906"/>
                    <a:pt x="20135" y="8772"/>
                    <a:pt x="20118" y="8622"/>
                  </a:cubicBezTo>
                  <a:cubicBezTo>
                    <a:pt x="20085" y="8271"/>
                    <a:pt x="20018" y="7920"/>
                    <a:pt x="19917" y="7586"/>
                  </a:cubicBezTo>
                  <a:cubicBezTo>
                    <a:pt x="19700" y="6650"/>
                    <a:pt x="19333" y="5748"/>
                    <a:pt x="18831" y="4913"/>
                  </a:cubicBezTo>
                  <a:cubicBezTo>
                    <a:pt x="17361" y="2440"/>
                    <a:pt x="14905" y="719"/>
                    <a:pt x="12064" y="184"/>
                  </a:cubicBezTo>
                  <a:cubicBezTo>
                    <a:pt x="11647" y="101"/>
                    <a:pt x="11229" y="51"/>
                    <a:pt x="10795" y="34"/>
                  </a:cubicBezTo>
                  <a:cubicBezTo>
                    <a:pt x="10577" y="17"/>
                    <a:pt x="10360" y="0"/>
                    <a:pt x="10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40"/>
          <p:cNvGrpSpPr/>
          <p:nvPr/>
        </p:nvGrpSpPr>
        <p:grpSpPr>
          <a:xfrm>
            <a:off x="2925927" y="1760981"/>
            <a:ext cx="3356826" cy="560957"/>
            <a:chOff x="2925927" y="1608581"/>
            <a:chExt cx="3356826" cy="560957"/>
          </a:xfrm>
        </p:grpSpPr>
        <p:sp>
          <p:nvSpPr>
            <p:cNvPr id="1672" name="Google Shape;1672;p40"/>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40"/>
          <p:cNvGrpSpPr/>
          <p:nvPr/>
        </p:nvGrpSpPr>
        <p:grpSpPr>
          <a:xfrm>
            <a:off x="3486915" y="634482"/>
            <a:ext cx="1920875" cy="1315249"/>
            <a:chOff x="3486915" y="482082"/>
            <a:chExt cx="1920875" cy="1315249"/>
          </a:xfrm>
        </p:grpSpPr>
        <p:sp>
          <p:nvSpPr>
            <p:cNvPr id="1675" name="Google Shape;1675;p40"/>
            <p:cNvSpPr/>
            <p:nvPr/>
          </p:nvSpPr>
          <p:spPr>
            <a:xfrm>
              <a:off x="4088085" y="675706"/>
              <a:ext cx="1149844" cy="917996"/>
            </a:xfrm>
            <a:custGeom>
              <a:avLst/>
              <a:gdLst/>
              <a:ahLst/>
              <a:cxnLst/>
              <a:rect l="l" t="t" r="r" b="b"/>
              <a:pathLst>
                <a:path w="35857" h="28627" extrusionOk="0">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3486915" y="1133277"/>
              <a:ext cx="1920875" cy="480115"/>
            </a:xfrm>
            <a:custGeom>
              <a:avLst/>
              <a:gdLst/>
              <a:ahLst/>
              <a:cxnLst/>
              <a:rect l="l" t="t" r="r" b="b"/>
              <a:pathLst>
                <a:path w="59901" h="14972" extrusionOk="0">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4569771" y="1421628"/>
              <a:ext cx="618326" cy="33158"/>
            </a:xfrm>
            <a:custGeom>
              <a:avLst/>
              <a:gdLst/>
              <a:ahLst/>
              <a:cxnLst/>
              <a:rect l="l" t="t" r="r" b="b"/>
              <a:pathLst>
                <a:path w="19282" h="1034" extrusionOk="0">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3965395" y="1236695"/>
              <a:ext cx="1058773" cy="147094"/>
            </a:xfrm>
            <a:custGeom>
              <a:avLst/>
              <a:gdLst/>
              <a:ahLst/>
              <a:cxnLst/>
              <a:rect l="l" t="t" r="r" b="b"/>
              <a:pathLst>
                <a:path w="33017" h="4587" extrusionOk="0">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4755153" y="1356691"/>
              <a:ext cx="520840" cy="247593"/>
            </a:xfrm>
            <a:custGeom>
              <a:avLst/>
              <a:gdLst/>
              <a:ahLst/>
              <a:cxnLst/>
              <a:rect l="l" t="t" r="r" b="b"/>
              <a:pathLst>
                <a:path w="16242" h="7721" extrusionOk="0">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4532252" y="1132219"/>
              <a:ext cx="648373" cy="289249"/>
            </a:xfrm>
            <a:custGeom>
              <a:avLst/>
              <a:gdLst/>
              <a:ahLst/>
              <a:cxnLst/>
              <a:rect l="l" t="t" r="r" b="b"/>
              <a:pathLst>
                <a:path w="20219" h="9020" extrusionOk="0">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4278822" y="521397"/>
              <a:ext cx="377242" cy="714817"/>
            </a:xfrm>
            <a:custGeom>
              <a:avLst/>
              <a:gdLst/>
              <a:ahLst/>
              <a:cxnLst/>
              <a:rect l="l" t="t" r="r" b="b"/>
              <a:pathLst>
                <a:path w="11764" h="22291" extrusionOk="0">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4600844" y="771074"/>
              <a:ext cx="28957" cy="24435"/>
            </a:xfrm>
            <a:custGeom>
              <a:avLst/>
              <a:gdLst/>
              <a:ahLst/>
              <a:cxnLst/>
              <a:rect l="l" t="t" r="r" b="b"/>
              <a:pathLst>
                <a:path w="903" h="762" extrusionOk="0">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4592282" y="742374"/>
              <a:ext cx="49833" cy="15040"/>
            </a:xfrm>
            <a:custGeom>
              <a:avLst/>
              <a:gdLst/>
              <a:ahLst/>
              <a:cxnLst/>
              <a:rect l="l" t="t" r="r" b="b"/>
              <a:pathLst>
                <a:path w="1554" h="469" extrusionOk="0">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4455097" y="771074"/>
              <a:ext cx="28957" cy="24435"/>
            </a:xfrm>
            <a:custGeom>
              <a:avLst/>
              <a:gdLst/>
              <a:ahLst/>
              <a:cxnLst/>
              <a:rect l="l" t="t" r="r" b="b"/>
              <a:pathLst>
                <a:path w="903" h="762" extrusionOk="0">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4446535" y="745068"/>
              <a:ext cx="49865" cy="15008"/>
            </a:xfrm>
            <a:custGeom>
              <a:avLst/>
              <a:gdLst/>
              <a:ahLst/>
              <a:cxnLst/>
              <a:rect l="l" t="t" r="r" b="b"/>
              <a:pathLst>
                <a:path w="1555" h="468" extrusionOk="0">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4539210" y="755009"/>
              <a:ext cx="40245" cy="119195"/>
            </a:xfrm>
            <a:custGeom>
              <a:avLst/>
              <a:gdLst/>
              <a:ahLst/>
              <a:cxnLst/>
              <a:rect l="l" t="t" r="r" b="b"/>
              <a:pathLst>
                <a:path w="1255" h="3717" extrusionOk="0">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4494220" y="884754"/>
              <a:ext cx="71831" cy="39315"/>
            </a:xfrm>
            <a:custGeom>
              <a:avLst/>
              <a:gdLst/>
              <a:ahLst/>
              <a:cxnLst/>
              <a:rect l="l" t="t" r="r" b="b"/>
              <a:pathLst>
                <a:path w="2240" h="1226" extrusionOk="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4425082" y="998786"/>
              <a:ext cx="127019" cy="65738"/>
            </a:xfrm>
            <a:custGeom>
              <a:avLst/>
              <a:gdLst/>
              <a:ahLst/>
              <a:cxnLst/>
              <a:rect l="l" t="t" r="r" b="b"/>
              <a:pathLst>
                <a:path w="3961" h="2050" extrusionOk="0">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4153984" y="482082"/>
              <a:ext cx="546558" cy="629806"/>
            </a:xfrm>
            <a:custGeom>
              <a:avLst/>
              <a:gdLst/>
              <a:ahLst/>
              <a:cxnLst/>
              <a:rect l="l" t="t" r="r" b="b"/>
              <a:pathLst>
                <a:path w="17044" h="19640" extrusionOk="0">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4231074" y="802853"/>
              <a:ext cx="90655" cy="108003"/>
            </a:xfrm>
            <a:custGeom>
              <a:avLst/>
              <a:gdLst/>
              <a:ahLst/>
              <a:cxnLst/>
              <a:rect l="l" t="t" r="r" b="b"/>
              <a:pathLst>
                <a:path w="2827" h="3368" extrusionOk="0">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4040914" y="1420986"/>
              <a:ext cx="443686" cy="153828"/>
            </a:xfrm>
            <a:custGeom>
              <a:avLst/>
              <a:gdLst/>
              <a:ahLst/>
              <a:cxnLst/>
              <a:rect l="l" t="t" r="r" b="b"/>
              <a:pathLst>
                <a:path w="13836" h="4797" extrusionOk="0">
                  <a:moveTo>
                    <a:pt x="1" y="1"/>
                  </a:moveTo>
                  <a:lnTo>
                    <a:pt x="11914" y="4796"/>
                  </a:lnTo>
                  <a:lnTo>
                    <a:pt x="12332" y="4780"/>
                  </a:lnTo>
                  <a:lnTo>
                    <a:pt x="13836" y="2140"/>
                  </a:lnTo>
                  <a:lnTo>
                    <a:pt x="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4270260" y="831554"/>
              <a:ext cx="33254" cy="48518"/>
            </a:xfrm>
            <a:custGeom>
              <a:avLst/>
              <a:gdLst/>
              <a:ahLst/>
              <a:cxnLst/>
              <a:rect l="l" t="t" r="r" b="b"/>
              <a:pathLst>
                <a:path w="1037" h="1513" extrusionOk="0">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4277924" y="898607"/>
              <a:ext cx="30400" cy="21998"/>
            </a:xfrm>
            <a:custGeom>
              <a:avLst/>
              <a:gdLst/>
              <a:ahLst/>
              <a:cxnLst/>
              <a:rect l="l" t="t" r="r" b="b"/>
              <a:pathLst>
                <a:path w="948" h="686" extrusionOk="0">
                  <a:moveTo>
                    <a:pt x="396" y="0"/>
                  </a:moveTo>
                  <a:cubicBezTo>
                    <a:pt x="1" y="99"/>
                    <a:pt x="76" y="685"/>
                    <a:pt x="479" y="685"/>
                  </a:cubicBezTo>
                  <a:cubicBezTo>
                    <a:pt x="485" y="685"/>
                    <a:pt x="491" y="685"/>
                    <a:pt x="496" y="685"/>
                  </a:cubicBezTo>
                  <a:cubicBezTo>
                    <a:pt x="914" y="668"/>
                    <a:pt x="948" y="67"/>
                    <a:pt x="53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4332952" y="1453150"/>
              <a:ext cx="243264" cy="161300"/>
            </a:xfrm>
            <a:custGeom>
              <a:avLst/>
              <a:gdLst/>
              <a:ahLst/>
              <a:cxnLst/>
              <a:rect l="l" t="t" r="r" b="b"/>
              <a:pathLst>
                <a:path w="7586" h="5030" extrusionOk="0">
                  <a:moveTo>
                    <a:pt x="7586" y="0"/>
                  </a:moveTo>
                  <a:cubicBezTo>
                    <a:pt x="7586" y="0"/>
                    <a:pt x="134" y="1571"/>
                    <a:pt x="0" y="4980"/>
                  </a:cubicBezTo>
                  <a:lnTo>
                    <a:pt x="7586" y="5030"/>
                  </a:lnTo>
                  <a:lnTo>
                    <a:pt x="758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4550466" y="1094700"/>
              <a:ext cx="654786" cy="316250"/>
            </a:xfrm>
            <a:custGeom>
              <a:avLst/>
              <a:gdLst/>
              <a:ahLst/>
              <a:cxnLst/>
              <a:rect l="l" t="t" r="r" b="b"/>
              <a:pathLst>
                <a:path w="20419" h="9862" extrusionOk="0">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4349018" y="1554163"/>
              <a:ext cx="381988" cy="224152"/>
            </a:xfrm>
            <a:custGeom>
              <a:avLst/>
              <a:gdLst/>
              <a:ahLst/>
              <a:cxnLst/>
              <a:rect l="l" t="t" r="r" b="b"/>
              <a:pathLst>
                <a:path w="11912" h="6990" extrusionOk="0">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3543162" y="1334725"/>
              <a:ext cx="924827" cy="462606"/>
            </a:xfrm>
            <a:custGeom>
              <a:avLst/>
              <a:gdLst/>
              <a:ahLst/>
              <a:cxnLst/>
              <a:rect l="l" t="t" r="r" b="b"/>
              <a:pathLst>
                <a:path w="28840" h="14426" extrusionOk="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3928934" y="1384045"/>
              <a:ext cx="434579" cy="129136"/>
            </a:xfrm>
            <a:custGeom>
              <a:avLst/>
              <a:gdLst/>
              <a:ahLst/>
              <a:cxnLst/>
              <a:rect l="l" t="t" r="r" b="b"/>
              <a:pathLst>
                <a:path w="13552" h="4027" extrusionOk="0">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3534055" y="1439746"/>
              <a:ext cx="532609" cy="152192"/>
            </a:xfrm>
            <a:custGeom>
              <a:avLst/>
              <a:gdLst/>
              <a:ahLst/>
              <a:cxnLst/>
              <a:rect l="l" t="t" r="r" b="b"/>
              <a:pathLst>
                <a:path w="16609" h="4746" extrusionOk="0">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4164149" y="1619260"/>
              <a:ext cx="277063" cy="133433"/>
            </a:xfrm>
            <a:custGeom>
              <a:avLst/>
              <a:gdLst/>
              <a:ahLst/>
              <a:cxnLst/>
              <a:rect l="l" t="t" r="r" b="b"/>
              <a:pathLst>
                <a:path w="8640" h="4161" extrusionOk="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4472253" y="1737108"/>
              <a:ext cx="48775" cy="28668"/>
            </a:xfrm>
            <a:custGeom>
              <a:avLst/>
              <a:gdLst/>
              <a:ahLst/>
              <a:cxnLst/>
              <a:rect l="l" t="t" r="r" b="b"/>
              <a:pathLst>
                <a:path w="1521" h="894" extrusionOk="0">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4514583" y="1712993"/>
              <a:ext cx="46626" cy="27482"/>
            </a:xfrm>
            <a:custGeom>
              <a:avLst/>
              <a:gdLst/>
              <a:ahLst/>
              <a:cxnLst/>
              <a:rect l="l" t="t" r="r" b="b"/>
              <a:pathLst>
                <a:path w="1454" h="857" extrusionOk="0">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3" name="Google Shape;1703;p40"/>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CONSULT OPTIONS</a:t>
            </a:r>
            <a:endParaRPr/>
          </a:p>
        </p:txBody>
      </p:sp>
      <p:sp>
        <p:nvSpPr>
          <p:cNvPr id="1704" name="Google Shape;1704;p40"/>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Chat </a:t>
            </a:r>
            <a:endParaRPr/>
          </a:p>
        </p:txBody>
      </p:sp>
      <p:sp>
        <p:nvSpPr>
          <p:cNvPr id="1705" name="Google Shape;1705;p40"/>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chat with your doctor for medical advice</a:t>
            </a:r>
            <a:endParaRPr/>
          </a:p>
        </p:txBody>
      </p:sp>
      <p:sp>
        <p:nvSpPr>
          <p:cNvPr id="1706" name="Google Shape;1706;p40"/>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Book A Session</a:t>
            </a:r>
            <a:endParaRPr/>
          </a:p>
        </p:txBody>
      </p:sp>
      <p:sp>
        <p:nvSpPr>
          <p:cNvPr id="1707" name="Google Shape;1707;p40"/>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Book an appointment with the doctors around you</a:t>
            </a:r>
            <a:endParaRPr/>
          </a:p>
        </p:txBody>
      </p:sp>
      <p:sp>
        <p:nvSpPr>
          <p:cNvPr id="1708" name="Google Shape;1708;p40"/>
          <p:cNvSpPr txBox="1">
            <a:spLocks noGrp="1"/>
          </p:cNvSpPr>
          <p:nvPr>
            <p:ph type="subTitle" idx="5"/>
          </p:nvPr>
        </p:nvSpPr>
        <p:spPr>
          <a:xfrm>
            <a:off x="6044000" y="3583200"/>
            <a:ext cx="1821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Video Conference</a:t>
            </a:r>
            <a:endParaRPr/>
          </a:p>
        </p:txBody>
      </p:sp>
      <p:sp>
        <p:nvSpPr>
          <p:cNvPr id="1709" name="Google Shape;1709;p40"/>
          <p:cNvSpPr txBox="1">
            <a:spLocks noGrp="1"/>
          </p:cNvSpPr>
          <p:nvPr>
            <p:ph type="subTitle" idx="6"/>
          </p:nvPr>
        </p:nvSpPr>
        <p:spPr>
          <a:xfrm>
            <a:off x="6044000" y="3867750"/>
            <a:ext cx="19209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Video conference is our upcoming feature to facilitate live online session</a:t>
            </a:r>
            <a:endParaRPr/>
          </a:p>
        </p:txBody>
      </p:sp>
      <p:grpSp>
        <p:nvGrpSpPr>
          <p:cNvPr id="1710" name="Google Shape;1710;p40"/>
          <p:cNvGrpSpPr/>
          <p:nvPr/>
        </p:nvGrpSpPr>
        <p:grpSpPr>
          <a:xfrm>
            <a:off x="4463460" y="3036966"/>
            <a:ext cx="209967" cy="361639"/>
            <a:chOff x="6704985" y="3805141"/>
            <a:chExt cx="209967" cy="361639"/>
          </a:xfrm>
        </p:grpSpPr>
        <p:sp>
          <p:nvSpPr>
            <p:cNvPr id="1711" name="Google Shape;1711;p40"/>
            <p:cNvSpPr/>
            <p:nvPr/>
          </p:nvSpPr>
          <p:spPr>
            <a:xfrm>
              <a:off x="6704985" y="3965013"/>
              <a:ext cx="209967" cy="201426"/>
            </a:xfrm>
            <a:custGeom>
              <a:avLst/>
              <a:gdLst/>
              <a:ahLst/>
              <a:cxnLst/>
              <a:rect l="l" t="t" r="r" b="b"/>
              <a:pathLst>
                <a:path w="8014" h="7688" extrusionOk="0">
                  <a:moveTo>
                    <a:pt x="3240" y="0"/>
                  </a:moveTo>
                  <a:lnTo>
                    <a:pt x="3240" y="1208"/>
                  </a:lnTo>
                  <a:lnTo>
                    <a:pt x="3058" y="1208"/>
                  </a:lnTo>
                  <a:cubicBezTo>
                    <a:pt x="1946" y="1208"/>
                    <a:pt x="987" y="1965"/>
                    <a:pt x="719" y="3048"/>
                  </a:cubicBezTo>
                  <a:lnTo>
                    <a:pt x="115" y="5540"/>
                  </a:lnTo>
                  <a:cubicBezTo>
                    <a:pt x="0" y="6000"/>
                    <a:pt x="211" y="6480"/>
                    <a:pt x="614" y="6710"/>
                  </a:cubicBezTo>
                  <a:cubicBezTo>
                    <a:pt x="1745" y="7362"/>
                    <a:pt x="2876" y="7688"/>
                    <a:pt x="4007" y="7688"/>
                  </a:cubicBezTo>
                  <a:cubicBezTo>
                    <a:pt x="5138" y="7688"/>
                    <a:pt x="6269" y="7362"/>
                    <a:pt x="7400" y="6710"/>
                  </a:cubicBezTo>
                  <a:cubicBezTo>
                    <a:pt x="7803" y="6480"/>
                    <a:pt x="8013" y="6000"/>
                    <a:pt x="7898" y="5540"/>
                  </a:cubicBezTo>
                  <a:lnTo>
                    <a:pt x="7285" y="3039"/>
                  </a:lnTo>
                  <a:cubicBezTo>
                    <a:pt x="7026" y="1965"/>
                    <a:pt x="6058" y="1208"/>
                    <a:pt x="4946" y="1208"/>
                  </a:cubicBezTo>
                  <a:lnTo>
                    <a:pt x="4774" y="1208"/>
                  </a:lnTo>
                  <a:lnTo>
                    <a:pt x="4774" y="0"/>
                  </a:lnTo>
                  <a:cubicBezTo>
                    <a:pt x="4534" y="115"/>
                    <a:pt x="4266" y="182"/>
                    <a:pt x="4007" y="182"/>
                  </a:cubicBezTo>
                  <a:cubicBezTo>
                    <a:pt x="3738" y="182"/>
                    <a:pt x="3470" y="115"/>
                    <a:pt x="3240" y="0"/>
                  </a:cubicBez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6796895" y="3965013"/>
              <a:ext cx="118057" cy="201766"/>
            </a:xfrm>
            <a:custGeom>
              <a:avLst/>
              <a:gdLst/>
              <a:ahLst/>
              <a:cxnLst/>
              <a:rect l="l" t="t" r="r" b="b"/>
              <a:pathLst>
                <a:path w="4506" h="7701" extrusionOk="0">
                  <a:moveTo>
                    <a:pt x="1266" y="0"/>
                  </a:moveTo>
                  <a:cubicBezTo>
                    <a:pt x="1026" y="115"/>
                    <a:pt x="767" y="182"/>
                    <a:pt x="499" y="182"/>
                  </a:cubicBezTo>
                  <a:cubicBezTo>
                    <a:pt x="422" y="182"/>
                    <a:pt x="345" y="307"/>
                    <a:pt x="269" y="307"/>
                  </a:cubicBezTo>
                  <a:lnTo>
                    <a:pt x="269" y="1217"/>
                  </a:lnTo>
                  <a:lnTo>
                    <a:pt x="451" y="1217"/>
                  </a:lnTo>
                  <a:cubicBezTo>
                    <a:pt x="1553" y="1217"/>
                    <a:pt x="2521" y="1975"/>
                    <a:pt x="2780" y="3048"/>
                  </a:cubicBezTo>
                  <a:lnTo>
                    <a:pt x="3394" y="5550"/>
                  </a:lnTo>
                  <a:cubicBezTo>
                    <a:pt x="3509" y="6010"/>
                    <a:pt x="3298" y="6480"/>
                    <a:pt x="2895" y="6719"/>
                  </a:cubicBezTo>
                  <a:cubicBezTo>
                    <a:pt x="2013" y="7247"/>
                    <a:pt x="1026" y="7582"/>
                    <a:pt x="0" y="7678"/>
                  </a:cubicBezTo>
                  <a:cubicBezTo>
                    <a:pt x="170" y="7693"/>
                    <a:pt x="339" y="7700"/>
                    <a:pt x="508" y="7700"/>
                  </a:cubicBezTo>
                  <a:cubicBezTo>
                    <a:pt x="1633" y="7700"/>
                    <a:pt x="2759" y="7369"/>
                    <a:pt x="3892" y="6719"/>
                  </a:cubicBezTo>
                  <a:cubicBezTo>
                    <a:pt x="4295" y="6480"/>
                    <a:pt x="4505" y="6000"/>
                    <a:pt x="4390" y="5540"/>
                  </a:cubicBezTo>
                  <a:lnTo>
                    <a:pt x="3777" y="3039"/>
                  </a:lnTo>
                  <a:cubicBezTo>
                    <a:pt x="3518" y="1965"/>
                    <a:pt x="2550" y="1208"/>
                    <a:pt x="1448" y="1208"/>
                  </a:cubicBezTo>
                  <a:lnTo>
                    <a:pt x="1266" y="1208"/>
                  </a:lnTo>
                  <a:lnTo>
                    <a:pt x="1266" y="0"/>
                  </a:lnTo>
                  <a:close/>
                </a:path>
              </a:pathLst>
            </a:custGeom>
            <a:solidFill>
              <a:srgbClr val="DE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6789847" y="3965013"/>
              <a:ext cx="7074" cy="7808"/>
            </a:xfrm>
            <a:custGeom>
              <a:avLst/>
              <a:gdLst/>
              <a:ahLst/>
              <a:cxnLst/>
              <a:rect l="l" t="t" r="r" b="b"/>
              <a:pathLst>
                <a:path w="270" h="298" extrusionOk="0">
                  <a:moveTo>
                    <a:pt x="1" y="0"/>
                  </a:moveTo>
                  <a:lnTo>
                    <a:pt x="1" y="297"/>
                  </a:lnTo>
                  <a:cubicBezTo>
                    <a:pt x="87" y="278"/>
                    <a:pt x="183" y="259"/>
                    <a:pt x="269" y="240"/>
                  </a:cubicBezTo>
                  <a:cubicBezTo>
                    <a:pt x="173" y="211"/>
                    <a:pt x="87" y="38"/>
                    <a:pt x="1" y="0"/>
                  </a:cubicBezTo>
                  <a:close/>
                </a:path>
              </a:pathLst>
            </a:custGeom>
            <a:solidFill>
              <a:srgbClr val="DE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6744495" y="3965013"/>
              <a:ext cx="132939" cy="201426"/>
            </a:xfrm>
            <a:custGeom>
              <a:avLst/>
              <a:gdLst/>
              <a:ahLst/>
              <a:cxnLst/>
              <a:rect l="l" t="t" r="r" b="b"/>
              <a:pathLst>
                <a:path w="5074" h="7688" extrusionOk="0">
                  <a:moveTo>
                    <a:pt x="1732" y="0"/>
                  </a:moveTo>
                  <a:lnTo>
                    <a:pt x="1732" y="1208"/>
                  </a:lnTo>
                  <a:lnTo>
                    <a:pt x="1559" y="1208"/>
                  </a:lnTo>
                  <a:cubicBezTo>
                    <a:pt x="1253" y="1208"/>
                    <a:pt x="956" y="1265"/>
                    <a:pt x="687" y="1371"/>
                  </a:cubicBezTo>
                  <a:lnTo>
                    <a:pt x="35" y="2646"/>
                  </a:lnTo>
                  <a:cubicBezTo>
                    <a:pt x="0" y="2724"/>
                    <a:pt x="61" y="2811"/>
                    <a:pt x="145" y="2811"/>
                  </a:cubicBezTo>
                  <a:cubicBezTo>
                    <a:pt x="153" y="2811"/>
                    <a:pt x="161" y="2810"/>
                    <a:pt x="170" y="2809"/>
                  </a:cubicBezTo>
                  <a:lnTo>
                    <a:pt x="850" y="2626"/>
                  </a:lnTo>
                  <a:cubicBezTo>
                    <a:pt x="869" y="2621"/>
                    <a:pt x="888" y="2618"/>
                    <a:pt x="907" y="2618"/>
                  </a:cubicBezTo>
                  <a:cubicBezTo>
                    <a:pt x="985" y="2618"/>
                    <a:pt x="1061" y="2663"/>
                    <a:pt x="1099" y="2732"/>
                  </a:cubicBezTo>
                  <a:lnTo>
                    <a:pt x="1234" y="2952"/>
                  </a:lnTo>
                  <a:cubicBezTo>
                    <a:pt x="1943" y="4179"/>
                    <a:pt x="2326" y="5569"/>
                    <a:pt x="2326" y="6988"/>
                  </a:cubicBezTo>
                  <a:lnTo>
                    <a:pt x="2326" y="7688"/>
                  </a:lnTo>
                  <a:lnTo>
                    <a:pt x="2758" y="7688"/>
                  </a:lnTo>
                  <a:lnTo>
                    <a:pt x="2758" y="6978"/>
                  </a:lnTo>
                  <a:cubicBezTo>
                    <a:pt x="2758" y="5569"/>
                    <a:pt x="3131" y="4170"/>
                    <a:pt x="3850" y="2952"/>
                  </a:cubicBezTo>
                  <a:lnTo>
                    <a:pt x="3975" y="2732"/>
                  </a:lnTo>
                  <a:cubicBezTo>
                    <a:pt x="4021" y="2663"/>
                    <a:pt x="4092" y="2618"/>
                    <a:pt x="4173" y="2618"/>
                  </a:cubicBezTo>
                  <a:cubicBezTo>
                    <a:pt x="4193" y="2618"/>
                    <a:pt x="4213" y="2621"/>
                    <a:pt x="4234" y="2626"/>
                  </a:cubicBezTo>
                  <a:lnTo>
                    <a:pt x="4905" y="2809"/>
                  </a:lnTo>
                  <a:cubicBezTo>
                    <a:pt x="4913" y="2810"/>
                    <a:pt x="4921" y="2811"/>
                    <a:pt x="4929" y="2811"/>
                  </a:cubicBezTo>
                  <a:cubicBezTo>
                    <a:pt x="5013" y="2811"/>
                    <a:pt x="5074" y="2724"/>
                    <a:pt x="5039" y="2636"/>
                  </a:cubicBezTo>
                  <a:lnTo>
                    <a:pt x="4406" y="1409"/>
                  </a:lnTo>
                  <a:cubicBezTo>
                    <a:pt x="4100" y="1275"/>
                    <a:pt x="3774" y="1208"/>
                    <a:pt x="3448" y="1208"/>
                  </a:cubicBezTo>
                  <a:lnTo>
                    <a:pt x="3266" y="1208"/>
                  </a:lnTo>
                  <a:lnTo>
                    <a:pt x="3266" y="0"/>
                  </a:lnTo>
                  <a:cubicBezTo>
                    <a:pt x="3026" y="115"/>
                    <a:pt x="2767" y="182"/>
                    <a:pt x="2499" y="182"/>
                  </a:cubicBezTo>
                  <a:cubicBezTo>
                    <a:pt x="2230" y="182"/>
                    <a:pt x="1972" y="115"/>
                    <a:pt x="1732" y="0"/>
                  </a:cubicBezTo>
                  <a:close/>
                </a:path>
              </a:pathLst>
            </a:custGeom>
            <a:solidFill>
              <a:srgbClr val="708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6772791" y="3965013"/>
              <a:ext cx="73858" cy="135873"/>
            </a:xfrm>
            <a:custGeom>
              <a:avLst/>
              <a:gdLst/>
              <a:ahLst/>
              <a:cxnLst/>
              <a:rect l="l" t="t" r="r" b="b"/>
              <a:pathLst>
                <a:path w="2819" h="5186" extrusionOk="0">
                  <a:moveTo>
                    <a:pt x="652" y="0"/>
                  </a:moveTo>
                  <a:lnTo>
                    <a:pt x="652" y="1208"/>
                  </a:lnTo>
                  <a:lnTo>
                    <a:pt x="479" y="1208"/>
                  </a:lnTo>
                  <a:cubicBezTo>
                    <a:pt x="316" y="1208"/>
                    <a:pt x="154" y="1227"/>
                    <a:pt x="0" y="1256"/>
                  </a:cubicBezTo>
                  <a:cubicBezTo>
                    <a:pt x="19" y="1294"/>
                    <a:pt x="38" y="1313"/>
                    <a:pt x="38" y="1313"/>
                  </a:cubicBezTo>
                  <a:lnTo>
                    <a:pt x="1457" y="5186"/>
                  </a:lnTo>
                  <a:lnTo>
                    <a:pt x="2799" y="1313"/>
                  </a:lnTo>
                  <a:lnTo>
                    <a:pt x="2818" y="1246"/>
                  </a:lnTo>
                  <a:cubicBezTo>
                    <a:pt x="2665" y="1217"/>
                    <a:pt x="2521" y="1208"/>
                    <a:pt x="2368" y="1208"/>
                  </a:cubicBezTo>
                  <a:lnTo>
                    <a:pt x="2186" y="1208"/>
                  </a:lnTo>
                  <a:lnTo>
                    <a:pt x="2186" y="0"/>
                  </a:lnTo>
                  <a:cubicBezTo>
                    <a:pt x="1946" y="115"/>
                    <a:pt x="1687" y="182"/>
                    <a:pt x="1419" y="182"/>
                  </a:cubicBezTo>
                  <a:cubicBezTo>
                    <a:pt x="1150" y="182"/>
                    <a:pt x="892" y="115"/>
                    <a:pt x="652" y="0"/>
                  </a:cubicBezTo>
                  <a:close/>
                </a:path>
              </a:pathLst>
            </a:custGeom>
            <a:solidFill>
              <a:srgbClr val="B9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6772791" y="3978323"/>
              <a:ext cx="74094" cy="49492"/>
            </a:xfrm>
            <a:custGeom>
              <a:avLst/>
              <a:gdLst/>
              <a:ahLst/>
              <a:cxnLst/>
              <a:rect l="l" t="t" r="r" b="b"/>
              <a:pathLst>
                <a:path w="2828" h="1889" extrusionOk="0">
                  <a:moveTo>
                    <a:pt x="2186" y="0"/>
                  </a:moveTo>
                  <a:lnTo>
                    <a:pt x="1285" y="278"/>
                  </a:lnTo>
                  <a:lnTo>
                    <a:pt x="652" y="201"/>
                  </a:lnTo>
                  <a:lnTo>
                    <a:pt x="652" y="700"/>
                  </a:lnTo>
                  <a:lnTo>
                    <a:pt x="479" y="700"/>
                  </a:lnTo>
                  <a:cubicBezTo>
                    <a:pt x="316" y="700"/>
                    <a:pt x="154" y="719"/>
                    <a:pt x="0" y="748"/>
                  </a:cubicBezTo>
                  <a:cubicBezTo>
                    <a:pt x="29" y="786"/>
                    <a:pt x="48" y="805"/>
                    <a:pt x="48" y="805"/>
                  </a:cubicBezTo>
                  <a:lnTo>
                    <a:pt x="441" y="1888"/>
                  </a:lnTo>
                  <a:lnTo>
                    <a:pt x="1285" y="1045"/>
                  </a:lnTo>
                  <a:cubicBezTo>
                    <a:pt x="1333" y="997"/>
                    <a:pt x="1395" y="973"/>
                    <a:pt x="1457" y="973"/>
                  </a:cubicBezTo>
                  <a:cubicBezTo>
                    <a:pt x="1519" y="973"/>
                    <a:pt x="1582" y="997"/>
                    <a:pt x="1630" y="1045"/>
                  </a:cubicBezTo>
                  <a:lnTo>
                    <a:pt x="2435" y="1888"/>
                  </a:lnTo>
                  <a:lnTo>
                    <a:pt x="2809" y="805"/>
                  </a:lnTo>
                  <a:lnTo>
                    <a:pt x="2828" y="738"/>
                  </a:lnTo>
                  <a:cubicBezTo>
                    <a:pt x="2684" y="709"/>
                    <a:pt x="2531" y="700"/>
                    <a:pt x="2377" y="700"/>
                  </a:cubicBezTo>
                  <a:lnTo>
                    <a:pt x="2186" y="700"/>
                  </a:lnTo>
                  <a:lnTo>
                    <a:pt x="2186" y="0"/>
                  </a:lnTo>
                  <a:close/>
                </a:path>
              </a:pathLst>
            </a:custGeom>
            <a:solidFill>
              <a:srgbClr val="AF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6727570" y="3805141"/>
              <a:ext cx="162021" cy="136528"/>
            </a:xfrm>
            <a:custGeom>
              <a:avLst/>
              <a:gdLst/>
              <a:ahLst/>
              <a:cxnLst/>
              <a:rect l="l" t="t" r="r" b="b"/>
              <a:pathLst>
                <a:path w="6184" h="5211" extrusionOk="0">
                  <a:moveTo>
                    <a:pt x="2373" y="0"/>
                  </a:moveTo>
                  <a:cubicBezTo>
                    <a:pt x="1117" y="0"/>
                    <a:pt x="1" y="1026"/>
                    <a:pt x="1" y="2383"/>
                  </a:cubicBezTo>
                  <a:cubicBezTo>
                    <a:pt x="1" y="3073"/>
                    <a:pt x="49" y="3773"/>
                    <a:pt x="145" y="4453"/>
                  </a:cubicBezTo>
                  <a:cubicBezTo>
                    <a:pt x="212" y="4885"/>
                    <a:pt x="576" y="5211"/>
                    <a:pt x="1017" y="5211"/>
                  </a:cubicBezTo>
                  <a:lnTo>
                    <a:pt x="5177" y="5211"/>
                  </a:lnTo>
                  <a:cubicBezTo>
                    <a:pt x="5618" y="5211"/>
                    <a:pt x="5992" y="4885"/>
                    <a:pt x="6049" y="4444"/>
                  </a:cubicBezTo>
                  <a:cubicBezTo>
                    <a:pt x="6116" y="3849"/>
                    <a:pt x="6174" y="3284"/>
                    <a:pt x="6183" y="2738"/>
                  </a:cubicBezTo>
                  <a:lnTo>
                    <a:pt x="6183" y="2047"/>
                  </a:lnTo>
                  <a:cubicBezTo>
                    <a:pt x="6183" y="1817"/>
                    <a:pt x="6174" y="1587"/>
                    <a:pt x="6145" y="1357"/>
                  </a:cubicBezTo>
                  <a:cubicBezTo>
                    <a:pt x="6076" y="641"/>
                    <a:pt x="5471" y="192"/>
                    <a:pt x="4850" y="192"/>
                  </a:cubicBezTo>
                  <a:cubicBezTo>
                    <a:pt x="4523" y="192"/>
                    <a:pt x="4192" y="316"/>
                    <a:pt x="3931" y="590"/>
                  </a:cubicBezTo>
                  <a:cubicBezTo>
                    <a:pt x="3921" y="600"/>
                    <a:pt x="3921" y="610"/>
                    <a:pt x="3912" y="610"/>
                  </a:cubicBezTo>
                  <a:cubicBezTo>
                    <a:pt x="3710" y="408"/>
                    <a:pt x="3461" y="245"/>
                    <a:pt x="3193" y="150"/>
                  </a:cubicBezTo>
                  <a:cubicBezTo>
                    <a:pt x="2920" y="48"/>
                    <a:pt x="2643" y="0"/>
                    <a:pt x="2373" y="0"/>
                  </a:cubicBezTo>
                  <a:close/>
                </a:path>
              </a:pathLst>
            </a:custGeom>
            <a:solidFill>
              <a:srgbClr val="3B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6728330" y="3805219"/>
              <a:ext cx="161261" cy="131681"/>
            </a:xfrm>
            <a:custGeom>
              <a:avLst/>
              <a:gdLst/>
              <a:ahLst/>
              <a:cxnLst/>
              <a:rect l="l" t="t" r="r" b="b"/>
              <a:pathLst>
                <a:path w="6155" h="5026" extrusionOk="0">
                  <a:moveTo>
                    <a:pt x="2338" y="1"/>
                  </a:moveTo>
                  <a:cubicBezTo>
                    <a:pt x="1225" y="1"/>
                    <a:pt x="209" y="795"/>
                    <a:pt x="1" y="1968"/>
                  </a:cubicBezTo>
                  <a:cubicBezTo>
                    <a:pt x="447" y="1287"/>
                    <a:pt x="1198" y="900"/>
                    <a:pt x="1974" y="900"/>
                  </a:cubicBezTo>
                  <a:cubicBezTo>
                    <a:pt x="2247" y="900"/>
                    <a:pt x="2523" y="948"/>
                    <a:pt x="2790" y="1048"/>
                  </a:cubicBezTo>
                  <a:cubicBezTo>
                    <a:pt x="3068" y="1143"/>
                    <a:pt x="3317" y="1306"/>
                    <a:pt x="3518" y="1517"/>
                  </a:cubicBezTo>
                  <a:cubicBezTo>
                    <a:pt x="3528" y="1508"/>
                    <a:pt x="3528" y="1498"/>
                    <a:pt x="3538" y="1488"/>
                  </a:cubicBezTo>
                  <a:cubicBezTo>
                    <a:pt x="3798" y="1214"/>
                    <a:pt x="4130" y="1090"/>
                    <a:pt x="4457" y="1090"/>
                  </a:cubicBezTo>
                  <a:cubicBezTo>
                    <a:pt x="5078" y="1090"/>
                    <a:pt x="5683" y="1539"/>
                    <a:pt x="5752" y="2255"/>
                  </a:cubicBezTo>
                  <a:cubicBezTo>
                    <a:pt x="5781" y="2485"/>
                    <a:pt x="5790" y="2715"/>
                    <a:pt x="5790" y="2945"/>
                  </a:cubicBezTo>
                  <a:lnTo>
                    <a:pt x="5790" y="3636"/>
                  </a:lnTo>
                  <a:cubicBezTo>
                    <a:pt x="5781" y="4086"/>
                    <a:pt x="5742" y="4546"/>
                    <a:pt x="5694" y="5025"/>
                  </a:cubicBezTo>
                  <a:cubicBezTo>
                    <a:pt x="5876" y="4882"/>
                    <a:pt x="5991" y="4671"/>
                    <a:pt x="6020" y="4441"/>
                  </a:cubicBezTo>
                  <a:cubicBezTo>
                    <a:pt x="6087" y="3846"/>
                    <a:pt x="6135" y="3281"/>
                    <a:pt x="6154" y="2735"/>
                  </a:cubicBezTo>
                  <a:lnTo>
                    <a:pt x="6154" y="2044"/>
                  </a:lnTo>
                  <a:cubicBezTo>
                    <a:pt x="6154" y="1814"/>
                    <a:pt x="6145" y="1584"/>
                    <a:pt x="6106" y="1354"/>
                  </a:cubicBezTo>
                  <a:cubicBezTo>
                    <a:pt x="6038" y="640"/>
                    <a:pt x="5440" y="192"/>
                    <a:pt x="4824" y="192"/>
                  </a:cubicBezTo>
                  <a:cubicBezTo>
                    <a:pt x="4497" y="192"/>
                    <a:pt x="4164" y="318"/>
                    <a:pt x="3902" y="597"/>
                  </a:cubicBezTo>
                  <a:cubicBezTo>
                    <a:pt x="3892" y="597"/>
                    <a:pt x="3883" y="607"/>
                    <a:pt x="3883" y="616"/>
                  </a:cubicBezTo>
                  <a:cubicBezTo>
                    <a:pt x="3672" y="405"/>
                    <a:pt x="3423" y="252"/>
                    <a:pt x="3154" y="147"/>
                  </a:cubicBezTo>
                  <a:cubicBezTo>
                    <a:pt x="2883" y="47"/>
                    <a:pt x="2608" y="1"/>
                    <a:pt x="2338" y="1"/>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6789847" y="3965013"/>
              <a:ext cx="40217" cy="35999"/>
            </a:xfrm>
            <a:custGeom>
              <a:avLst/>
              <a:gdLst/>
              <a:ahLst/>
              <a:cxnLst/>
              <a:rect l="l" t="t" r="r" b="b"/>
              <a:pathLst>
                <a:path w="1535" h="1374" extrusionOk="0">
                  <a:moveTo>
                    <a:pt x="1" y="0"/>
                  </a:moveTo>
                  <a:lnTo>
                    <a:pt x="1" y="1208"/>
                  </a:lnTo>
                  <a:cubicBezTo>
                    <a:pt x="245" y="1318"/>
                    <a:pt x="507" y="1373"/>
                    <a:pt x="768" y="1373"/>
                  </a:cubicBezTo>
                  <a:cubicBezTo>
                    <a:pt x="1029" y="1373"/>
                    <a:pt x="1290" y="1318"/>
                    <a:pt x="1535" y="1208"/>
                  </a:cubicBezTo>
                  <a:lnTo>
                    <a:pt x="1535" y="0"/>
                  </a:lnTo>
                  <a:cubicBezTo>
                    <a:pt x="1295" y="115"/>
                    <a:pt x="1036" y="182"/>
                    <a:pt x="768" y="182"/>
                  </a:cubicBezTo>
                  <a:cubicBezTo>
                    <a:pt x="499" y="182"/>
                    <a:pt x="241" y="115"/>
                    <a:pt x="1" y="0"/>
                  </a:cubicBezTo>
                  <a:close/>
                </a:path>
              </a:pathLst>
            </a:custGeom>
            <a:solidFill>
              <a:srgbClr val="D6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6789847" y="3969782"/>
              <a:ext cx="40217" cy="19598"/>
            </a:xfrm>
            <a:custGeom>
              <a:avLst/>
              <a:gdLst/>
              <a:ahLst/>
              <a:cxnLst/>
              <a:rect l="l" t="t" r="r" b="b"/>
              <a:pathLst>
                <a:path w="1535" h="748" extrusionOk="0">
                  <a:moveTo>
                    <a:pt x="1" y="0"/>
                  </a:moveTo>
                  <a:lnTo>
                    <a:pt x="1" y="585"/>
                  </a:lnTo>
                  <a:cubicBezTo>
                    <a:pt x="241" y="690"/>
                    <a:pt x="509" y="748"/>
                    <a:pt x="768" y="748"/>
                  </a:cubicBezTo>
                  <a:cubicBezTo>
                    <a:pt x="1036" y="748"/>
                    <a:pt x="1295" y="690"/>
                    <a:pt x="1535" y="585"/>
                  </a:cubicBezTo>
                  <a:lnTo>
                    <a:pt x="1535" y="0"/>
                  </a:lnTo>
                  <a:cubicBezTo>
                    <a:pt x="1295" y="115"/>
                    <a:pt x="1036" y="182"/>
                    <a:pt x="768" y="182"/>
                  </a:cubicBezTo>
                  <a:cubicBezTo>
                    <a:pt x="499" y="182"/>
                    <a:pt x="241" y="115"/>
                    <a:pt x="1" y="0"/>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6760477" y="3866318"/>
              <a:ext cx="99219" cy="113525"/>
            </a:xfrm>
            <a:custGeom>
              <a:avLst/>
              <a:gdLst/>
              <a:ahLst/>
              <a:cxnLst/>
              <a:rect l="l" t="t" r="r" b="b"/>
              <a:pathLst>
                <a:path w="3787" h="4333" extrusionOk="0">
                  <a:moveTo>
                    <a:pt x="1189" y="0"/>
                  </a:moveTo>
                  <a:cubicBezTo>
                    <a:pt x="844" y="335"/>
                    <a:pt x="441" y="604"/>
                    <a:pt x="0" y="805"/>
                  </a:cubicBezTo>
                  <a:lnTo>
                    <a:pt x="0" y="2435"/>
                  </a:lnTo>
                  <a:cubicBezTo>
                    <a:pt x="0" y="3479"/>
                    <a:pt x="844" y="4333"/>
                    <a:pt x="1889" y="4333"/>
                  </a:cubicBezTo>
                  <a:cubicBezTo>
                    <a:pt x="2934" y="4333"/>
                    <a:pt x="3787" y="3479"/>
                    <a:pt x="3787" y="2435"/>
                  </a:cubicBezTo>
                  <a:lnTo>
                    <a:pt x="3787" y="805"/>
                  </a:lnTo>
                  <a:cubicBezTo>
                    <a:pt x="2857" y="796"/>
                    <a:pt x="1956" y="518"/>
                    <a:pt x="1189" y="0"/>
                  </a:cubicBezTo>
                  <a:close/>
                </a:path>
              </a:pathLst>
            </a:custGeom>
            <a:solidFill>
              <a:srgbClr val="D6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6777297" y="3866318"/>
              <a:ext cx="82163" cy="109752"/>
            </a:xfrm>
            <a:custGeom>
              <a:avLst/>
              <a:gdLst/>
              <a:ahLst/>
              <a:cxnLst/>
              <a:rect l="l" t="t" r="r" b="b"/>
              <a:pathLst>
                <a:path w="3136" h="4189" extrusionOk="0">
                  <a:moveTo>
                    <a:pt x="547" y="0"/>
                  </a:moveTo>
                  <a:cubicBezTo>
                    <a:pt x="375" y="163"/>
                    <a:pt x="192" y="307"/>
                    <a:pt x="1" y="441"/>
                  </a:cubicBezTo>
                  <a:cubicBezTo>
                    <a:pt x="758" y="930"/>
                    <a:pt x="1630" y="1198"/>
                    <a:pt x="2531" y="1208"/>
                  </a:cubicBezTo>
                  <a:lnTo>
                    <a:pt x="2531" y="2847"/>
                  </a:lnTo>
                  <a:cubicBezTo>
                    <a:pt x="2531" y="3345"/>
                    <a:pt x="2330" y="3834"/>
                    <a:pt x="1975" y="4189"/>
                  </a:cubicBezTo>
                  <a:cubicBezTo>
                    <a:pt x="2685" y="3892"/>
                    <a:pt x="3135" y="3202"/>
                    <a:pt x="3135" y="2444"/>
                  </a:cubicBezTo>
                  <a:lnTo>
                    <a:pt x="3135" y="805"/>
                  </a:lnTo>
                  <a:cubicBezTo>
                    <a:pt x="2215" y="796"/>
                    <a:pt x="1304" y="518"/>
                    <a:pt x="547" y="0"/>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40"/>
          <p:cNvGrpSpPr/>
          <p:nvPr/>
        </p:nvGrpSpPr>
        <p:grpSpPr>
          <a:xfrm>
            <a:off x="2053772" y="3047633"/>
            <a:ext cx="398075" cy="340303"/>
            <a:chOff x="4879047" y="2432320"/>
            <a:chExt cx="398075" cy="340303"/>
          </a:xfrm>
        </p:grpSpPr>
        <p:sp>
          <p:nvSpPr>
            <p:cNvPr id="1724" name="Google Shape;1724;p40"/>
            <p:cNvSpPr/>
            <p:nvPr/>
          </p:nvSpPr>
          <p:spPr>
            <a:xfrm>
              <a:off x="5071795" y="2432320"/>
              <a:ext cx="186000" cy="181483"/>
            </a:xfrm>
            <a:custGeom>
              <a:avLst/>
              <a:gdLst/>
              <a:ahLst/>
              <a:cxnLst/>
              <a:rect l="l" t="t" r="r" b="b"/>
              <a:pathLst>
                <a:path w="7083" h="6911" extrusionOk="0">
                  <a:moveTo>
                    <a:pt x="708" y="1"/>
                  </a:moveTo>
                  <a:cubicBezTo>
                    <a:pt x="316" y="1"/>
                    <a:pt x="0" y="326"/>
                    <a:pt x="0" y="709"/>
                  </a:cubicBezTo>
                  <a:lnTo>
                    <a:pt x="0" y="4489"/>
                  </a:lnTo>
                  <a:cubicBezTo>
                    <a:pt x="0" y="4881"/>
                    <a:pt x="316" y="5197"/>
                    <a:pt x="708" y="5197"/>
                  </a:cubicBezTo>
                  <a:lnTo>
                    <a:pt x="1416" y="5197"/>
                  </a:lnTo>
                  <a:lnTo>
                    <a:pt x="1024" y="6776"/>
                  </a:lnTo>
                  <a:cubicBezTo>
                    <a:pt x="1009" y="6849"/>
                    <a:pt x="1073" y="6911"/>
                    <a:pt x="1142" y="6911"/>
                  </a:cubicBezTo>
                  <a:cubicBezTo>
                    <a:pt x="1163" y="6911"/>
                    <a:pt x="1185" y="6905"/>
                    <a:pt x="1206" y="6891"/>
                  </a:cubicBezTo>
                  <a:lnTo>
                    <a:pt x="3541" y="5197"/>
                  </a:lnTo>
                  <a:lnTo>
                    <a:pt x="6374" y="5197"/>
                  </a:lnTo>
                  <a:cubicBezTo>
                    <a:pt x="6766" y="5197"/>
                    <a:pt x="7082" y="4872"/>
                    <a:pt x="7082" y="4489"/>
                  </a:cubicBezTo>
                  <a:lnTo>
                    <a:pt x="7082" y="709"/>
                  </a:lnTo>
                  <a:cubicBezTo>
                    <a:pt x="7082" y="326"/>
                    <a:pt x="6766" y="1"/>
                    <a:pt x="6374"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5102204" y="2463412"/>
              <a:ext cx="32405" cy="12500"/>
            </a:xfrm>
            <a:custGeom>
              <a:avLst/>
              <a:gdLst/>
              <a:ahLst/>
              <a:cxnLst/>
              <a:rect l="l" t="t" r="r" b="b"/>
              <a:pathLst>
                <a:path w="1234" h="476" extrusionOk="0">
                  <a:moveTo>
                    <a:pt x="227" y="0"/>
                  </a:moveTo>
                  <a:cubicBezTo>
                    <a:pt x="1" y="0"/>
                    <a:pt x="1" y="475"/>
                    <a:pt x="227" y="475"/>
                  </a:cubicBezTo>
                  <a:cubicBezTo>
                    <a:pt x="237" y="475"/>
                    <a:pt x="248" y="474"/>
                    <a:pt x="258" y="472"/>
                  </a:cubicBezTo>
                  <a:lnTo>
                    <a:pt x="967" y="472"/>
                  </a:lnTo>
                  <a:cubicBezTo>
                    <a:pt x="978" y="474"/>
                    <a:pt x="989" y="475"/>
                    <a:pt x="999" y="475"/>
                  </a:cubicBezTo>
                  <a:cubicBezTo>
                    <a:pt x="1233" y="475"/>
                    <a:pt x="1233" y="0"/>
                    <a:pt x="999" y="0"/>
                  </a:cubicBezTo>
                  <a:cubicBezTo>
                    <a:pt x="989" y="0"/>
                    <a:pt x="978" y="1"/>
                    <a:pt x="967" y="3"/>
                  </a:cubicBezTo>
                  <a:lnTo>
                    <a:pt x="258" y="3"/>
                  </a:lnTo>
                  <a:cubicBezTo>
                    <a:pt x="248" y="1"/>
                    <a:pt x="237" y="0"/>
                    <a:pt x="2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5145454" y="2463412"/>
              <a:ext cx="82141" cy="12500"/>
            </a:xfrm>
            <a:custGeom>
              <a:avLst/>
              <a:gdLst/>
              <a:ahLst/>
              <a:cxnLst/>
              <a:rect l="l" t="t" r="r" b="b"/>
              <a:pathLst>
                <a:path w="3128" h="476" extrusionOk="0">
                  <a:moveTo>
                    <a:pt x="235" y="0"/>
                  </a:moveTo>
                  <a:cubicBezTo>
                    <a:pt x="0" y="0"/>
                    <a:pt x="0" y="475"/>
                    <a:pt x="235" y="475"/>
                  </a:cubicBezTo>
                  <a:cubicBezTo>
                    <a:pt x="245" y="475"/>
                    <a:pt x="256" y="474"/>
                    <a:pt x="267" y="472"/>
                  </a:cubicBezTo>
                  <a:lnTo>
                    <a:pt x="2861" y="472"/>
                  </a:lnTo>
                  <a:cubicBezTo>
                    <a:pt x="2872" y="474"/>
                    <a:pt x="2883" y="475"/>
                    <a:pt x="2893" y="475"/>
                  </a:cubicBezTo>
                  <a:cubicBezTo>
                    <a:pt x="3127" y="475"/>
                    <a:pt x="3127" y="0"/>
                    <a:pt x="2893" y="0"/>
                  </a:cubicBezTo>
                  <a:cubicBezTo>
                    <a:pt x="2883" y="0"/>
                    <a:pt x="2872" y="1"/>
                    <a:pt x="2861" y="3"/>
                  </a:cubicBezTo>
                  <a:lnTo>
                    <a:pt x="267" y="3"/>
                  </a:lnTo>
                  <a:cubicBezTo>
                    <a:pt x="256" y="1"/>
                    <a:pt x="245" y="0"/>
                    <a:pt x="2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5102204" y="2494320"/>
              <a:ext cx="125392" cy="12500"/>
            </a:xfrm>
            <a:custGeom>
              <a:avLst/>
              <a:gdLst/>
              <a:ahLst/>
              <a:cxnLst/>
              <a:rect l="l" t="t" r="r" b="b"/>
              <a:pathLst>
                <a:path w="4775" h="476" extrusionOk="0">
                  <a:moveTo>
                    <a:pt x="227" y="1"/>
                  </a:moveTo>
                  <a:cubicBezTo>
                    <a:pt x="1" y="1"/>
                    <a:pt x="1" y="475"/>
                    <a:pt x="227" y="475"/>
                  </a:cubicBezTo>
                  <a:cubicBezTo>
                    <a:pt x="237" y="475"/>
                    <a:pt x="248" y="474"/>
                    <a:pt x="258" y="472"/>
                  </a:cubicBezTo>
                  <a:lnTo>
                    <a:pt x="4508" y="472"/>
                  </a:lnTo>
                  <a:cubicBezTo>
                    <a:pt x="4519" y="474"/>
                    <a:pt x="4530" y="475"/>
                    <a:pt x="4540" y="475"/>
                  </a:cubicBezTo>
                  <a:cubicBezTo>
                    <a:pt x="4774" y="475"/>
                    <a:pt x="4774" y="1"/>
                    <a:pt x="4540" y="1"/>
                  </a:cubicBezTo>
                  <a:cubicBezTo>
                    <a:pt x="4530" y="1"/>
                    <a:pt x="4519" y="2"/>
                    <a:pt x="4508" y="3"/>
                  </a:cubicBezTo>
                  <a:lnTo>
                    <a:pt x="258" y="3"/>
                  </a:lnTo>
                  <a:cubicBezTo>
                    <a:pt x="248" y="2"/>
                    <a:pt x="237" y="1"/>
                    <a:pt x="227" y="1"/>
                  </a:cubicBez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5102178" y="2525255"/>
              <a:ext cx="81984" cy="12710"/>
            </a:xfrm>
            <a:custGeom>
              <a:avLst/>
              <a:gdLst/>
              <a:ahLst/>
              <a:cxnLst/>
              <a:rect l="l" t="t" r="r" b="b"/>
              <a:pathLst>
                <a:path w="3122" h="484" extrusionOk="0">
                  <a:moveTo>
                    <a:pt x="234" y="1"/>
                  </a:moveTo>
                  <a:cubicBezTo>
                    <a:pt x="0" y="1"/>
                    <a:pt x="0" y="483"/>
                    <a:pt x="234" y="483"/>
                  </a:cubicBezTo>
                  <a:cubicBezTo>
                    <a:pt x="242" y="483"/>
                    <a:pt x="250" y="482"/>
                    <a:pt x="259" y="481"/>
                  </a:cubicBezTo>
                  <a:lnTo>
                    <a:pt x="2863" y="481"/>
                  </a:lnTo>
                  <a:cubicBezTo>
                    <a:pt x="2872" y="482"/>
                    <a:pt x="2880" y="483"/>
                    <a:pt x="2888" y="483"/>
                  </a:cubicBezTo>
                  <a:cubicBezTo>
                    <a:pt x="3122" y="483"/>
                    <a:pt x="3122" y="1"/>
                    <a:pt x="2888" y="1"/>
                  </a:cubicBezTo>
                  <a:cubicBezTo>
                    <a:pt x="2880" y="1"/>
                    <a:pt x="2872" y="1"/>
                    <a:pt x="2863" y="3"/>
                  </a:cubicBezTo>
                  <a:lnTo>
                    <a:pt x="259" y="3"/>
                  </a:lnTo>
                  <a:cubicBezTo>
                    <a:pt x="250" y="1"/>
                    <a:pt x="242" y="1"/>
                    <a:pt x="234" y="1"/>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5195164" y="2525255"/>
              <a:ext cx="32484" cy="12710"/>
            </a:xfrm>
            <a:custGeom>
              <a:avLst/>
              <a:gdLst/>
              <a:ahLst/>
              <a:cxnLst/>
              <a:rect l="l" t="t" r="r" b="b"/>
              <a:pathLst>
                <a:path w="1237" h="484" extrusionOk="0">
                  <a:moveTo>
                    <a:pt x="234" y="1"/>
                  </a:moveTo>
                  <a:cubicBezTo>
                    <a:pt x="0" y="1"/>
                    <a:pt x="0" y="483"/>
                    <a:pt x="234" y="483"/>
                  </a:cubicBezTo>
                  <a:cubicBezTo>
                    <a:pt x="242" y="483"/>
                    <a:pt x="251" y="482"/>
                    <a:pt x="259" y="481"/>
                  </a:cubicBezTo>
                  <a:lnTo>
                    <a:pt x="968" y="481"/>
                  </a:lnTo>
                  <a:cubicBezTo>
                    <a:pt x="977" y="482"/>
                    <a:pt x="986" y="483"/>
                    <a:pt x="995" y="483"/>
                  </a:cubicBezTo>
                  <a:cubicBezTo>
                    <a:pt x="1236" y="483"/>
                    <a:pt x="1236" y="1"/>
                    <a:pt x="995" y="1"/>
                  </a:cubicBezTo>
                  <a:cubicBezTo>
                    <a:pt x="986" y="1"/>
                    <a:pt x="977" y="1"/>
                    <a:pt x="968" y="3"/>
                  </a:cubicBezTo>
                  <a:lnTo>
                    <a:pt x="259" y="3"/>
                  </a:lnTo>
                  <a:cubicBezTo>
                    <a:pt x="251" y="1"/>
                    <a:pt x="242" y="1"/>
                    <a:pt x="234" y="1"/>
                  </a:cubicBez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4898374" y="2711543"/>
              <a:ext cx="359421" cy="18618"/>
            </a:xfrm>
            <a:custGeom>
              <a:avLst/>
              <a:gdLst/>
              <a:ahLst/>
              <a:cxnLst/>
              <a:rect l="l" t="t" r="r" b="b"/>
              <a:pathLst>
                <a:path w="13687" h="709" extrusionOk="0">
                  <a:moveTo>
                    <a:pt x="1" y="0"/>
                  </a:moveTo>
                  <a:lnTo>
                    <a:pt x="1" y="708"/>
                  </a:lnTo>
                  <a:lnTo>
                    <a:pt x="13686" y="708"/>
                  </a:lnTo>
                  <a:lnTo>
                    <a:pt x="1368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4891468" y="2711543"/>
              <a:ext cx="13603" cy="61081"/>
            </a:xfrm>
            <a:custGeom>
              <a:avLst/>
              <a:gdLst/>
              <a:ahLst/>
              <a:cxnLst/>
              <a:rect l="l" t="t" r="r" b="b"/>
              <a:pathLst>
                <a:path w="518" h="2326" extrusionOk="0">
                  <a:moveTo>
                    <a:pt x="24" y="0"/>
                  </a:moveTo>
                  <a:lnTo>
                    <a:pt x="24" y="2125"/>
                  </a:lnTo>
                  <a:cubicBezTo>
                    <a:pt x="0" y="2259"/>
                    <a:pt x="130" y="2326"/>
                    <a:pt x="259" y="2326"/>
                  </a:cubicBezTo>
                  <a:cubicBezTo>
                    <a:pt x="388" y="2326"/>
                    <a:pt x="517" y="2259"/>
                    <a:pt x="493" y="2125"/>
                  </a:cubicBezTo>
                  <a:lnTo>
                    <a:pt x="493"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5251728" y="2711543"/>
              <a:ext cx="12342" cy="61081"/>
            </a:xfrm>
            <a:custGeom>
              <a:avLst/>
              <a:gdLst/>
              <a:ahLst/>
              <a:cxnLst/>
              <a:rect l="l" t="t" r="r" b="b"/>
              <a:pathLst>
                <a:path w="470" h="2326" extrusionOk="0">
                  <a:moveTo>
                    <a:pt x="0" y="0"/>
                  </a:moveTo>
                  <a:lnTo>
                    <a:pt x="0" y="2125"/>
                  </a:lnTo>
                  <a:cubicBezTo>
                    <a:pt x="20" y="2259"/>
                    <a:pt x="127" y="2326"/>
                    <a:pt x="235" y="2326"/>
                  </a:cubicBezTo>
                  <a:cubicBezTo>
                    <a:pt x="343" y="2326"/>
                    <a:pt x="450" y="2259"/>
                    <a:pt x="469" y="2125"/>
                  </a:cubicBezTo>
                  <a:lnTo>
                    <a:pt x="469"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4935322" y="2578851"/>
              <a:ext cx="111868" cy="126416"/>
            </a:xfrm>
            <a:custGeom>
              <a:avLst/>
              <a:gdLst/>
              <a:ahLst/>
              <a:cxnLst/>
              <a:rect l="l" t="t" r="r" b="b"/>
              <a:pathLst>
                <a:path w="4260" h="4814" extrusionOk="0">
                  <a:moveTo>
                    <a:pt x="1417" y="0"/>
                  </a:moveTo>
                  <a:lnTo>
                    <a:pt x="1417" y="708"/>
                  </a:lnTo>
                  <a:cubicBezTo>
                    <a:pt x="1417" y="881"/>
                    <a:pt x="1321" y="1043"/>
                    <a:pt x="1158" y="1129"/>
                  </a:cubicBezTo>
                  <a:lnTo>
                    <a:pt x="393" y="1512"/>
                  </a:lnTo>
                  <a:cubicBezTo>
                    <a:pt x="153" y="1627"/>
                    <a:pt x="0" y="1876"/>
                    <a:pt x="0" y="2144"/>
                  </a:cubicBezTo>
                  <a:lnTo>
                    <a:pt x="0" y="4106"/>
                  </a:lnTo>
                  <a:cubicBezTo>
                    <a:pt x="0" y="4498"/>
                    <a:pt x="326" y="4814"/>
                    <a:pt x="709" y="4814"/>
                  </a:cubicBezTo>
                  <a:lnTo>
                    <a:pt x="4250" y="4814"/>
                  </a:lnTo>
                  <a:lnTo>
                    <a:pt x="4250" y="2144"/>
                  </a:lnTo>
                  <a:cubicBezTo>
                    <a:pt x="4259" y="1876"/>
                    <a:pt x="4106" y="1627"/>
                    <a:pt x="3867" y="1512"/>
                  </a:cubicBezTo>
                  <a:lnTo>
                    <a:pt x="3101" y="1129"/>
                  </a:lnTo>
                  <a:cubicBezTo>
                    <a:pt x="2938" y="1043"/>
                    <a:pt x="2843" y="881"/>
                    <a:pt x="2833" y="708"/>
                  </a:cubicBezTo>
                  <a:lnTo>
                    <a:pt x="2833"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4972270" y="2578851"/>
              <a:ext cx="37972" cy="24632"/>
            </a:xfrm>
            <a:custGeom>
              <a:avLst/>
              <a:gdLst/>
              <a:ahLst/>
              <a:cxnLst/>
              <a:rect l="l" t="t" r="r" b="b"/>
              <a:pathLst>
                <a:path w="1446" h="938" extrusionOk="0">
                  <a:moveTo>
                    <a:pt x="10" y="0"/>
                  </a:moveTo>
                  <a:lnTo>
                    <a:pt x="10" y="708"/>
                  </a:lnTo>
                  <a:cubicBezTo>
                    <a:pt x="10" y="737"/>
                    <a:pt x="10" y="766"/>
                    <a:pt x="0" y="794"/>
                  </a:cubicBezTo>
                  <a:cubicBezTo>
                    <a:pt x="230" y="890"/>
                    <a:pt x="469" y="938"/>
                    <a:pt x="728" y="938"/>
                  </a:cubicBezTo>
                  <a:cubicBezTo>
                    <a:pt x="967" y="938"/>
                    <a:pt x="1216" y="890"/>
                    <a:pt x="1445" y="794"/>
                  </a:cubicBezTo>
                  <a:cubicBezTo>
                    <a:pt x="1436" y="766"/>
                    <a:pt x="1426" y="737"/>
                    <a:pt x="1426" y="708"/>
                  </a:cubicBezTo>
                  <a:lnTo>
                    <a:pt x="1426"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4935322" y="2611256"/>
              <a:ext cx="111868" cy="94011"/>
            </a:xfrm>
            <a:custGeom>
              <a:avLst/>
              <a:gdLst/>
              <a:ahLst/>
              <a:cxnLst/>
              <a:rect l="l" t="t" r="r" b="b"/>
              <a:pathLst>
                <a:path w="4260" h="3580" extrusionOk="0">
                  <a:moveTo>
                    <a:pt x="938" y="1"/>
                  </a:moveTo>
                  <a:lnTo>
                    <a:pt x="393" y="278"/>
                  </a:lnTo>
                  <a:cubicBezTo>
                    <a:pt x="153" y="393"/>
                    <a:pt x="0" y="642"/>
                    <a:pt x="0" y="910"/>
                  </a:cubicBezTo>
                  <a:lnTo>
                    <a:pt x="0" y="2872"/>
                  </a:lnTo>
                  <a:cubicBezTo>
                    <a:pt x="0" y="3264"/>
                    <a:pt x="326" y="3580"/>
                    <a:pt x="718" y="3580"/>
                  </a:cubicBezTo>
                  <a:lnTo>
                    <a:pt x="4259" y="3580"/>
                  </a:lnTo>
                  <a:lnTo>
                    <a:pt x="4259" y="910"/>
                  </a:lnTo>
                  <a:cubicBezTo>
                    <a:pt x="4259" y="642"/>
                    <a:pt x="4106" y="393"/>
                    <a:pt x="3867" y="278"/>
                  </a:cubicBezTo>
                  <a:lnTo>
                    <a:pt x="3321" y="1"/>
                  </a:lnTo>
                  <a:cubicBezTo>
                    <a:pt x="3044" y="436"/>
                    <a:pt x="2587" y="654"/>
                    <a:pt x="2130" y="654"/>
                  </a:cubicBezTo>
                  <a:cubicBezTo>
                    <a:pt x="1673" y="654"/>
                    <a:pt x="1216" y="436"/>
                    <a:pt x="9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5022269" y="2623835"/>
              <a:ext cx="24921" cy="81432"/>
            </a:xfrm>
            <a:custGeom>
              <a:avLst/>
              <a:gdLst/>
              <a:ahLst/>
              <a:cxnLst/>
              <a:rect l="l" t="t" r="r" b="b"/>
              <a:pathLst>
                <a:path w="949" h="3101" extrusionOk="0">
                  <a:moveTo>
                    <a:pt x="805" y="0"/>
                  </a:moveTo>
                  <a:lnTo>
                    <a:pt x="173" y="498"/>
                  </a:lnTo>
                  <a:cubicBezTo>
                    <a:pt x="68" y="584"/>
                    <a:pt x="1" y="728"/>
                    <a:pt x="1" y="871"/>
                  </a:cubicBezTo>
                  <a:lnTo>
                    <a:pt x="1" y="3101"/>
                  </a:lnTo>
                  <a:lnTo>
                    <a:pt x="948" y="3101"/>
                  </a:lnTo>
                  <a:lnTo>
                    <a:pt x="948" y="431"/>
                  </a:lnTo>
                  <a:cubicBezTo>
                    <a:pt x="939" y="278"/>
                    <a:pt x="891" y="125"/>
                    <a:pt x="80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4935322" y="2624071"/>
              <a:ext cx="55803" cy="81196"/>
            </a:xfrm>
            <a:custGeom>
              <a:avLst/>
              <a:gdLst/>
              <a:ahLst/>
              <a:cxnLst/>
              <a:rect l="l" t="t" r="r" b="b"/>
              <a:pathLst>
                <a:path w="2125" h="3092" extrusionOk="0">
                  <a:moveTo>
                    <a:pt x="144" y="1"/>
                  </a:moveTo>
                  <a:cubicBezTo>
                    <a:pt x="58" y="125"/>
                    <a:pt x="0" y="269"/>
                    <a:pt x="0" y="422"/>
                  </a:cubicBezTo>
                  <a:lnTo>
                    <a:pt x="0" y="2384"/>
                  </a:lnTo>
                  <a:cubicBezTo>
                    <a:pt x="0" y="2776"/>
                    <a:pt x="326" y="3092"/>
                    <a:pt x="709" y="3092"/>
                  </a:cubicBezTo>
                  <a:lnTo>
                    <a:pt x="2125" y="3092"/>
                  </a:lnTo>
                  <a:lnTo>
                    <a:pt x="2125" y="2154"/>
                  </a:lnTo>
                  <a:lnTo>
                    <a:pt x="1187" y="2154"/>
                  </a:lnTo>
                  <a:cubicBezTo>
                    <a:pt x="1053" y="2144"/>
                    <a:pt x="948" y="2039"/>
                    <a:pt x="948" y="1915"/>
                  </a:cubicBezTo>
                  <a:lnTo>
                    <a:pt x="948" y="862"/>
                  </a:lnTo>
                  <a:cubicBezTo>
                    <a:pt x="948" y="719"/>
                    <a:pt x="881" y="585"/>
                    <a:pt x="776" y="498"/>
                  </a:cubicBezTo>
                  <a:lnTo>
                    <a:pt x="144"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4966492" y="2475807"/>
              <a:ext cx="49526" cy="43487"/>
            </a:xfrm>
            <a:custGeom>
              <a:avLst/>
              <a:gdLst/>
              <a:ahLst/>
              <a:cxnLst/>
              <a:rect l="l" t="t" r="r" b="b"/>
              <a:pathLst>
                <a:path w="1886" h="1656" extrusionOk="0">
                  <a:moveTo>
                    <a:pt x="938" y="0"/>
                  </a:moveTo>
                  <a:cubicBezTo>
                    <a:pt x="421" y="0"/>
                    <a:pt x="0" y="374"/>
                    <a:pt x="0" y="823"/>
                  </a:cubicBezTo>
                  <a:cubicBezTo>
                    <a:pt x="0" y="1283"/>
                    <a:pt x="421" y="1656"/>
                    <a:pt x="938" y="1656"/>
                  </a:cubicBezTo>
                  <a:cubicBezTo>
                    <a:pt x="1464" y="1656"/>
                    <a:pt x="1885" y="1283"/>
                    <a:pt x="1885" y="823"/>
                  </a:cubicBezTo>
                  <a:cubicBezTo>
                    <a:pt x="1885" y="374"/>
                    <a:pt x="1464" y="0"/>
                    <a:pt x="9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4966230" y="2475807"/>
              <a:ext cx="34453" cy="43487"/>
            </a:xfrm>
            <a:custGeom>
              <a:avLst/>
              <a:gdLst/>
              <a:ahLst/>
              <a:cxnLst/>
              <a:rect l="l" t="t" r="r" b="b"/>
              <a:pathLst>
                <a:path w="1312" h="1656" extrusionOk="0">
                  <a:moveTo>
                    <a:pt x="948" y="0"/>
                  </a:moveTo>
                  <a:cubicBezTo>
                    <a:pt x="431" y="0"/>
                    <a:pt x="1" y="374"/>
                    <a:pt x="1" y="833"/>
                  </a:cubicBezTo>
                  <a:cubicBezTo>
                    <a:pt x="1" y="1283"/>
                    <a:pt x="431" y="1656"/>
                    <a:pt x="948" y="1656"/>
                  </a:cubicBezTo>
                  <a:cubicBezTo>
                    <a:pt x="1072" y="1656"/>
                    <a:pt x="1187" y="1637"/>
                    <a:pt x="1312" y="1599"/>
                  </a:cubicBezTo>
                  <a:cubicBezTo>
                    <a:pt x="967" y="1493"/>
                    <a:pt x="728" y="1177"/>
                    <a:pt x="718" y="823"/>
                  </a:cubicBezTo>
                  <a:cubicBezTo>
                    <a:pt x="728" y="469"/>
                    <a:pt x="967" y="163"/>
                    <a:pt x="1312" y="67"/>
                  </a:cubicBezTo>
                  <a:cubicBezTo>
                    <a:pt x="1187" y="19"/>
                    <a:pt x="1072" y="0"/>
                    <a:pt x="9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4947874" y="2494399"/>
              <a:ext cx="86737" cy="86737"/>
            </a:xfrm>
            <a:custGeom>
              <a:avLst/>
              <a:gdLst/>
              <a:ahLst/>
              <a:cxnLst/>
              <a:rect l="l" t="t" r="r" b="b"/>
              <a:pathLst>
                <a:path w="3303" h="3303" extrusionOk="0">
                  <a:moveTo>
                    <a:pt x="1647" y="0"/>
                  </a:moveTo>
                  <a:cubicBezTo>
                    <a:pt x="738" y="0"/>
                    <a:pt x="1" y="737"/>
                    <a:pt x="1" y="1656"/>
                  </a:cubicBezTo>
                  <a:cubicBezTo>
                    <a:pt x="1" y="2565"/>
                    <a:pt x="738" y="3302"/>
                    <a:pt x="1647" y="3302"/>
                  </a:cubicBezTo>
                  <a:cubicBezTo>
                    <a:pt x="2566" y="3302"/>
                    <a:pt x="3303" y="2565"/>
                    <a:pt x="3303" y="1656"/>
                  </a:cubicBezTo>
                  <a:cubicBezTo>
                    <a:pt x="3303" y="737"/>
                    <a:pt x="2566" y="0"/>
                    <a:pt x="16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4963472" y="2494399"/>
              <a:ext cx="72898" cy="78176"/>
            </a:xfrm>
            <a:custGeom>
              <a:avLst/>
              <a:gdLst/>
              <a:ahLst/>
              <a:cxnLst/>
              <a:rect l="l" t="t" r="r" b="b"/>
              <a:pathLst>
                <a:path w="2776" h="2977" extrusionOk="0">
                  <a:moveTo>
                    <a:pt x="1063" y="0"/>
                  </a:moveTo>
                  <a:cubicBezTo>
                    <a:pt x="268" y="0"/>
                    <a:pt x="0" y="1092"/>
                    <a:pt x="718" y="1436"/>
                  </a:cubicBezTo>
                  <a:cubicBezTo>
                    <a:pt x="737" y="1446"/>
                    <a:pt x="756" y="1455"/>
                    <a:pt x="775" y="1465"/>
                  </a:cubicBezTo>
                  <a:lnTo>
                    <a:pt x="1598" y="2958"/>
                  </a:lnTo>
                  <a:cubicBezTo>
                    <a:pt x="1598" y="2958"/>
                    <a:pt x="1819" y="2967"/>
                    <a:pt x="2039" y="2977"/>
                  </a:cubicBezTo>
                  <a:cubicBezTo>
                    <a:pt x="2527" y="2613"/>
                    <a:pt x="2776" y="2020"/>
                    <a:pt x="2689" y="1426"/>
                  </a:cubicBezTo>
                  <a:cubicBezTo>
                    <a:pt x="2594" y="747"/>
                    <a:pt x="2087" y="192"/>
                    <a:pt x="1417" y="39"/>
                  </a:cubicBezTo>
                  <a:cubicBezTo>
                    <a:pt x="1302" y="20"/>
                    <a:pt x="1177" y="0"/>
                    <a:pt x="10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4953914" y="2532660"/>
              <a:ext cx="74421" cy="61028"/>
            </a:xfrm>
            <a:custGeom>
              <a:avLst/>
              <a:gdLst/>
              <a:ahLst/>
              <a:cxnLst/>
              <a:rect l="l" t="t" r="r" b="b"/>
              <a:pathLst>
                <a:path w="2834" h="2324" extrusionOk="0">
                  <a:moveTo>
                    <a:pt x="1093" y="0"/>
                  </a:moveTo>
                  <a:cubicBezTo>
                    <a:pt x="1006" y="0"/>
                    <a:pt x="921" y="53"/>
                    <a:pt x="881" y="132"/>
                  </a:cubicBezTo>
                  <a:cubicBezTo>
                    <a:pt x="804" y="295"/>
                    <a:pt x="699" y="438"/>
                    <a:pt x="565" y="563"/>
                  </a:cubicBezTo>
                  <a:cubicBezTo>
                    <a:pt x="431" y="668"/>
                    <a:pt x="297" y="764"/>
                    <a:pt x="144" y="840"/>
                  </a:cubicBezTo>
                  <a:cubicBezTo>
                    <a:pt x="58" y="888"/>
                    <a:pt x="1" y="984"/>
                    <a:pt x="20" y="1089"/>
                  </a:cubicBezTo>
                  <a:cubicBezTo>
                    <a:pt x="106" y="1797"/>
                    <a:pt x="709" y="2324"/>
                    <a:pt x="1427" y="2324"/>
                  </a:cubicBezTo>
                  <a:cubicBezTo>
                    <a:pt x="2163" y="2324"/>
                    <a:pt x="2776" y="1750"/>
                    <a:pt x="2833" y="1013"/>
                  </a:cubicBezTo>
                  <a:cubicBezTo>
                    <a:pt x="2833" y="946"/>
                    <a:pt x="2805" y="879"/>
                    <a:pt x="2757" y="831"/>
                  </a:cubicBezTo>
                  <a:cubicBezTo>
                    <a:pt x="2288" y="438"/>
                    <a:pt x="1742" y="161"/>
                    <a:pt x="1149" y="8"/>
                  </a:cubicBezTo>
                  <a:cubicBezTo>
                    <a:pt x="1131" y="3"/>
                    <a:pt x="1112" y="0"/>
                    <a:pt x="1093"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4953914" y="2532660"/>
              <a:ext cx="74657" cy="60529"/>
            </a:xfrm>
            <a:custGeom>
              <a:avLst/>
              <a:gdLst/>
              <a:ahLst/>
              <a:cxnLst/>
              <a:rect l="l" t="t" r="r" b="b"/>
              <a:pathLst>
                <a:path w="2843" h="2305" extrusionOk="0">
                  <a:moveTo>
                    <a:pt x="1093" y="0"/>
                  </a:moveTo>
                  <a:cubicBezTo>
                    <a:pt x="1006" y="0"/>
                    <a:pt x="921" y="53"/>
                    <a:pt x="881" y="132"/>
                  </a:cubicBezTo>
                  <a:cubicBezTo>
                    <a:pt x="824" y="247"/>
                    <a:pt x="757" y="352"/>
                    <a:pt x="670" y="448"/>
                  </a:cubicBezTo>
                  <a:cubicBezTo>
                    <a:pt x="632" y="486"/>
                    <a:pt x="603" y="525"/>
                    <a:pt x="565" y="563"/>
                  </a:cubicBezTo>
                  <a:cubicBezTo>
                    <a:pt x="431" y="668"/>
                    <a:pt x="297" y="764"/>
                    <a:pt x="144" y="840"/>
                  </a:cubicBezTo>
                  <a:cubicBezTo>
                    <a:pt x="58" y="888"/>
                    <a:pt x="1" y="984"/>
                    <a:pt x="20" y="1089"/>
                  </a:cubicBezTo>
                  <a:cubicBezTo>
                    <a:pt x="106" y="1711"/>
                    <a:pt x="584" y="2209"/>
                    <a:pt x="1206" y="2305"/>
                  </a:cubicBezTo>
                  <a:cubicBezTo>
                    <a:pt x="891" y="2104"/>
                    <a:pt x="699" y="1750"/>
                    <a:pt x="718" y="1376"/>
                  </a:cubicBezTo>
                  <a:lnTo>
                    <a:pt x="718" y="1041"/>
                  </a:lnTo>
                  <a:cubicBezTo>
                    <a:pt x="766" y="1003"/>
                    <a:pt x="824" y="965"/>
                    <a:pt x="871" y="907"/>
                  </a:cubicBezTo>
                  <a:cubicBezTo>
                    <a:pt x="1005" y="793"/>
                    <a:pt x="1120" y="659"/>
                    <a:pt x="1216" y="515"/>
                  </a:cubicBezTo>
                  <a:cubicBezTo>
                    <a:pt x="1666" y="649"/>
                    <a:pt x="2087" y="879"/>
                    <a:pt x="2441" y="1185"/>
                  </a:cubicBezTo>
                  <a:cubicBezTo>
                    <a:pt x="2489" y="1223"/>
                    <a:pt x="2604" y="1328"/>
                    <a:pt x="2728" y="1443"/>
                  </a:cubicBezTo>
                  <a:cubicBezTo>
                    <a:pt x="2786" y="1309"/>
                    <a:pt x="2824" y="1166"/>
                    <a:pt x="2833" y="1013"/>
                  </a:cubicBezTo>
                  <a:cubicBezTo>
                    <a:pt x="2843" y="946"/>
                    <a:pt x="2805" y="869"/>
                    <a:pt x="2757" y="831"/>
                  </a:cubicBezTo>
                  <a:cubicBezTo>
                    <a:pt x="2288" y="438"/>
                    <a:pt x="1742" y="161"/>
                    <a:pt x="1149" y="8"/>
                  </a:cubicBezTo>
                  <a:cubicBezTo>
                    <a:pt x="1131" y="3"/>
                    <a:pt x="1112" y="0"/>
                    <a:pt x="1093"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4892098" y="2711543"/>
              <a:ext cx="12342" cy="18618"/>
            </a:xfrm>
            <a:custGeom>
              <a:avLst/>
              <a:gdLst/>
              <a:ahLst/>
              <a:cxnLst/>
              <a:rect l="l" t="t" r="r" b="b"/>
              <a:pathLst>
                <a:path w="470" h="709" extrusionOk="0">
                  <a:moveTo>
                    <a:pt x="0" y="0"/>
                  </a:moveTo>
                  <a:lnTo>
                    <a:pt x="0" y="708"/>
                  </a:lnTo>
                  <a:lnTo>
                    <a:pt x="469" y="708"/>
                  </a:lnTo>
                  <a:lnTo>
                    <a:pt x="469"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5251728" y="2711543"/>
              <a:ext cx="12342" cy="18618"/>
            </a:xfrm>
            <a:custGeom>
              <a:avLst/>
              <a:gdLst/>
              <a:ahLst/>
              <a:cxnLst/>
              <a:rect l="l" t="t" r="r" b="b"/>
              <a:pathLst>
                <a:path w="470" h="709" extrusionOk="0">
                  <a:moveTo>
                    <a:pt x="0" y="0"/>
                  </a:moveTo>
                  <a:lnTo>
                    <a:pt x="0" y="708"/>
                  </a:lnTo>
                  <a:lnTo>
                    <a:pt x="469" y="708"/>
                  </a:lnTo>
                  <a:lnTo>
                    <a:pt x="469"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4879047" y="2705188"/>
              <a:ext cx="398075" cy="12474"/>
            </a:xfrm>
            <a:custGeom>
              <a:avLst/>
              <a:gdLst/>
              <a:ahLst/>
              <a:cxnLst/>
              <a:rect l="l" t="t" r="r" b="b"/>
              <a:pathLst>
                <a:path w="15159" h="475" extrusionOk="0">
                  <a:moveTo>
                    <a:pt x="227" y="0"/>
                  </a:moveTo>
                  <a:cubicBezTo>
                    <a:pt x="1" y="0"/>
                    <a:pt x="1" y="475"/>
                    <a:pt x="227" y="475"/>
                  </a:cubicBezTo>
                  <a:cubicBezTo>
                    <a:pt x="237" y="475"/>
                    <a:pt x="247" y="474"/>
                    <a:pt x="258" y="472"/>
                  </a:cubicBezTo>
                  <a:lnTo>
                    <a:pt x="14901" y="472"/>
                  </a:lnTo>
                  <a:cubicBezTo>
                    <a:pt x="14911" y="474"/>
                    <a:pt x="14922" y="475"/>
                    <a:pt x="14932" y="475"/>
                  </a:cubicBezTo>
                  <a:cubicBezTo>
                    <a:pt x="15158" y="475"/>
                    <a:pt x="15158" y="0"/>
                    <a:pt x="14932" y="0"/>
                  </a:cubicBezTo>
                  <a:cubicBezTo>
                    <a:pt x="14922" y="0"/>
                    <a:pt x="14911" y="1"/>
                    <a:pt x="14901" y="3"/>
                  </a:cubicBezTo>
                  <a:lnTo>
                    <a:pt x="258" y="3"/>
                  </a:lnTo>
                  <a:cubicBezTo>
                    <a:pt x="247" y="1"/>
                    <a:pt x="237" y="0"/>
                    <a:pt x="227"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4960190" y="2692688"/>
              <a:ext cx="37237" cy="12579"/>
            </a:xfrm>
            <a:custGeom>
              <a:avLst/>
              <a:gdLst/>
              <a:ahLst/>
              <a:cxnLst/>
              <a:rect l="l" t="t" r="r" b="b"/>
              <a:pathLst>
                <a:path w="1418" h="479" extrusionOk="0">
                  <a:moveTo>
                    <a:pt x="240" y="0"/>
                  </a:moveTo>
                  <a:cubicBezTo>
                    <a:pt x="106" y="0"/>
                    <a:pt x="1" y="106"/>
                    <a:pt x="1" y="240"/>
                  </a:cubicBezTo>
                  <a:cubicBezTo>
                    <a:pt x="1" y="374"/>
                    <a:pt x="106" y="479"/>
                    <a:pt x="240" y="479"/>
                  </a:cubicBezTo>
                  <a:lnTo>
                    <a:pt x="1417" y="479"/>
                  </a:lnTo>
                  <a:lnTo>
                    <a:pt x="1417"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4984822" y="2643188"/>
              <a:ext cx="86999" cy="62341"/>
            </a:xfrm>
            <a:custGeom>
              <a:avLst/>
              <a:gdLst/>
              <a:ahLst/>
              <a:cxnLst/>
              <a:rect l="l" t="t" r="r" b="b"/>
              <a:pathLst>
                <a:path w="3313" h="2374" extrusionOk="0">
                  <a:moveTo>
                    <a:pt x="250" y="0"/>
                  </a:moveTo>
                  <a:cubicBezTo>
                    <a:pt x="116" y="0"/>
                    <a:pt x="1" y="105"/>
                    <a:pt x="1" y="239"/>
                  </a:cubicBezTo>
                  <a:lnTo>
                    <a:pt x="1" y="2134"/>
                  </a:lnTo>
                  <a:cubicBezTo>
                    <a:pt x="1" y="2259"/>
                    <a:pt x="106" y="2374"/>
                    <a:pt x="240" y="2374"/>
                  </a:cubicBezTo>
                  <a:lnTo>
                    <a:pt x="3073" y="2374"/>
                  </a:lnTo>
                  <a:cubicBezTo>
                    <a:pt x="3207" y="2374"/>
                    <a:pt x="3312" y="2259"/>
                    <a:pt x="3312" y="2134"/>
                  </a:cubicBezTo>
                  <a:lnTo>
                    <a:pt x="3312" y="239"/>
                  </a:lnTo>
                  <a:cubicBezTo>
                    <a:pt x="3312" y="105"/>
                    <a:pt x="3207" y="0"/>
                    <a:pt x="3073"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5015257" y="2667978"/>
              <a:ext cx="26365" cy="12500"/>
            </a:xfrm>
            <a:custGeom>
              <a:avLst/>
              <a:gdLst/>
              <a:ahLst/>
              <a:cxnLst/>
              <a:rect l="l" t="t" r="r" b="b"/>
              <a:pathLst>
                <a:path w="1004" h="476" extrusionOk="0">
                  <a:moveTo>
                    <a:pt x="235" y="1"/>
                  </a:moveTo>
                  <a:cubicBezTo>
                    <a:pt x="1" y="1"/>
                    <a:pt x="1" y="475"/>
                    <a:pt x="235" y="475"/>
                  </a:cubicBezTo>
                  <a:cubicBezTo>
                    <a:pt x="246" y="475"/>
                    <a:pt x="256" y="474"/>
                    <a:pt x="268" y="472"/>
                  </a:cubicBezTo>
                  <a:lnTo>
                    <a:pt x="737" y="472"/>
                  </a:lnTo>
                  <a:cubicBezTo>
                    <a:pt x="748" y="474"/>
                    <a:pt x="759" y="475"/>
                    <a:pt x="769" y="475"/>
                  </a:cubicBezTo>
                  <a:cubicBezTo>
                    <a:pt x="1003" y="475"/>
                    <a:pt x="1003" y="1"/>
                    <a:pt x="769" y="1"/>
                  </a:cubicBezTo>
                  <a:cubicBezTo>
                    <a:pt x="759" y="1"/>
                    <a:pt x="748" y="2"/>
                    <a:pt x="737" y="4"/>
                  </a:cubicBezTo>
                  <a:lnTo>
                    <a:pt x="268" y="4"/>
                  </a:lnTo>
                  <a:cubicBezTo>
                    <a:pt x="256" y="2"/>
                    <a:pt x="246" y="1"/>
                    <a:pt x="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40"/>
          <p:cNvGrpSpPr/>
          <p:nvPr/>
        </p:nvGrpSpPr>
        <p:grpSpPr>
          <a:xfrm>
            <a:off x="6723603" y="3039254"/>
            <a:ext cx="378190" cy="357059"/>
            <a:chOff x="883853" y="3792641"/>
            <a:chExt cx="378190" cy="357059"/>
          </a:xfrm>
        </p:grpSpPr>
        <p:sp>
          <p:nvSpPr>
            <p:cNvPr id="1751" name="Google Shape;1751;p40"/>
            <p:cNvSpPr/>
            <p:nvPr/>
          </p:nvSpPr>
          <p:spPr>
            <a:xfrm>
              <a:off x="1012500" y="4093219"/>
              <a:ext cx="42734" cy="38989"/>
            </a:xfrm>
            <a:custGeom>
              <a:avLst/>
              <a:gdLst/>
              <a:ahLst/>
              <a:cxnLst/>
              <a:rect l="l" t="t" r="r" b="b"/>
              <a:pathLst>
                <a:path w="1632" h="1489" extrusionOk="0">
                  <a:moveTo>
                    <a:pt x="335" y="0"/>
                  </a:moveTo>
                  <a:lnTo>
                    <a:pt x="1" y="1488"/>
                  </a:lnTo>
                  <a:lnTo>
                    <a:pt x="1632" y="1488"/>
                  </a:lnTo>
                  <a:lnTo>
                    <a:pt x="1298" y="0"/>
                  </a:ln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983277" y="4128673"/>
              <a:ext cx="101205" cy="21027"/>
            </a:xfrm>
            <a:custGeom>
              <a:avLst/>
              <a:gdLst/>
              <a:ahLst/>
              <a:cxnLst/>
              <a:rect l="l" t="t" r="r" b="b"/>
              <a:pathLst>
                <a:path w="3865" h="803" extrusionOk="0">
                  <a:moveTo>
                    <a:pt x="220" y="1"/>
                  </a:moveTo>
                  <a:cubicBezTo>
                    <a:pt x="96" y="1"/>
                    <a:pt x="0" y="96"/>
                    <a:pt x="0" y="220"/>
                  </a:cubicBezTo>
                  <a:lnTo>
                    <a:pt x="0" y="583"/>
                  </a:lnTo>
                  <a:cubicBezTo>
                    <a:pt x="0" y="697"/>
                    <a:pt x="105" y="802"/>
                    <a:pt x="229" y="802"/>
                  </a:cubicBezTo>
                  <a:lnTo>
                    <a:pt x="3645" y="802"/>
                  </a:lnTo>
                  <a:cubicBezTo>
                    <a:pt x="3759" y="802"/>
                    <a:pt x="3864" y="697"/>
                    <a:pt x="3864" y="583"/>
                  </a:cubicBezTo>
                  <a:lnTo>
                    <a:pt x="3864" y="220"/>
                  </a:lnTo>
                  <a:cubicBezTo>
                    <a:pt x="3864" y="96"/>
                    <a:pt x="3759" y="1"/>
                    <a:pt x="3645"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883853" y="3900602"/>
              <a:ext cx="300054" cy="196126"/>
            </a:xfrm>
            <a:custGeom>
              <a:avLst/>
              <a:gdLst/>
              <a:ahLst/>
              <a:cxnLst/>
              <a:rect l="l" t="t" r="r" b="b"/>
              <a:pathLst>
                <a:path w="11459" h="7490" extrusionOk="0">
                  <a:moveTo>
                    <a:pt x="220" y="1"/>
                  </a:moveTo>
                  <a:cubicBezTo>
                    <a:pt x="96" y="1"/>
                    <a:pt x="1" y="96"/>
                    <a:pt x="1" y="220"/>
                  </a:cubicBezTo>
                  <a:lnTo>
                    <a:pt x="1" y="7270"/>
                  </a:lnTo>
                  <a:cubicBezTo>
                    <a:pt x="1" y="7394"/>
                    <a:pt x="96" y="7490"/>
                    <a:pt x="220" y="7490"/>
                  </a:cubicBezTo>
                  <a:lnTo>
                    <a:pt x="11239" y="7490"/>
                  </a:lnTo>
                  <a:cubicBezTo>
                    <a:pt x="11363" y="7490"/>
                    <a:pt x="11458" y="7394"/>
                    <a:pt x="11458" y="7270"/>
                  </a:cubicBezTo>
                  <a:lnTo>
                    <a:pt x="11458" y="220"/>
                  </a:lnTo>
                  <a:cubicBezTo>
                    <a:pt x="11458" y="96"/>
                    <a:pt x="11363" y="1"/>
                    <a:pt x="11248"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883853" y="4081462"/>
              <a:ext cx="300290" cy="15266"/>
            </a:xfrm>
            <a:custGeom>
              <a:avLst/>
              <a:gdLst/>
              <a:ahLst/>
              <a:cxnLst/>
              <a:rect l="l" t="t" r="r" b="b"/>
              <a:pathLst>
                <a:path w="11468" h="583" extrusionOk="0">
                  <a:moveTo>
                    <a:pt x="1" y="1"/>
                  </a:moveTo>
                  <a:lnTo>
                    <a:pt x="1" y="363"/>
                  </a:lnTo>
                  <a:cubicBezTo>
                    <a:pt x="1" y="487"/>
                    <a:pt x="96" y="583"/>
                    <a:pt x="220" y="583"/>
                  </a:cubicBezTo>
                  <a:lnTo>
                    <a:pt x="11248" y="583"/>
                  </a:lnTo>
                  <a:cubicBezTo>
                    <a:pt x="11363" y="583"/>
                    <a:pt x="11468" y="487"/>
                    <a:pt x="11468" y="363"/>
                  </a:cubicBezTo>
                  <a:lnTo>
                    <a:pt x="11468" y="1"/>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902837" y="3920843"/>
              <a:ext cx="262086" cy="145667"/>
            </a:xfrm>
            <a:custGeom>
              <a:avLst/>
              <a:gdLst/>
              <a:ahLst/>
              <a:cxnLst/>
              <a:rect l="l" t="t" r="r" b="b"/>
              <a:pathLst>
                <a:path w="10009" h="5563" extrusionOk="0">
                  <a:moveTo>
                    <a:pt x="230" y="1"/>
                  </a:moveTo>
                  <a:cubicBezTo>
                    <a:pt x="106" y="1"/>
                    <a:pt x="1" y="106"/>
                    <a:pt x="10" y="230"/>
                  </a:cubicBezTo>
                  <a:lnTo>
                    <a:pt x="10" y="5343"/>
                  </a:lnTo>
                  <a:cubicBezTo>
                    <a:pt x="10" y="5467"/>
                    <a:pt x="106" y="5562"/>
                    <a:pt x="230" y="5562"/>
                  </a:cubicBezTo>
                  <a:lnTo>
                    <a:pt x="10008" y="5562"/>
                  </a:lnTo>
                  <a:lnTo>
                    <a:pt x="10008" y="230"/>
                  </a:lnTo>
                  <a:cubicBezTo>
                    <a:pt x="10008" y="106"/>
                    <a:pt x="9903" y="1"/>
                    <a:pt x="977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902837" y="3920843"/>
              <a:ext cx="262086" cy="145667"/>
            </a:xfrm>
            <a:custGeom>
              <a:avLst/>
              <a:gdLst/>
              <a:ahLst/>
              <a:cxnLst/>
              <a:rect l="l" t="t" r="r" b="b"/>
              <a:pathLst>
                <a:path w="10009" h="5563" extrusionOk="0">
                  <a:moveTo>
                    <a:pt x="230" y="1"/>
                  </a:moveTo>
                  <a:cubicBezTo>
                    <a:pt x="106" y="1"/>
                    <a:pt x="1" y="106"/>
                    <a:pt x="1" y="230"/>
                  </a:cubicBezTo>
                  <a:lnTo>
                    <a:pt x="1" y="5343"/>
                  </a:lnTo>
                  <a:cubicBezTo>
                    <a:pt x="10" y="5467"/>
                    <a:pt x="106" y="5562"/>
                    <a:pt x="230" y="5562"/>
                  </a:cubicBezTo>
                  <a:lnTo>
                    <a:pt x="10008" y="5562"/>
                  </a:lnTo>
                  <a:lnTo>
                    <a:pt x="10008" y="5095"/>
                  </a:lnTo>
                  <a:lnTo>
                    <a:pt x="506" y="5095"/>
                  </a:lnTo>
                  <a:lnTo>
                    <a:pt x="506" y="1"/>
                  </a:ln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1013495" y="4076225"/>
              <a:ext cx="40744" cy="11024"/>
            </a:xfrm>
            <a:custGeom>
              <a:avLst/>
              <a:gdLst/>
              <a:ahLst/>
              <a:cxnLst/>
              <a:rect l="l" t="t" r="r" b="b"/>
              <a:pathLst>
                <a:path w="1556" h="421" extrusionOk="0">
                  <a:moveTo>
                    <a:pt x="258" y="0"/>
                  </a:moveTo>
                  <a:cubicBezTo>
                    <a:pt x="1" y="20"/>
                    <a:pt x="1" y="401"/>
                    <a:pt x="258" y="420"/>
                  </a:cubicBezTo>
                  <a:lnTo>
                    <a:pt x="1298" y="420"/>
                  </a:lnTo>
                  <a:cubicBezTo>
                    <a:pt x="1556" y="401"/>
                    <a:pt x="1556" y="20"/>
                    <a:pt x="1298"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1084456" y="3792641"/>
              <a:ext cx="177587" cy="149228"/>
            </a:xfrm>
            <a:custGeom>
              <a:avLst/>
              <a:gdLst/>
              <a:ahLst/>
              <a:cxnLst/>
              <a:rect l="l" t="t" r="r" b="b"/>
              <a:pathLst>
                <a:path w="6782" h="5699" extrusionOk="0">
                  <a:moveTo>
                    <a:pt x="3413" y="0"/>
                  </a:moveTo>
                  <a:cubicBezTo>
                    <a:pt x="3376" y="0"/>
                    <a:pt x="3339" y="1"/>
                    <a:pt x="3301" y="3"/>
                  </a:cubicBezTo>
                  <a:cubicBezTo>
                    <a:pt x="1145" y="89"/>
                    <a:pt x="0" y="2588"/>
                    <a:pt x="1345" y="4277"/>
                  </a:cubicBezTo>
                  <a:lnTo>
                    <a:pt x="1288" y="5469"/>
                  </a:lnTo>
                  <a:cubicBezTo>
                    <a:pt x="1280" y="5599"/>
                    <a:pt x="1389" y="5698"/>
                    <a:pt x="1511" y="5698"/>
                  </a:cubicBezTo>
                  <a:cubicBezTo>
                    <a:pt x="1541" y="5698"/>
                    <a:pt x="1573" y="5692"/>
                    <a:pt x="1603" y="5679"/>
                  </a:cubicBezTo>
                  <a:lnTo>
                    <a:pt x="2681" y="5173"/>
                  </a:lnTo>
                  <a:cubicBezTo>
                    <a:pt x="2923" y="5242"/>
                    <a:pt x="3168" y="5275"/>
                    <a:pt x="3411" y="5275"/>
                  </a:cubicBezTo>
                  <a:cubicBezTo>
                    <a:pt x="4278" y="5275"/>
                    <a:pt x="5108" y="4850"/>
                    <a:pt x="5600" y="4105"/>
                  </a:cubicBezTo>
                  <a:cubicBezTo>
                    <a:pt x="6781" y="2343"/>
                    <a:pt x="5503" y="0"/>
                    <a:pt x="3413"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1157800" y="3841633"/>
              <a:ext cx="21341" cy="52998"/>
            </a:xfrm>
            <a:custGeom>
              <a:avLst/>
              <a:gdLst/>
              <a:ahLst/>
              <a:cxnLst/>
              <a:rect l="l" t="t" r="r" b="b"/>
              <a:pathLst>
                <a:path w="815" h="2024" extrusionOk="0">
                  <a:moveTo>
                    <a:pt x="272" y="1"/>
                  </a:moveTo>
                  <a:cubicBezTo>
                    <a:pt x="0" y="1"/>
                    <a:pt x="0" y="422"/>
                    <a:pt x="272" y="422"/>
                  </a:cubicBezTo>
                  <a:cubicBezTo>
                    <a:pt x="278" y="422"/>
                    <a:pt x="284" y="422"/>
                    <a:pt x="290" y="421"/>
                  </a:cubicBezTo>
                  <a:lnTo>
                    <a:pt x="405" y="421"/>
                  </a:lnTo>
                  <a:lnTo>
                    <a:pt x="405" y="1814"/>
                  </a:lnTo>
                  <a:cubicBezTo>
                    <a:pt x="405" y="1929"/>
                    <a:pt x="490" y="2024"/>
                    <a:pt x="614" y="2024"/>
                  </a:cubicBezTo>
                  <a:cubicBezTo>
                    <a:pt x="719" y="2024"/>
                    <a:pt x="815" y="1929"/>
                    <a:pt x="815" y="1824"/>
                  </a:cubicBezTo>
                  <a:lnTo>
                    <a:pt x="815" y="211"/>
                  </a:lnTo>
                  <a:cubicBezTo>
                    <a:pt x="815" y="97"/>
                    <a:pt x="729" y="1"/>
                    <a:pt x="614" y="1"/>
                  </a:cubicBezTo>
                  <a:lnTo>
                    <a:pt x="290" y="1"/>
                  </a:lnTo>
                  <a:cubicBezTo>
                    <a:pt x="284" y="1"/>
                    <a:pt x="278" y="1"/>
                    <a:pt x="272"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1157041" y="3886095"/>
              <a:ext cx="32338" cy="10814"/>
            </a:xfrm>
            <a:custGeom>
              <a:avLst/>
              <a:gdLst/>
              <a:ahLst/>
              <a:cxnLst/>
              <a:rect l="l" t="t" r="r" b="b"/>
              <a:pathLst>
                <a:path w="1235" h="413" extrusionOk="0">
                  <a:moveTo>
                    <a:pt x="273" y="0"/>
                  </a:moveTo>
                  <a:cubicBezTo>
                    <a:pt x="1" y="0"/>
                    <a:pt x="4" y="412"/>
                    <a:pt x="282" y="412"/>
                  </a:cubicBezTo>
                  <a:cubicBezTo>
                    <a:pt x="288" y="412"/>
                    <a:pt x="294" y="412"/>
                    <a:pt x="300" y="412"/>
                  </a:cubicBezTo>
                  <a:lnTo>
                    <a:pt x="977" y="412"/>
                  </a:lnTo>
                  <a:cubicBezTo>
                    <a:pt x="1235" y="393"/>
                    <a:pt x="1235" y="21"/>
                    <a:pt x="977" y="2"/>
                  </a:cubicBezTo>
                  <a:lnTo>
                    <a:pt x="300" y="2"/>
                  </a:lnTo>
                  <a:cubicBezTo>
                    <a:pt x="291" y="1"/>
                    <a:pt x="282" y="0"/>
                    <a:pt x="27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1160628" y="3825058"/>
              <a:ext cx="18513" cy="15868"/>
            </a:xfrm>
            <a:custGeom>
              <a:avLst/>
              <a:gdLst/>
              <a:ahLst/>
              <a:cxnLst/>
              <a:rect l="l" t="t" r="r" b="b"/>
              <a:pathLst>
                <a:path w="707" h="606" extrusionOk="0">
                  <a:moveTo>
                    <a:pt x="404" y="1"/>
                  </a:moveTo>
                  <a:cubicBezTo>
                    <a:pt x="330" y="1"/>
                    <a:pt x="254" y="29"/>
                    <a:pt x="192" y="91"/>
                  </a:cubicBezTo>
                  <a:cubicBezTo>
                    <a:pt x="1" y="282"/>
                    <a:pt x="134" y="606"/>
                    <a:pt x="402" y="606"/>
                  </a:cubicBezTo>
                  <a:cubicBezTo>
                    <a:pt x="573" y="606"/>
                    <a:pt x="707" y="472"/>
                    <a:pt x="707" y="301"/>
                  </a:cubicBezTo>
                  <a:cubicBezTo>
                    <a:pt x="707" y="120"/>
                    <a:pt x="559" y="1"/>
                    <a:pt x="404"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976784" y="3861639"/>
              <a:ext cx="26997" cy="26997"/>
            </a:xfrm>
            <a:custGeom>
              <a:avLst/>
              <a:gdLst/>
              <a:ahLst/>
              <a:cxnLst/>
              <a:rect l="l" t="t" r="r" b="b"/>
              <a:pathLst>
                <a:path w="1031" h="1031" extrusionOk="0">
                  <a:moveTo>
                    <a:pt x="516" y="1"/>
                  </a:moveTo>
                  <a:cubicBezTo>
                    <a:pt x="229" y="1"/>
                    <a:pt x="0" y="230"/>
                    <a:pt x="0" y="516"/>
                  </a:cubicBezTo>
                  <a:cubicBezTo>
                    <a:pt x="0" y="802"/>
                    <a:pt x="229" y="1031"/>
                    <a:pt x="516" y="1031"/>
                  </a:cubicBezTo>
                  <a:cubicBezTo>
                    <a:pt x="802" y="1031"/>
                    <a:pt x="1031" y="802"/>
                    <a:pt x="1031" y="516"/>
                  </a:cubicBezTo>
                  <a:cubicBezTo>
                    <a:pt x="1031" y="230"/>
                    <a:pt x="802" y="1"/>
                    <a:pt x="516" y="1"/>
                  </a:cubicBez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1063953" y="3861639"/>
              <a:ext cx="27023" cy="26997"/>
            </a:xfrm>
            <a:custGeom>
              <a:avLst/>
              <a:gdLst/>
              <a:ahLst/>
              <a:cxnLst/>
              <a:rect l="l" t="t" r="r" b="b"/>
              <a:pathLst>
                <a:path w="1032" h="1031" extrusionOk="0">
                  <a:moveTo>
                    <a:pt x="516" y="1"/>
                  </a:moveTo>
                  <a:cubicBezTo>
                    <a:pt x="230" y="1"/>
                    <a:pt x="1" y="230"/>
                    <a:pt x="1" y="516"/>
                  </a:cubicBezTo>
                  <a:cubicBezTo>
                    <a:pt x="1" y="802"/>
                    <a:pt x="230" y="1031"/>
                    <a:pt x="516" y="1031"/>
                  </a:cubicBezTo>
                  <a:cubicBezTo>
                    <a:pt x="802" y="1031"/>
                    <a:pt x="1031" y="802"/>
                    <a:pt x="1031" y="516"/>
                  </a:cubicBezTo>
                  <a:cubicBezTo>
                    <a:pt x="1031" y="230"/>
                    <a:pt x="802" y="1"/>
                    <a:pt x="516" y="1"/>
                  </a:cubicBez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1013259" y="3901361"/>
              <a:ext cx="41241" cy="74208"/>
            </a:xfrm>
            <a:custGeom>
              <a:avLst/>
              <a:gdLst/>
              <a:ahLst/>
              <a:cxnLst/>
              <a:rect l="l" t="t" r="r" b="b"/>
              <a:pathLst>
                <a:path w="1575" h="2834" extrusionOk="0">
                  <a:moveTo>
                    <a:pt x="0" y="1"/>
                  </a:moveTo>
                  <a:lnTo>
                    <a:pt x="0" y="2157"/>
                  </a:lnTo>
                  <a:lnTo>
                    <a:pt x="783" y="2834"/>
                  </a:lnTo>
                  <a:lnTo>
                    <a:pt x="792" y="2834"/>
                  </a:lnTo>
                  <a:lnTo>
                    <a:pt x="1574" y="2157"/>
                  </a:lnTo>
                  <a:lnTo>
                    <a:pt x="1574" y="1"/>
                  </a:ln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928813" y="3947316"/>
              <a:ext cx="210108" cy="89710"/>
            </a:xfrm>
            <a:custGeom>
              <a:avLst/>
              <a:gdLst/>
              <a:ahLst/>
              <a:cxnLst/>
              <a:rect l="l" t="t" r="r" b="b"/>
              <a:pathLst>
                <a:path w="8024" h="3426" extrusionOk="0">
                  <a:moveTo>
                    <a:pt x="3225" y="1"/>
                  </a:moveTo>
                  <a:lnTo>
                    <a:pt x="1432" y="573"/>
                  </a:lnTo>
                  <a:cubicBezTo>
                    <a:pt x="583" y="850"/>
                    <a:pt x="1" y="1651"/>
                    <a:pt x="10" y="2548"/>
                  </a:cubicBezTo>
                  <a:lnTo>
                    <a:pt x="10" y="3216"/>
                  </a:lnTo>
                  <a:cubicBezTo>
                    <a:pt x="10" y="3330"/>
                    <a:pt x="106" y="3426"/>
                    <a:pt x="220" y="3426"/>
                  </a:cubicBezTo>
                  <a:lnTo>
                    <a:pt x="7804" y="3426"/>
                  </a:lnTo>
                  <a:cubicBezTo>
                    <a:pt x="7919" y="3426"/>
                    <a:pt x="8024" y="3330"/>
                    <a:pt x="8024" y="3216"/>
                  </a:cubicBezTo>
                  <a:lnTo>
                    <a:pt x="8024" y="2548"/>
                  </a:lnTo>
                  <a:cubicBezTo>
                    <a:pt x="8014" y="1642"/>
                    <a:pt x="7442" y="850"/>
                    <a:pt x="6583" y="573"/>
                  </a:cubicBezTo>
                  <a:lnTo>
                    <a:pt x="4799" y="1"/>
                  </a:lnTo>
                  <a:lnTo>
                    <a:pt x="4008" y="554"/>
                  </a:lnTo>
                  <a:lnTo>
                    <a:pt x="3225"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990269" y="3804686"/>
              <a:ext cx="87222" cy="120058"/>
            </a:xfrm>
            <a:custGeom>
              <a:avLst/>
              <a:gdLst/>
              <a:ahLst/>
              <a:cxnLst/>
              <a:rect l="l" t="t" r="r" b="b"/>
              <a:pathLst>
                <a:path w="3331" h="4585" extrusionOk="0">
                  <a:moveTo>
                    <a:pt x="1298" y="1"/>
                  </a:moveTo>
                  <a:cubicBezTo>
                    <a:pt x="1250" y="1"/>
                    <a:pt x="1193" y="10"/>
                    <a:pt x="1145" y="10"/>
                  </a:cubicBezTo>
                  <a:cubicBezTo>
                    <a:pt x="497" y="86"/>
                    <a:pt x="1" y="640"/>
                    <a:pt x="1" y="1298"/>
                  </a:cubicBezTo>
                  <a:lnTo>
                    <a:pt x="1" y="2624"/>
                  </a:lnTo>
                  <a:cubicBezTo>
                    <a:pt x="1" y="3320"/>
                    <a:pt x="363" y="3960"/>
                    <a:pt x="964" y="4313"/>
                  </a:cubicBezTo>
                  <a:lnTo>
                    <a:pt x="1203" y="4456"/>
                  </a:lnTo>
                  <a:cubicBezTo>
                    <a:pt x="1346" y="4542"/>
                    <a:pt x="1503" y="4585"/>
                    <a:pt x="1661" y="4585"/>
                  </a:cubicBezTo>
                  <a:cubicBezTo>
                    <a:pt x="1818" y="4585"/>
                    <a:pt x="1975" y="4542"/>
                    <a:pt x="2118" y="4456"/>
                  </a:cubicBezTo>
                  <a:lnTo>
                    <a:pt x="2366" y="4313"/>
                  </a:lnTo>
                  <a:cubicBezTo>
                    <a:pt x="2968" y="3960"/>
                    <a:pt x="3330" y="3320"/>
                    <a:pt x="3330" y="2624"/>
                  </a:cubicBezTo>
                  <a:lnTo>
                    <a:pt x="3330" y="1298"/>
                  </a:lnTo>
                  <a:cubicBezTo>
                    <a:pt x="3330" y="583"/>
                    <a:pt x="2748" y="1"/>
                    <a:pt x="2033" y="1"/>
                  </a:cubicBez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990269" y="3804948"/>
              <a:ext cx="30008" cy="39487"/>
            </a:xfrm>
            <a:custGeom>
              <a:avLst/>
              <a:gdLst/>
              <a:ahLst/>
              <a:cxnLst/>
              <a:rect l="l" t="t" r="r" b="b"/>
              <a:pathLst>
                <a:path w="1146" h="1508" extrusionOk="0">
                  <a:moveTo>
                    <a:pt x="1145" y="0"/>
                  </a:moveTo>
                  <a:cubicBezTo>
                    <a:pt x="497" y="76"/>
                    <a:pt x="1" y="630"/>
                    <a:pt x="1" y="1288"/>
                  </a:cubicBezTo>
                  <a:lnTo>
                    <a:pt x="1" y="1507"/>
                  </a:lnTo>
                  <a:cubicBezTo>
                    <a:pt x="1" y="1507"/>
                    <a:pt x="840" y="1250"/>
                    <a:pt x="1145" y="0"/>
                  </a:cubicBez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1020251" y="3804686"/>
              <a:ext cx="57240" cy="56979"/>
            </a:xfrm>
            <a:custGeom>
              <a:avLst/>
              <a:gdLst/>
              <a:ahLst/>
              <a:cxnLst/>
              <a:rect l="l" t="t" r="r" b="b"/>
              <a:pathLst>
                <a:path w="2186" h="2176" extrusionOk="0">
                  <a:moveTo>
                    <a:pt x="153" y="1"/>
                  </a:moveTo>
                  <a:cubicBezTo>
                    <a:pt x="105" y="1"/>
                    <a:pt x="48" y="10"/>
                    <a:pt x="0" y="10"/>
                  </a:cubicBezTo>
                  <a:cubicBezTo>
                    <a:pt x="0" y="10"/>
                    <a:pt x="229" y="2176"/>
                    <a:pt x="2185" y="2176"/>
                  </a:cubicBezTo>
                  <a:lnTo>
                    <a:pt x="2185" y="1298"/>
                  </a:lnTo>
                  <a:cubicBezTo>
                    <a:pt x="2185" y="583"/>
                    <a:pt x="1603" y="1"/>
                    <a:pt x="888" y="1"/>
                  </a:cubicBez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1023000" y="3858837"/>
              <a:ext cx="22598" cy="32312"/>
            </a:xfrm>
            <a:custGeom>
              <a:avLst/>
              <a:gdLst/>
              <a:ahLst/>
              <a:cxnLst/>
              <a:rect l="l" t="t" r="r" b="b"/>
              <a:pathLst>
                <a:path w="863" h="1234" extrusionOk="0">
                  <a:moveTo>
                    <a:pt x="220" y="0"/>
                  </a:moveTo>
                  <a:cubicBezTo>
                    <a:pt x="110" y="0"/>
                    <a:pt x="0" y="74"/>
                    <a:pt x="10" y="222"/>
                  </a:cubicBezTo>
                  <a:lnTo>
                    <a:pt x="10" y="1024"/>
                  </a:lnTo>
                  <a:cubicBezTo>
                    <a:pt x="10" y="1138"/>
                    <a:pt x="105" y="1233"/>
                    <a:pt x="220" y="1233"/>
                  </a:cubicBezTo>
                  <a:lnTo>
                    <a:pt x="573" y="1233"/>
                  </a:lnTo>
                  <a:cubicBezTo>
                    <a:pt x="579" y="1234"/>
                    <a:pt x="585" y="1234"/>
                    <a:pt x="590" y="1234"/>
                  </a:cubicBezTo>
                  <a:cubicBezTo>
                    <a:pt x="860" y="1234"/>
                    <a:pt x="863" y="822"/>
                    <a:pt x="599" y="822"/>
                  </a:cubicBezTo>
                  <a:cubicBezTo>
                    <a:pt x="590" y="822"/>
                    <a:pt x="582" y="822"/>
                    <a:pt x="573" y="823"/>
                  </a:cubicBezTo>
                  <a:lnTo>
                    <a:pt x="430" y="823"/>
                  </a:lnTo>
                  <a:lnTo>
                    <a:pt x="430" y="222"/>
                  </a:lnTo>
                  <a:cubicBezTo>
                    <a:pt x="439" y="74"/>
                    <a:pt x="329" y="0"/>
                    <a:pt x="220" y="0"/>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1019256" y="3961822"/>
              <a:ext cx="29249" cy="75203"/>
            </a:xfrm>
            <a:custGeom>
              <a:avLst/>
              <a:gdLst/>
              <a:ahLst/>
              <a:cxnLst/>
              <a:rect l="l" t="t" r="r" b="b"/>
              <a:pathLst>
                <a:path w="1117" h="2872" extrusionOk="0">
                  <a:moveTo>
                    <a:pt x="0" y="0"/>
                  </a:moveTo>
                  <a:lnTo>
                    <a:pt x="0" y="678"/>
                  </a:lnTo>
                  <a:lnTo>
                    <a:pt x="181" y="1164"/>
                  </a:lnTo>
                  <a:lnTo>
                    <a:pt x="0" y="2872"/>
                  </a:lnTo>
                  <a:lnTo>
                    <a:pt x="1116" y="2872"/>
                  </a:lnTo>
                  <a:lnTo>
                    <a:pt x="935" y="1164"/>
                  </a:lnTo>
                  <a:lnTo>
                    <a:pt x="1116" y="678"/>
                  </a:lnTo>
                  <a:lnTo>
                    <a:pt x="1116" y="0"/>
                  </a:ln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1013259" y="3947316"/>
              <a:ext cx="20765" cy="39016"/>
            </a:xfrm>
            <a:custGeom>
              <a:avLst/>
              <a:gdLst/>
              <a:ahLst/>
              <a:cxnLst/>
              <a:rect l="l" t="t" r="r" b="b"/>
              <a:pathLst>
                <a:path w="793" h="1490" extrusionOk="0">
                  <a:moveTo>
                    <a:pt x="0" y="1"/>
                  </a:moveTo>
                  <a:lnTo>
                    <a:pt x="0" y="1489"/>
                  </a:lnTo>
                  <a:lnTo>
                    <a:pt x="792" y="554"/>
                  </a:lnTo>
                  <a:lnTo>
                    <a:pt x="0"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1033736" y="3947316"/>
              <a:ext cx="20765" cy="39016"/>
            </a:xfrm>
            <a:custGeom>
              <a:avLst/>
              <a:gdLst/>
              <a:ahLst/>
              <a:cxnLst/>
              <a:rect l="l" t="t" r="r" b="b"/>
              <a:pathLst>
                <a:path w="793" h="1490" extrusionOk="0">
                  <a:moveTo>
                    <a:pt x="792" y="1"/>
                  </a:moveTo>
                  <a:lnTo>
                    <a:pt x="1" y="554"/>
                  </a:lnTo>
                  <a:lnTo>
                    <a:pt x="792" y="1489"/>
                  </a:lnTo>
                  <a:lnTo>
                    <a:pt x="792"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928813" y="3947316"/>
              <a:ext cx="84473" cy="89710"/>
            </a:xfrm>
            <a:custGeom>
              <a:avLst/>
              <a:gdLst/>
              <a:ahLst/>
              <a:cxnLst/>
              <a:rect l="l" t="t" r="r" b="b"/>
              <a:pathLst>
                <a:path w="3226" h="3426" extrusionOk="0">
                  <a:moveTo>
                    <a:pt x="3225" y="1"/>
                  </a:moveTo>
                  <a:lnTo>
                    <a:pt x="2224" y="325"/>
                  </a:lnTo>
                  <a:lnTo>
                    <a:pt x="1432" y="573"/>
                  </a:lnTo>
                  <a:cubicBezTo>
                    <a:pt x="583" y="850"/>
                    <a:pt x="1" y="1651"/>
                    <a:pt x="10" y="2548"/>
                  </a:cubicBezTo>
                  <a:lnTo>
                    <a:pt x="10" y="3216"/>
                  </a:lnTo>
                  <a:cubicBezTo>
                    <a:pt x="10" y="3330"/>
                    <a:pt x="106" y="3426"/>
                    <a:pt x="220" y="3426"/>
                  </a:cubicBezTo>
                  <a:lnTo>
                    <a:pt x="3225" y="3426"/>
                  </a:lnTo>
                  <a:lnTo>
                    <a:pt x="3225"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928813" y="3955826"/>
              <a:ext cx="58497" cy="81200"/>
            </a:xfrm>
            <a:custGeom>
              <a:avLst/>
              <a:gdLst/>
              <a:ahLst/>
              <a:cxnLst/>
              <a:rect l="l" t="t" r="r" b="b"/>
              <a:pathLst>
                <a:path w="2234" h="3101" extrusionOk="0">
                  <a:moveTo>
                    <a:pt x="2233" y="0"/>
                  </a:moveTo>
                  <a:lnTo>
                    <a:pt x="1432" y="248"/>
                  </a:lnTo>
                  <a:cubicBezTo>
                    <a:pt x="583" y="525"/>
                    <a:pt x="1" y="1326"/>
                    <a:pt x="10" y="2223"/>
                  </a:cubicBezTo>
                  <a:lnTo>
                    <a:pt x="10" y="2891"/>
                  </a:lnTo>
                  <a:cubicBezTo>
                    <a:pt x="10" y="3005"/>
                    <a:pt x="106" y="3101"/>
                    <a:pt x="220" y="3101"/>
                  </a:cubicBezTo>
                  <a:lnTo>
                    <a:pt x="525" y="3101"/>
                  </a:lnTo>
                  <a:lnTo>
                    <a:pt x="525" y="2223"/>
                  </a:lnTo>
                  <a:cubicBezTo>
                    <a:pt x="525" y="1326"/>
                    <a:pt x="964" y="525"/>
                    <a:pt x="1623" y="248"/>
                  </a:cubicBezTo>
                  <a:lnTo>
                    <a:pt x="2233" y="0"/>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1054474" y="3947316"/>
              <a:ext cx="84211" cy="89710"/>
            </a:xfrm>
            <a:custGeom>
              <a:avLst/>
              <a:gdLst/>
              <a:ahLst/>
              <a:cxnLst/>
              <a:rect l="l" t="t" r="r" b="b"/>
              <a:pathLst>
                <a:path w="3216" h="3426" extrusionOk="0">
                  <a:moveTo>
                    <a:pt x="0" y="1"/>
                  </a:moveTo>
                  <a:lnTo>
                    <a:pt x="0" y="3426"/>
                  </a:lnTo>
                  <a:lnTo>
                    <a:pt x="3005" y="3426"/>
                  </a:lnTo>
                  <a:cubicBezTo>
                    <a:pt x="3120" y="3426"/>
                    <a:pt x="3215" y="3330"/>
                    <a:pt x="3215" y="3216"/>
                  </a:cubicBezTo>
                  <a:lnTo>
                    <a:pt x="3215" y="2548"/>
                  </a:lnTo>
                  <a:cubicBezTo>
                    <a:pt x="3215" y="1642"/>
                    <a:pt x="2643" y="850"/>
                    <a:pt x="1784" y="573"/>
                  </a:cubicBezTo>
                  <a:lnTo>
                    <a:pt x="1355" y="440"/>
                  </a:lnTo>
                  <a:lnTo>
                    <a:pt x="0"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1089955" y="3958811"/>
              <a:ext cx="48730" cy="78215"/>
            </a:xfrm>
            <a:custGeom>
              <a:avLst/>
              <a:gdLst/>
              <a:ahLst/>
              <a:cxnLst/>
              <a:rect l="l" t="t" r="r" b="b"/>
              <a:pathLst>
                <a:path w="1861" h="2987" extrusionOk="0">
                  <a:moveTo>
                    <a:pt x="0" y="1"/>
                  </a:moveTo>
                  <a:lnTo>
                    <a:pt x="334" y="134"/>
                  </a:lnTo>
                  <a:cubicBezTo>
                    <a:pt x="983" y="411"/>
                    <a:pt x="1431" y="1203"/>
                    <a:pt x="1431" y="2109"/>
                  </a:cubicBezTo>
                  <a:lnTo>
                    <a:pt x="1431" y="2987"/>
                  </a:lnTo>
                  <a:lnTo>
                    <a:pt x="1650" y="2987"/>
                  </a:lnTo>
                  <a:cubicBezTo>
                    <a:pt x="1765" y="2987"/>
                    <a:pt x="1860" y="2891"/>
                    <a:pt x="1860" y="2777"/>
                  </a:cubicBezTo>
                  <a:lnTo>
                    <a:pt x="1860" y="2109"/>
                  </a:lnTo>
                  <a:cubicBezTo>
                    <a:pt x="1860" y="1203"/>
                    <a:pt x="1288" y="411"/>
                    <a:pt x="429" y="134"/>
                  </a:cubicBezTo>
                  <a:lnTo>
                    <a:pt x="0" y="1"/>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roject research">
  <a:themeElements>
    <a:clrScheme name="Simple Light">
      <a:dk1>
        <a:srgbClr val="007FC5"/>
      </a:dk1>
      <a:lt1>
        <a:srgbClr val="FAFAFA"/>
      </a:lt1>
      <a:dk2>
        <a:srgbClr val="263238"/>
      </a:dk2>
      <a:lt2>
        <a:srgbClr val="455A64"/>
      </a:lt2>
      <a:accent1>
        <a:srgbClr val="007FC5"/>
      </a:accent1>
      <a:accent2>
        <a:srgbClr val="005E7F"/>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1065</Words>
  <Application>Microsoft Office PowerPoint</Application>
  <PresentationFormat>On-screen Show (16:9)</PresentationFormat>
  <Paragraphs>150</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Lilita One</vt:lpstr>
      <vt:lpstr>Josefin Sans</vt:lpstr>
      <vt:lpstr>Project research</vt:lpstr>
      <vt:lpstr>PowerPoint Presentation</vt:lpstr>
      <vt:lpstr>TABLE OF CONTENTS</vt:lpstr>
      <vt:lpstr>WHY ANOTHER HEALTH APP</vt:lpstr>
      <vt:lpstr>WHY ANOTHER HEALTH APP</vt:lpstr>
      <vt:lpstr>OUR VISION</vt:lpstr>
      <vt:lpstr>ABOUT THE APP</vt:lpstr>
      <vt:lpstr>WHAT WE ARE WORKING ON</vt:lpstr>
      <vt:lpstr>CONSULT</vt:lpstr>
      <vt:lpstr>CONSULT OPTIONS</vt:lpstr>
      <vt:lpstr>DONATE</vt:lpstr>
      <vt:lpstr>KNOW IF YOU ARE ELIGIBLE TO DONATE</vt:lpstr>
      <vt:lpstr>WHAT IS NEW</vt:lpstr>
      <vt:lpstr>STAY UPDATED</vt:lpstr>
      <vt:lpstr>01</vt:lpstr>
      <vt:lpstr>STAY PROTECTED</vt:lpstr>
      <vt:lpstr>EMERGENCY SUPPORT FEATURES</vt:lpstr>
      <vt:lpstr>MANAGE</vt:lpstr>
      <vt:lpstr>THE H-VAULT</vt:lpstr>
      <vt:lpstr>HEALTH CARE+ IN ACTION </vt:lpstr>
      <vt:lpstr>Future Scope</vt:lpstr>
      <vt:lpstr>OUR TEAM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 baba</dc:creator>
  <cp:lastModifiedBy>hp</cp:lastModifiedBy>
  <cp:revision>2</cp:revision>
  <dcterms:modified xsi:type="dcterms:W3CDTF">2020-12-24T13:15:38Z</dcterms:modified>
</cp:coreProperties>
</file>