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4" r:id="rId7"/>
    <p:sldId id="260"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AEAE8FD-74F2-4565-9C6E-C492AE0E0EE8}" type="datetimeFigureOut">
              <a:rPr lang="en-US" smtClean="0"/>
              <a:pPr/>
              <a:t>24-Dec-20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3DE831B-FC57-441C-9E22-DFBC59BD10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EAE8FD-74F2-4565-9C6E-C492AE0E0EE8}" type="datetimeFigureOut">
              <a:rPr lang="en-US" smtClean="0"/>
              <a:pPr/>
              <a:t>24-Dec-20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DE831B-FC57-441C-9E22-DFBC59BD10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EAE8FD-74F2-4565-9C6E-C492AE0E0EE8}" type="datetimeFigureOut">
              <a:rPr lang="en-US" smtClean="0"/>
              <a:pPr/>
              <a:t>24-Dec-20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DE831B-FC57-441C-9E22-DFBC59BD10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EAE8FD-74F2-4565-9C6E-C492AE0E0EE8}" type="datetimeFigureOut">
              <a:rPr lang="en-US" smtClean="0"/>
              <a:pPr/>
              <a:t>24-Dec-20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DE831B-FC57-441C-9E22-DFBC59BD102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AEAE8FD-74F2-4565-9C6E-C492AE0E0EE8}" type="datetimeFigureOut">
              <a:rPr lang="en-US" smtClean="0"/>
              <a:pPr/>
              <a:t>24-Dec-20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DE831B-FC57-441C-9E22-DFBC59BD102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EAE8FD-74F2-4565-9C6E-C492AE0E0EE8}" type="datetimeFigureOut">
              <a:rPr lang="en-US" smtClean="0"/>
              <a:pPr/>
              <a:t>24-Dec-20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DE831B-FC57-441C-9E22-DFBC59BD102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AEAE8FD-74F2-4565-9C6E-C492AE0E0EE8}" type="datetimeFigureOut">
              <a:rPr lang="en-US" smtClean="0"/>
              <a:pPr/>
              <a:t>24-Dec-20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3DE831B-FC57-441C-9E22-DFBC59BD10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AEAE8FD-74F2-4565-9C6E-C492AE0E0EE8}" type="datetimeFigureOut">
              <a:rPr lang="en-US" smtClean="0"/>
              <a:pPr/>
              <a:t>24-Dec-20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3DE831B-FC57-441C-9E22-DFBC59BD102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AEAE8FD-74F2-4565-9C6E-C492AE0E0EE8}" type="datetimeFigureOut">
              <a:rPr lang="en-US" smtClean="0"/>
              <a:pPr/>
              <a:t>24-Dec-20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3DE831B-FC57-441C-9E22-DFBC59BD10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AEAE8FD-74F2-4565-9C6E-C492AE0E0EE8}" type="datetimeFigureOut">
              <a:rPr lang="en-US" smtClean="0"/>
              <a:pPr/>
              <a:t>24-Dec-20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DE831B-FC57-441C-9E22-DFBC59BD10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AEAE8FD-74F2-4565-9C6E-C492AE0E0EE8}" type="datetimeFigureOut">
              <a:rPr lang="en-US" smtClean="0"/>
              <a:pPr/>
              <a:t>24-Dec-20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3DE831B-FC57-441C-9E22-DFBC59BD102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AEAE8FD-74F2-4565-9C6E-C492AE0E0EE8}" type="datetimeFigureOut">
              <a:rPr lang="en-US" smtClean="0"/>
              <a:pPr/>
              <a:t>24-Dec-20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3DE831B-FC57-441C-9E22-DFBC59BD10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ahnschrift SemiBold Condensed" pitchFamily="34" charset="0"/>
              </a:rPr>
              <a:t>MEDITRACKER</a:t>
            </a:r>
            <a:endParaRPr lang="en-US" dirty="0">
              <a:latin typeface="Bahnschrift SemiBold Condensed" pitchFamily="34" charset="0"/>
            </a:endParaRPr>
          </a:p>
        </p:txBody>
      </p:sp>
      <p:sp>
        <p:nvSpPr>
          <p:cNvPr id="3" name="Subtitle 2"/>
          <p:cNvSpPr>
            <a:spLocks noGrp="1"/>
          </p:cNvSpPr>
          <p:nvPr>
            <p:ph type="subTitle" idx="1"/>
          </p:nvPr>
        </p:nvSpPr>
        <p:spPr/>
        <p:txBody>
          <a:bodyPr/>
          <a:lstStyle/>
          <a:p>
            <a:r>
              <a:rPr lang="en-US" dirty="0" smtClean="0">
                <a:latin typeface="Bahnschrift Light SemiCondensed" pitchFamily="34" charset="0"/>
              </a:rPr>
              <a:t>In a hurry ? Do not worry meditracker has got your back!</a:t>
            </a:r>
            <a:endParaRPr lang="en-US" dirty="0">
              <a:latin typeface="Bahnschrift Light SemiCondense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Our website mainly aims in helping people and doctors to keep track of their medical records digitally in a hindrance free manner and forget the dilemma of keeping all the prescriptions safe and sound in large files.</a:t>
            </a:r>
            <a:endParaRPr lang="en-US" dirty="0"/>
          </a:p>
        </p:txBody>
      </p:sp>
      <p:sp>
        <p:nvSpPr>
          <p:cNvPr id="2" name="Title 1"/>
          <p:cNvSpPr>
            <a:spLocks noGrp="1"/>
          </p:cNvSpPr>
          <p:nvPr>
            <p:ph type="title"/>
          </p:nvPr>
        </p:nvSpPr>
        <p:spPr/>
        <p:txBody>
          <a:bodyPr/>
          <a:lstStyle/>
          <a:p>
            <a:r>
              <a:rPr lang="en-US" dirty="0" smtClean="0"/>
              <a:t>Aim </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By feeding the medical details of people into this website people no longer will have to carry their medical files and prescriptions to show their medical history to doctors and hospitals. More over this website helps to stores all the data, be it from any hospital into this website.</a:t>
            </a:r>
            <a:endParaRPr lang="en-US" dirty="0"/>
          </a:p>
        </p:txBody>
      </p:sp>
      <p:sp>
        <p:nvSpPr>
          <p:cNvPr id="2" name="Title 1"/>
          <p:cNvSpPr>
            <a:spLocks noGrp="1"/>
          </p:cNvSpPr>
          <p:nvPr>
            <p:ph type="title"/>
          </p:nvPr>
        </p:nvSpPr>
        <p:spPr/>
        <p:txBody>
          <a:bodyPr/>
          <a:lstStyle/>
          <a:p>
            <a:r>
              <a:rPr lang="en-US" dirty="0" smtClean="0"/>
              <a:t>Solution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The patient can login to their </a:t>
            </a:r>
            <a:r>
              <a:rPr lang="en-US" dirty="0" err="1" smtClean="0"/>
              <a:t>MediTracker</a:t>
            </a:r>
            <a:r>
              <a:rPr lang="en-US" dirty="0" smtClean="0"/>
              <a:t> account by filling in the login credentials which will take them to the homepage. </a:t>
            </a:r>
            <a:r>
              <a:rPr lang="en-US" dirty="0"/>
              <a:t>H</a:t>
            </a:r>
            <a:r>
              <a:rPr lang="en-US" dirty="0" smtClean="0"/>
              <a:t>ere they will be able to view their medical summary and also keep it up to date by uploading recent files.</a:t>
            </a:r>
          </a:p>
          <a:p>
            <a:r>
              <a:rPr lang="en-US" dirty="0" smtClean="0"/>
              <a:t>This can be accessed by the patient as well as the physician.</a:t>
            </a:r>
            <a:endParaRPr lang="en-IN" dirty="0"/>
          </a:p>
        </p:txBody>
      </p:sp>
      <p:sp>
        <p:nvSpPr>
          <p:cNvPr id="2" name="Title 1"/>
          <p:cNvSpPr>
            <a:spLocks noGrp="1"/>
          </p:cNvSpPr>
          <p:nvPr>
            <p:ph type="title"/>
          </p:nvPr>
        </p:nvSpPr>
        <p:spPr/>
        <p:txBody>
          <a:bodyPr/>
          <a:lstStyle/>
          <a:p>
            <a:r>
              <a:rPr lang="en-US" dirty="0" smtClean="0"/>
              <a:t>Working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HTML</a:t>
            </a:r>
          </a:p>
          <a:p>
            <a:r>
              <a:rPr lang="en-US" dirty="0" smtClean="0"/>
              <a:t>CSS</a:t>
            </a:r>
          </a:p>
          <a:p>
            <a:pPr>
              <a:buNone/>
            </a:pPr>
            <a:endParaRPr lang="en-US" dirty="0"/>
          </a:p>
        </p:txBody>
      </p:sp>
      <p:sp>
        <p:nvSpPr>
          <p:cNvPr id="2" name="Title 1"/>
          <p:cNvSpPr>
            <a:spLocks noGrp="1"/>
          </p:cNvSpPr>
          <p:nvPr>
            <p:ph type="title"/>
          </p:nvPr>
        </p:nvSpPr>
        <p:spPr/>
        <p:txBody>
          <a:bodyPr/>
          <a:lstStyle/>
          <a:p>
            <a:r>
              <a:rPr lang="en-US" dirty="0" smtClean="0"/>
              <a:t>Tech Used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0-12-24 at 7.10.15 PM.jpeg"/>
          <p:cNvPicPr>
            <a:picLocks noGrp="1" noChangeAspect="1"/>
          </p:cNvPicPr>
          <p:nvPr>
            <p:ph idx="1"/>
          </p:nvPr>
        </p:nvPicPr>
        <p:blipFill>
          <a:blip r:embed="rId2"/>
          <a:stretch>
            <a:fillRect/>
          </a:stretch>
        </p:blipFill>
        <p:spPr>
          <a:xfrm>
            <a:off x="0" y="1295400"/>
            <a:ext cx="9144000" cy="5562600"/>
          </a:xfrm>
        </p:spPr>
      </p:pic>
      <p:sp>
        <p:nvSpPr>
          <p:cNvPr id="3" name="Title 2"/>
          <p:cNvSpPr>
            <a:spLocks noGrp="1"/>
          </p:cNvSpPr>
          <p:nvPr>
            <p:ph type="title"/>
          </p:nvPr>
        </p:nvSpPr>
        <p:spPr/>
        <p:txBody>
          <a:bodyPr/>
          <a:lstStyle/>
          <a:p>
            <a:r>
              <a:rPr lang="en-US" dirty="0" smtClean="0"/>
              <a:t>Preview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physician can get regular information on the patient’s health even if the patient lives far away.</a:t>
            </a:r>
          </a:p>
          <a:p>
            <a:r>
              <a:rPr lang="en-US" dirty="0" smtClean="0"/>
              <a:t>With the patients approval, close relatives can keep on track of their health and can schedule appointments by monitoring the updates.</a:t>
            </a:r>
            <a:endParaRPr lang="en-US" dirty="0"/>
          </a:p>
        </p:txBody>
      </p:sp>
      <p:sp>
        <p:nvSpPr>
          <p:cNvPr id="2" name="Title 1"/>
          <p:cNvSpPr>
            <a:spLocks noGrp="1"/>
          </p:cNvSpPr>
          <p:nvPr>
            <p:ph type="title"/>
          </p:nvPr>
        </p:nvSpPr>
        <p:spPr/>
        <p:txBody>
          <a:bodyPr>
            <a:normAutofit fontScale="90000"/>
          </a:bodyPr>
          <a:lstStyle/>
          <a:p>
            <a:r>
              <a:rPr lang="en-US" dirty="0" smtClean="0"/>
              <a:t>Advantages of using </a:t>
            </a:r>
            <a:r>
              <a:rPr lang="en-US" dirty="0" err="1" smtClean="0"/>
              <a:t>MediTracker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Sradha</a:t>
            </a:r>
            <a:r>
              <a:rPr lang="en-US" dirty="0" smtClean="0"/>
              <a:t> N S</a:t>
            </a:r>
          </a:p>
          <a:p>
            <a:r>
              <a:rPr lang="en-US" dirty="0" err="1" smtClean="0"/>
              <a:t>Anu</a:t>
            </a:r>
            <a:r>
              <a:rPr lang="en-US" dirty="0" smtClean="0"/>
              <a:t> John</a:t>
            </a:r>
          </a:p>
          <a:p>
            <a:r>
              <a:rPr lang="en-US" dirty="0" err="1" smtClean="0"/>
              <a:t>Anagha</a:t>
            </a:r>
            <a:r>
              <a:rPr lang="en-US" dirty="0" smtClean="0"/>
              <a:t> Narayanan</a:t>
            </a:r>
          </a:p>
          <a:p>
            <a:r>
              <a:rPr lang="en-US" dirty="0" err="1" smtClean="0"/>
              <a:t>Nasreen</a:t>
            </a:r>
            <a:r>
              <a:rPr lang="en-US" dirty="0" smtClean="0"/>
              <a:t> K Basheer  </a:t>
            </a:r>
            <a:endParaRPr lang="en-IN" dirty="0"/>
          </a:p>
        </p:txBody>
      </p:sp>
      <p:sp>
        <p:nvSpPr>
          <p:cNvPr id="2" name="Title 1"/>
          <p:cNvSpPr>
            <a:spLocks noGrp="1"/>
          </p:cNvSpPr>
          <p:nvPr>
            <p:ph type="title"/>
          </p:nvPr>
        </p:nvSpPr>
        <p:spPr/>
        <p:txBody>
          <a:bodyPr/>
          <a:lstStyle/>
          <a:p>
            <a:pPr algn="l"/>
            <a:r>
              <a:rPr lang="en-US" dirty="0" smtClean="0"/>
              <a:t>Done by:</a:t>
            </a:r>
            <a:endParaRPr lang="en-IN" dirty="0"/>
          </a:p>
        </p:txBody>
      </p:sp>
    </p:spTree>
    <p:extLst>
      <p:ext uri="{BB962C8B-B14F-4D97-AF65-F5344CB8AC3E}">
        <p14:creationId xmlns:p14="http://schemas.microsoft.com/office/powerpoint/2010/main" xmlns="" val="365444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447800"/>
            <a:ext cx="4572000" cy="3124200"/>
          </a:xfrm>
        </p:spPr>
        <p:txBody>
          <a:bodyPr/>
          <a:lstStyle/>
          <a:p>
            <a:r>
              <a:rPr lang="en-US" dirty="0" smtClean="0"/>
              <a:t>   Thank You!</a:t>
            </a:r>
            <a:endParaRPr lang="en-IN" dirty="0"/>
          </a:p>
        </p:txBody>
      </p:sp>
    </p:spTree>
    <p:extLst>
      <p:ext uri="{BB962C8B-B14F-4D97-AF65-F5344CB8AC3E}">
        <p14:creationId xmlns:p14="http://schemas.microsoft.com/office/powerpoint/2010/main" xmlns="" val="1986351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110</TotalTime>
  <Words>231</Words>
  <Application>Microsoft Office PowerPoint</Application>
  <PresentationFormat>On-screen Show (4:3)</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MEDITRACKER</vt:lpstr>
      <vt:lpstr>Aim </vt:lpstr>
      <vt:lpstr>Solution</vt:lpstr>
      <vt:lpstr>Working</vt:lpstr>
      <vt:lpstr>Tech Used</vt:lpstr>
      <vt:lpstr>Preview </vt:lpstr>
      <vt:lpstr>Advantages of using MediTracker</vt:lpstr>
      <vt:lpstr>Done by:</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MEDITRACKER</dc:title>
  <dc:creator>user</dc:creator>
  <cp:lastModifiedBy>user</cp:lastModifiedBy>
  <cp:revision>14</cp:revision>
  <dcterms:created xsi:type="dcterms:W3CDTF">2020-12-23T06:48:24Z</dcterms:created>
  <dcterms:modified xsi:type="dcterms:W3CDTF">2020-12-24T13:53:40Z</dcterms:modified>
</cp:coreProperties>
</file>