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Economica"/>
      <p:regular r:id="rId30"/>
      <p:bold r:id="rId31"/>
      <p:italic r:id="rId32"/>
      <p:boldItalic r:id="rId33"/>
    </p:embeddedFon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8" roundtripDataSignature="AMtx7mj1s3N+RHedCfsuNhlXuECG4Pk0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Economica-bold.fntdata"/><Relationship Id="rId30" Type="http://schemas.openxmlformats.org/officeDocument/2006/relationships/font" Target="fonts/Economica-regular.fntdata"/><Relationship Id="rId11" Type="http://schemas.openxmlformats.org/officeDocument/2006/relationships/slide" Target="slides/slide6.xml"/><Relationship Id="rId33" Type="http://schemas.openxmlformats.org/officeDocument/2006/relationships/font" Target="fonts/Economica-boldItalic.fntdata"/><Relationship Id="rId10" Type="http://schemas.openxmlformats.org/officeDocument/2006/relationships/slide" Target="slides/slide5.xml"/><Relationship Id="rId32" Type="http://schemas.openxmlformats.org/officeDocument/2006/relationships/font" Target="fonts/Economica-italic.fntdata"/><Relationship Id="rId13" Type="http://schemas.openxmlformats.org/officeDocument/2006/relationships/slide" Target="slides/slide8.xml"/><Relationship Id="rId35" Type="http://schemas.openxmlformats.org/officeDocument/2006/relationships/font" Target="fonts/OpenSans-bold.fntdata"/><Relationship Id="rId12" Type="http://schemas.openxmlformats.org/officeDocument/2006/relationships/slide" Target="slides/slide7.xml"/><Relationship Id="rId34" Type="http://schemas.openxmlformats.org/officeDocument/2006/relationships/font" Target="fonts/OpenSans-regular.fntdata"/><Relationship Id="rId15" Type="http://schemas.openxmlformats.org/officeDocument/2006/relationships/slide" Target="slides/slide10.xml"/><Relationship Id="rId37" Type="http://schemas.openxmlformats.org/officeDocument/2006/relationships/font" Target="fonts/OpenSans-boldItalic.fntdata"/><Relationship Id="rId14" Type="http://schemas.openxmlformats.org/officeDocument/2006/relationships/slide" Target="slides/slide9.xml"/><Relationship Id="rId36" Type="http://schemas.openxmlformats.org/officeDocument/2006/relationships/font" Target="fonts/OpenSans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customschemas.google.com/relationships/presentationmetadata" Target="meta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6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6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6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5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2" name="Google Shape;52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36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36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8" name="Google Shape;18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" name="Google Shape;22;p2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p28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4" name="Google Shape;24;p28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25" name="Google Shape;25;p2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1" name="Google Shape;3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4" name="Google Shape;34;p31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5" name="Google Shape;35;p31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6" name="Google Shape;3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32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4" name="Google Shape;44;p33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" name="Google Shape;4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34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9" name="Google Shape;4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>
            <p:ph type="ctrTitle"/>
          </p:nvPr>
        </p:nvSpPr>
        <p:spPr>
          <a:xfrm>
            <a:off x="3044700" y="1444249"/>
            <a:ext cx="3286500" cy="17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VIRTUAL HEALTH ASSISTANT</a:t>
            </a:r>
            <a:endParaRPr/>
          </a:p>
        </p:txBody>
      </p:sp>
      <p:sp>
        <p:nvSpPr>
          <p:cNvPr id="63" name="Google Shape;63;p1"/>
          <p:cNvSpPr txBox="1"/>
          <p:nvPr>
            <p:ph idx="1" type="subTitle"/>
          </p:nvPr>
        </p:nvSpPr>
        <p:spPr>
          <a:xfrm>
            <a:off x="200150" y="47304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400"/>
              <a:t>DEVELOPED BY PYTHON SUMMONERS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i="1" lang="en" u="sng">
                <a:solidFill>
                  <a:schemeClr val="lt2"/>
                </a:solidFill>
              </a:rPr>
              <a:t>OUTPUT</a:t>
            </a:r>
            <a:endParaRPr b="1" i="1" u="sng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263" y="199463"/>
            <a:ext cx="7711476" cy="474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2"/>
          <p:cNvPicPr preferRelativeResize="0"/>
          <p:nvPr/>
        </p:nvPicPr>
        <p:blipFill rotWithShape="1">
          <a:blip r:embed="rId3">
            <a:alphaModFix/>
          </a:blip>
          <a:srcRect b="0" l="-760" r="759" t="0"/>
          <a:stretch/>
        </p:blipFill>
        <p:spPr>
          <a:xfrm>
            <a:off x="936957" y="574050"/>
            <a:ext cx="7270080" cy="456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2"/>
          <p:cNvSpPr txBox="1"/>
          <p:nvPr>
            <p:ph type="title"/>
          </p:nvPr>
        </p:nvSpPr>
        <p:spPr>
          <a:xfrm>
            <a:off x="311700" y="-17930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u="sng">
                <a:solidFill>
                  <a:schemeClr val="lt2"/>
                </a:solidFill>
              </a:rPr>
              <a:t>MAIN MENU</a:t>
            </a:r>
            <a:endParaRPr u="sng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"/>
          <p:cNvSpPr txBox="1"/>
          <p:nvPr>
            <p:ph type="title"/>
          </p:nvPr>
        </p:nvSpPr>
        <p:spPr>
          <a:xfrm>
            <a:off x="311700" y="-15687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u="sng">
                <a:solidFill>
                  <a:schemeClr val="lt2"/>
                </a:solidFill>
              </a:rPr>
              <a:t>ADMIN MENU</a:t>
            </a:r>
            <a:endParaRPr u="sng">
              <a:solidFill>
                <a:schemeClr val="lt2"/>
              </a:solidFill>
            </a:endParaRPr>
          </a:p>
        </p:txBody>
      </p:sp>
      <p:pic>
        <p:nvPicPr>
          <p:cNvPr id="146" name="Google Shape;14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4150" y="674425"/>
            <a:ext cx="6915700" cy="43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"/>
          <p:cNvSpPr txBox="1"/>
          <p:nvPr>
            <p:ph type="title"/>
          </p:nvPr>
        </p:nvSpPr>
        <p:spPr>
          <a:xfrm>
            <a:off x="311700" y="-8965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4100" u="sng">
                <a:solidFill>
                  <a:schemeClr val="lt2"/>
                </a:solidFill>
              </a:rPr>
              <a:t>ADDING 2 NEW PATIENT’S DETAILS</a:t>
            </a:r>
            <a:endParaRPr sz="4100" u="sng">
              <a:solidFill>
                <a:schemeClr val="lt2"/>
              </a:solidFill>
            </a:endParaRPr>
          </a:p>
        </p:txBody>
      </p:sp>
      <p:pic>
        <p:nvPicPr>
          <p:cNvPr id="152" name="Google Shape;15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256" y="741650"/>
            <a:ext cx="6981494" cy="440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/>
          <p:nvPr>
            <p:ph type="title"/>
          </p:nvPr>
        </p:nvSpPr>
        <p:spPr>
          <a:xfrm>
            <a:off x="311700" y="-12110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u="sng">
                <a:solidFill>
                  <a:schemeClr val="lt2"/>
                </a:solidFill>
              </a:rPr>
              <a:t>EDITING 1ST PATIENT’S DETAILS</a:t>
            </a:r>
            <a:endParaRPr u="sng">
              <a:solidFill>
                <a:schemeClr val="lt2"/>
              </a:solidFill>
            </a:endParaRPr>
          </a:p>
        </p:txBody>
      </p:sp>
      <p:pic>
        <p:nvPicPr>
          <p:cNvPr id="158" name="Google Shape;15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238" y="710200"/>
            <a:ext cx="7027526" cy="437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6"/>
          <p:cNvPicPr preferRelativeResize="0"/>
          <p:nvPr/>
        </p:nvPicPr>
        <p:blipFill rotWithShape="1">
          <a:blip r:embed="rId3">
            <a:alphaModFix/>
          </a:blip>
          <a:srcRect b="0" l="0" r="10650" t="0"/>
          <a:stretch/>
        </p:blipFill>
        <p:spPr>
          <a:xfrm>
            <a:off x="980100" y="193900"/>
            <a:ext cx="6750876" cy="478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/>
          <p:nvPr>
            <p:ph type="title"/>
          </p:nvPr>
        </p:nvSpPr>
        <p:spPr>
          <a:xfrm>
            <a:off x="311700" y="-6507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u="sng">
                <a:solidFill>
                  <a:schemeClr val="lt2"/>
                </a:solidFill>
              </a:rPr>
              <a:t>VIEWING ALL PATIENT’S DATA</a:t>
            </a:r>
            <a:endParaRPr u="sng">
              <a:solidFill>
                <a:schemeClr val="lt2"/>
              </a:solidFill>
            </a:endParaRPr>
          </a:p>
        </p:txBody>
      </p:sp>
      <p:pic>
        <p:nvPicPr>
          <p:cNvPr id="169" name="Google Shape;16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3536" y="766225"/>
            <a:ext cx="6756925" cy="419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/>
          <p:nvPr>
            <p:ph type="title"/>
          </p:nvPr>
        </p:nvSpPr>
        <p:spPr>
          <a:xfrm>
            <a:off x="311700" y="-11205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u="sng">
                <a:solidFill>
                  <a:schemeClr val="lt2"/>
                </a:solidFill>
              </a:rPr>
              <a:t>SEARCHING A PATIENT’S DATA</a:t>
            </a:r>
            <a:endParaRPr u="sng">
              <a:solidFill>
                <a:schemeClr val="lt2"/>
              </a:solidFill>
            </a:endParaRPr>
          </a:p>
        </p:txBody>
      </p:sp>
      <p:pic>
        <p:nvPicPr>
          <p:cNvPr id="175" name="Google Shape;17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9525" y="719250"/>
            <a:ext cx="6844950" cy="427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type="title"/>
          </p:nvPr>
        </p:nvSpPr>
        <p:spPr>
          <a:xfrm>
            <a:off x="311700" y="-1547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u="sng">
                <a:solidFill>
                  <a:schemeClr val="lt2"/>
                </a:solidFill>
              </a:rPr>
              <a:t>PATIENT MENU</a:t>
            </a:r>
            <a:endParaRPr u="sng">
              <a:solidFill>
                <a:schemeClr val="lt2"/>
              </a:solidFill>
            </a:endParaRPr>
          </a:p>
        </p:txBody>
      </p:sp>
      <p:pic>
        <p:nvPicPr>
          <p:cNvPr id="181" name="Google Shape;18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0463" y="676577"/>
            <a:ext cx="6863074" cy="426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i="1" lang="en" u="sng">
                <a:solidFill>
                  <a:schemeClr val="lt2"/>
                </a:solidFill>
              </a:rPr>
              <a:t>MAIN FEATURES OF VIRTUAL HEALTH ASSISTANT</a:t>
            </a:r>
            <a:endParaRPr b="1" i="1" u="sng">
              <a:solidFill>
                <a:schemeClr val="lt2"/>
              </a:solidFill>
            </a:endParaRPr>
          </a:p>
        </p:txBody>
      </p:sp>
      <p:sp>
        <p:nvSpPr>
          <p:cNvPr id="69" name="Google Shape;69;p2"/>
          <p:cNvSpPr txBox="1"/>
          <p:nvPr>
            <p:ph idx="1" type="body"/>
          </p:nvPr>
        </p:nvSpPr>
        <p:spPr>
          <a:xfrm>
            <a:off x="311692" y="17271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Presents a menu driven interface for both patient and admin users.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Admin interface is password protected.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Allows the patient to view his or her patient data.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Allows the admin to add new records, update data, view all data and also search a patient’s data using the patient no.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Allows the user to make an appointment with a doctor of a particular department according to the symptoms submitted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type="title"/>
          </p:nvPr>
        </p:nvSpPr>
        <p:spPr>
          <a:xfrm>
            <a:off x="311700" y="-7845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u="sng">
                <a:solidFill>
                  <a:schemeClr val="lt2"/>
                </a:solidFill>
              </a:rPr>
              <a:t>PATIENT MAKING AN APPOINTMENT</a:t>
            </a:r>
            <a:endParaRPr u="sng">
              <a:solidFill>
                <a:schemeClr val="lt2"/>
              </a:solidFill>
            </a:endParaRPr>
          </a:p>
        </p:txBody>
      </p:sp>
      <p:pic>
        <p:nvPicPr>
          <p:cNvPr id="187" name="Google Shape;18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177" y="752852"/>
            <a:ext cx="6855650" cy="430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925" y="176775"/>
            <a:ext cx="7702925" cy="478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type="title"/>
          </p:nvPr>
        </p:nvSpPr>
        <p:spPr>
          <a:xfrm>
            <a:off x="327450" y="1573750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i="1" lang="en" u="sng"/>
              <a:t>SUGGESTED INPUT FOR SYMPTOMS</a:t>
            </a:r>
            <a:endParaRPr b="1" i="1" u="sng"/>
          </a:p>
        </p:txBody>
      </p:sp>
      <p:sp>
        <p:nvSpPr>
          <p:cNvPr id="198" name="Google Shape;198;p22"/>
          <p:cNvSpPr txBox="1"/>
          <p:nvPr>
            <p:ph idx="2" type="body"/>
          </p:nvPr>
        </p:nvSpPr>
        <p:spPr>
          <a:xfrm>
            <a:off x="4899325" y="838475"/>
            <a:ext cx="3877200" cy="3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Fever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Cough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Redness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Chills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Fatigue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Extreme hunger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Increased thirst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Chest pain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Sudden weakness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Nausea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Bruising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i="1" lang="en" u="sng"/>
              <a:t>GROUP MEMBERS</a:t>
            </a:r>
            <a:endParaRPr b="1" i="1" u="sng"/>
          </a:p>
        </p:txBody>
      </p:sp>
      <p:sp>
        <p:nvSpPr>
          <p:cNvPr id="204" name="Google Shape;204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Jithin Jagadeesh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Parvathi Girish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Pooja Johnson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Govind Harikumar Nair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150" y="173900"/>
            <a:ext cx="8525698" cy="47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i="1" lang="en" u="sng">
                <a:solidFill>
                  <a:schemeClr val="lt2"/>
                </a:solidFill>
              </a:rPr>
              <a:t>MORE ABOUT VIRTUAL HEALTH ASSISTANT</a:t>
            </a:r>
            <a:endParaRPr b="1" i="1" u="sng">
              <a:solidFill>
                <a:schemeClr val="lt2"/>
              </a:solidFill>
            </a:endParaRPr>
          </a:p>
        </p:txBody>
      </p:sp>
      <p:sp>
        <p:nvSpPr>
          <p:cNvPr id="75" name="Google Shape;75;p3"/>
          <p:cNvSpPr txBox="1"/>
          <p:nvPr>
            <p:ph idx="1" type="body"/>
          </p:nvPr>
        </p:nvSpPr>
        <p:spPr>
          <a:xfrm>
            <a:off x="311700" y="1163700"/>
            <a:ext cx="8520600" cy="3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Our idea is to create a program which mainly consists of two parts, a personal patient assistant and  a patient database controlled by the hospital staff. The admin interface is password protected.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Personal patient assistant suggests patients to visit a doctor of a particular department when the symptoms are given. It also helps them to make an appointment with the doctor.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The patient database can be accessed by the hospital staff and doctors using a patient ID which shows the previous health records of the patient and other important informations.They can also update the old patient data and even create new patient record.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/>
          <p:nvPr>
            <p:ph type="title"/>
          </p:nvPr>
        </p:nvSpPr>
        <p:spPr>
          <a:xfrm>
            <a:off x="311700" y="7355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i="1" lang="en" u="sng">
                <a:solidFill>
                  <a:schemeClr val="lt2"/>
                </a:solidFill>
              </a:rPr>
              <a:t>PROGRAM LAYOUT</a:t>
            </a:r>
            <a:endParaRPr b="1" i="1" u="sng">
              <a:solidFill>
                <a:schemeClr val="lt2"/>
              </a:solidFill>
            </a:endParaRPr>
          </a:p>
        </p:txBody>
      </p:sp>
      <p:sp>
        <p:nvSpPr>
          <p:cNvPr id="81" name="Google Shape;81;p4"/>
          <p:cNvSpPr/>
          <p:nvPr/>
        </p:nvSpPr>
        <p:spPr>
          <a:xfrm>
            <a:off x="3742975" y="1165025"/>
            <a:ext cx="1797000" cy="657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MENU</a:t>
            </a:r>
            <a:endParaRPr b="1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" name="Google Shape;82;p4"/>
          <p:cNvCxnSpPr>
            <a:stCxn id="81" idx="2"/>
          </p:cNvCxnSpPr>
          <p:nvPr/>
        </p:nvCxnSpPr>
        <p:spPr>
          <a:xfrm flipH="1">
            <a:off x="4635475" y="1822025"/>
            <a:ext cx="6000" cy="2601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" name="Google Shape;83;p4"/>
          <p:cNvCxnSpPr/>
          <p:nvPr/>
        </p:nvCxnSpPr>
        <p:spPr>
          <a:xfrm>
            <a:off x="334625" y="2082200"/>
            <a:ext cx="8526900" cy="12300"/>
          </a:xfrm>
          <a:prstGeom prst="straightConnector1">
            <a:avLst/>
          </a:prstGeom>
          <a:noFill/>
          <a:ln cap="flat" cmpd="sng" w="9525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" name="Google Shape;84;p4"/>
          <p:cNvCxnSpPr/>
          <p:nvPr/>
        </p:nvCxnSpPr>
        <p:spPr>
          <a:xfrm>
            <a:off x="359425" y="2082200"/>
            <a:ext cx="0" cy="780900"/>
          </a:xfrm>
          <a:prstGeom prst="straightConnector1">
            <a:avLst/>
          </a:prstGeom>
          <a:noFill/>
          <a:ln cap="flat" cmpd="sng" w="9525">
            <a:solidFill>
              <a:srgbClr val="85200C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5" name="Google Shape;85;p4"/>
          <p:cNvCxnSpPr/>
          <p:nvPr/>
        </p:nvCxnSpPr>
        <p:spPr>
          <a:xfrm>
            <a:off x="4635350" y="2094575"/>
            <a:ext cx="0" cy="743700"/>
          </a:xfrm>
          <a:prstGeom prst="straightConnector1">
            <a:avLst/>
          </a:prstGeom>
          <a:noFill/>
          <a:ln cap="flat" cmpd="sng" w="9525">
            <a:solidFill>
              <a:srgbClr val="A61C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6" name="Google Shape;86;p4"/>
          <p:cNvCxnSpPr/>
          <p:nvPr/>
        </p:nvCxnSpPr>
        <p:spPr>
          <a:xfrm>
            <a:off x="8849300" y="2119375"/>
            <a:ext cx="12300" cy="756000"/>
          </a:xfrm>
          <a:prstGeom prst="straightConnector1">
            <a:avLst/>
          </a:prstGeom>
          <a:noFill/>
          <a:ln cap="flat" cmpd="sng" w="9525">
            <a:solidFill>
              <a:srgbClr val="A61C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7" name="Google Shape;87;p4"/>
          <p:cNvSpPr/>
          <p:nvPr/>
        </p:nvSpPr>
        <p:spPr>
          <a:xfrm>
            <a:off x="68125" y="2838300"/>
            <a:ext cx="1567800" cy="18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PATIENT</a:t>
            </a:r>
            <a:endParaRPr b="1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1.Display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2.Appointment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/>
          <p:nvPr/>
        </p:nvSpPr>
        <p:spPr>
          <a:xfrm>
            <a:off x="3989427" y="2838350"/>
            <a:ext cx="1464000" cy="183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HOSPITAL </a:t>
            </a:r>
            <a:endParaRPr b="1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STAFF</a:t>
            </a:r>
            <a:endParaRPr b="1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1.Insert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2.Display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3.Edit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4.Search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4"/>
          <p:cNvSpPr/>
          <p:nvPr/>
        </p:nvSpPr>
        <p:spPr>
          <a:xfrm>
            <a:off x="7733850" y="2838300"/>
            <a:ext cx="1410000" cy="18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EXIT</a:t>
            </a:r>
            <a:endParaRPr b="1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4"/>
          <p:cNvSpPr txBox="1"/>
          <p:nvPr/>
        </p:nvSpPr>
        <p:spPr>
          <a:xfrm>
            <a:off x="556343" y="2354679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" name="Google Shape;91;p4"/>
          <p:cNvCxnSpPr/>
          <p:nvPr/>
        </p:nvCxnSpPr>
        <p:spPr>
          <a:xfrm>
            <a:off x="4635350" y="1846700"/>
            <a:ext cx="0" cy="285000"/>
          </a:xfrm>
          <a:prstGeom prst="straightConnector1">
            <a:avLst/>
          </a:prstGeom>
          <a:noFill/>
          <a:ln cap="flat" cmpd="sng" w="9525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"/>
          <p:cNvSpPr txBox="1"/>
          <p:nvPr>
            <p:ph type="title"/>
          </p:nvPr>
        </p:nvSpPr>
        <p:spPr>
          <a:xfrm>
            <a:off x="321500" y="1678650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i="1" lang="en" u="sng"/>
              <a:t>PROGRAMMING LANGUAGE USED</a:t>
            </a:r>
            <a:endParaRPr b="1" i="1" u="sng"/>
          </a:p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" sz="3500"/>
              <a:t>C++</a:t>
            </a:r>
            <a:endParaRPr b="1" sz="3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i="1" lang="en" u="sng"/>
              <a:t>HEADER FILES USED</a:t>
            </a:r>
            <a:endParaRPr b="1" i="1" u="sng"/>
          </a:p>
        </p:txBody>
      </p:sp>
      <p:sp>
        <p:nvSpPr>
          <p:cNvPr id="103" name="Google Shape;103;p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iostream.h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conio.h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stdio.h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fstream.h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process.h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string.h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stdlib.h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iomanip.h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dos.h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i="1" lang="en" u="sng"/>
              <a:t>MEMBER FUNCTIONS USED</a:t>
            </a:r>
            <a:endParaRPr b="1" i="1" u="sng"/>
          </a:p>
        </p:txBody>
      </p:sp>
      <p:sp>
        <p:nvSpPr>
          <p:cNvPr id="109" name="Google Shape;109;p7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( Class - Hstaff )</a:t>
            </a:r>
            <a:endParaRPr/>
          </a:p>
        </p:txBody>
      </p:sp>
      <p:sp>
        <p:nvSpPr>
          <p:cNvPr id="110" name="Google Shape;110;p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returnpno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"/>
          <p:cNvSpPr txBox="1"/>
          <p:nvPr>
            <p:ph type="title"/>
          </p:nvPr>
        </p:nvSpPr>
        <p:spPr>
          <a:xfrm>
            <a:off x="265500" y="895650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i="1" lang="en" u="sng"/>
              <a:t>NON MEMBER FUNCTIONS</a:t>
            </a:r>
            <a:endParaRPr b="1" i="1" u="sng"/>
          </a:p>
        </p:txBody>
      </p:sp>
      <p:sp>
        <p:nvSpPr>
          <p:cNvPr id="116" name="Google Shape;116;p8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(Class - Hstaff )</a:t>
            </a:r>
            <a:endParaRPr/>
          </a:p>
        </p:txBody>
      </p:sp>
      <p:sp>
        <p:nvSpPr>
          <p:cNvPr id="117" name="Google Shape;117;p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insert ()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edit ()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display ()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 ()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admin ()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patient()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()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i="1" lang="en" u="sng"/>
              <a:t>DATA MEMBERS</a:t>
            </a:r>
            <a:endParaRPr b="1" i="1" u="sng"/>
          </a:p>
        </p:txBody>
      </p:sp>
      <p:sp>
        <p:nvSpPr>
          <p:cNvPr id="123" name="Google Shape;123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(class - Hstaff )</a:t>
            </a:r>
            <a:endParaRPr/>
          </a:p>
        </p:txBody>
      </p:sp>
      <p:sp>
        <p:nvSpPr>
          <p:cNvPr id="124" name="Google Shape;124;p9"/>
          <p:cNvSpPr txBox="1"/>
          <p:nvPr>
            <p:ph idx="2" type="body"/>
          </p:nvPr>
        </p:nvSpPr>
        <p:spPr>
          <a:xfrm>
            <a:off x="4572010" y="123612"/>
            <a:ext cx="4412700" cy="48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i="1" lang="en" sz="2100" u="sng">
                <a:latin typeface="Economica"/>
                <a:ea typeface="Economica"/>
                <a:cs typeface="Economica"/>
                <a:sym typeface="Economica"/>
              </a:rPr>
              <a:t>Integers</a:t>
            </a:r>
            <a:r>
              <a:rPr b="1" i="1" lang="en" sz="2100" u="sng"/>
              <a:t> </a:t>
            </a:r>
            <a:endParaRPr b="1" i="1" sz="2100" u="sng"/>
          </a:p>
          <a:p>
            <a:pPr indent="-3619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age 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pno 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phone no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i="1" lang="en" sz="2100" u="sng">
                <a:latin typeface="Economica"/>
                <a:ea typeface="Economica"/>
                <a:cs typeface="Economica"/>
                <a:sym typeface="Economica"/>
              </a:rPr>
              <a:t>String</a:t>
            </a:r>
            <a:r>
              <a:rPr b="1" i="1" lang="en" sz="2100" u="sng"/>
              <a:t> </a:t>
            </a:r>
            <a:endParaRPr b="1" i="1" sz="2100" u="sng"/>
          </a:p>
          <a:p>
            <a:pPr indent="-3619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pbgroup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symptoms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phone no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pname</a:t>
            </a:r>
            <a:endParaRPr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