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2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BCB7-8FA8-44A6-A342-2C3FBDB29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SKYNET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EF33-67AD-4652-848F-E91CB359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62F0-382A-4EAE-A2F2-56FE4455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SKYNET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7022-D9FA-47DF-91B3-BFDE51D6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educational platform</a:t>
            </a:r>
          </a:p>
          <a:p>
            <a:r>
              <a:rPr lang="en-IN" dirty="0"/>
              <a:t>Helps you find available courses</a:t>
            </a:r>
          </a:p>
          <a:p>
            <a:r>
              <a:rPr lang="en-IN" dirty="0"/>
              <a:t>Explore different platforms for the same course</a:t>
            </a:r>
          </a:p>
          <a:p>
            <a:r>
              <a:rPr lang="en-IN" dirty="0"/>
              <a:t>Easy to find authorized educational websites</a:t>
            </a:r>
          </a:p>
          <a:p>
            <a:r>
              <a:rPr lang="en-IN" dirty="0"/>
              <a:t>Quick access to websites of individual platforms</a:t>
            </a:r>
          </a:p>
        </p:txBody>
      </p:sp>
    </p:spTree>
    <p:extLst>
      <p:ext uri="{BB962C8B-B14F-4D97-AF65-F5344CB8AC3E}">
        <p14:creationId xmlns:p14="http://schemas.microsoft.com/office/powerpoint/2010/main" val="1707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D1F8-1767-49A6-AF6D-E997F70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IN" dirty="0"/>
              <a:t>   FRONTEND                          BACKEND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1565AF-0740-43C5-81A1-20C202E36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368" y="1911206"/>
            <a:ext cx="5023036" cy="38814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931BE-DC48-4330-A62B-750E5369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81" y="1911206"/>
            <a:ext cx="3808845" cy="40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4EF3-C132-4159-BCF1-ED41847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C338CF-F0F0-4B75-A018-7E9FB2873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1489332"/>
            <a:ext cx="10261600" cy="5234741"/>
          </a:xfrm>
        </p:spPr>
      </p:pic>
    </p:spTree>
    <p:extLst>
      <p:ext uri="{BB962C8B-B14F-4D97-AF65-F5344CB8AC3E}">
        <p14:creationId xmlns:p14="http://schemas.microsoft.com/office/powerpoint/2010/main" val="417001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4CD8-6E9D-4784-8AA3-2E04432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44F0E-690F-48FA-B40F-3CA7A2CB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" y="840510"/>
            <a:ext cx="10751127" cy="5560291"/>
          </a:xfrm>
        </p:spPr>
      </p:pic>
    </p:spTree>
    <p:extLst>
      <p:ext uri="{BB962C8B-B14F-4D97-AF65-F5344CB8AC3E}">
        <p14:creationId xmlns:p14="http://schemas.microsoft.com/office/powerpoint/2010/main" val="2583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CDF2-1EED-4BB1-B754-003263C2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Courses Available: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56A96-E5B6-46A3-8B36-47E3B181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5" y="1782618"/>
            <a:ext cx="11028217" cy="4927600"/>
          </a:xfrm>
        </p:spPr>
      </p:pic>
    </p:spTree>
    <p:extLst>
      <p:ext uri="{BB962C8B-B14F-4D97-AF65-F5344CB8AC3E}">
        <p14:creationId xmlns:p14="http://schemas.microsoft.com/office/powerpoint/2010/main" val="197419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E10F-F95C-446B-9A94-21F7290E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FABBB-942B-469F-942E-C05BFE96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1357746"/>
            <a:ext cx="10298546" cy="4890654"/>
          </a:xfrm>
        </p:spPr>
      </p:pic>
    </p:spTree>
    <p:extLst>
      <p:ext uri="{BB962C8B-B14F-4D97-AF65-F5344CB8AC3E}">
        <p14:creationId xmlns:p14="http://schemas.microsoft.com/office/powerpoint/2010/main" val="177433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302AE28-47E9-4DE7-A6F4-4292516C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Educational websites available for each course: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992EFB4F-BFC6-4BC6-825F-594727CE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27" y="2160588"/>
            <a:ext cx="9439564" cy="4697412"/>
          </a:xfrm>
        </p:spPr>
      </p:pic>
    </p:spTree>
    <p:extLst>
      <p:ext uri="{BB962C8B-B14F-4D97-AF65-F5344CB8AC3E}">
        <p14:creationId xmlns:p14="http://schemas.microsoft.com/office/powerpoint/2010/main" val="165088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3D0D-4B89-4411-BBCC-9093DF6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 choosing a platform: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DC23E-7BFF-4084-AA43-2C9BFAC4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7" y="1256144"/>
            <a:ext cx="10584873" cy="5421747"/>
          </a:xfrm>
        </p:spPr>
      </p:pic>
    </p:spTree>
    <p:extLst>
      <p:ext uri="{BB962C8B-B14F-4D97-AF65-F5344CB8AC3E}">
        <p14:creationId xmlns:p14="http://schemas.microsoft.com/office/powerpoint/2010/main" val="11519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52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SKYNET</vt:lpstr>
      <vt:lpstr>What is SKYNET ?</vt:lpstr>
      <vt:lpstr>   FRONTEND                          BACKEND</vt:lpstr>
      <vt:lpstr>Homepage</vt:lpstr>
      <vt:lpstr>PowerPoint Presentation</vt:lpstr>
      <vt:lpstr>Courses Available:</vt:lpstr>
      <vt:lpstr>PowerPoint Presentation</vt:lpstr>
      <vt:lpstr>Educational websites available for each course:</vt:lpstr>
      <vt:lpstr>On choosing a platform: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SKYNET</dc:title>
  <dc:creator>Sajeevan Kadan</dc:creator>
  <cp:lastModifiedBy>Aswin Augustine</cp:lastModifiedBy>
  <cp:revision>5</cp:revision>
  <dcterms:created xsi:type="dcterms:W3CDTF">2020-12-24T10:18:11Z</dcterms:created>
  <dcterms:modified xsi:type="dcterms:W3CDTF">2020-12-24T13:12:38Z</dcterms:modified>
</cp:coreProperties>
</file>