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7" r:id="rId6"/>
    <p:sldId id="259" r:id="rId7"/>
    <p:sldId id="269" r:id="rId8"/>
    <p:sldId id="270" r:id="rId9"/>
    <p:sldId id="271" r:id="rId10"/>
    <p:sldId id="260" r:id="rId11"/>
    <p:sldId id="261" r:id="rId12"/>
    <p:sldId id="263" r:id="rId13"/>
    <p:sldId id="264" r:id="rId14"/>
    <p:sldId id="265" r:id="rId15"/>
    <p:sldId id="26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vescience.com/36519-diseases-" TargetMode="External"/><Relationship Id="rId2" Type="http://schemas.openxmlformats.org/officeDocument/2006/relationships/hyperlink" Target="https://developer.android.com/design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aedsayad.com/naive_bayesian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7682658" cy="223733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FITBIT</a:t>
            </a:r>
            <a:br>
              <a:rPr lang="en-US" dirty="0"/>
            </a:br>
            <a:r>
              <a:rPr lang="en-US" sz="3600" dirty="0"/>
              <a:t>THE   VIRTUAL HEALTH  ASSISTANT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6" cy="165090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Prepared by</a:t>
            </a:r>
          </a:p>
          <a:p>
            <a:r>
              <a:rPr lang="en-US" dirty="0" err="1"/>
              <a:t>Aimy</a:t>
            </a:r>
            <a:r>
              <a:rPr lang="en-US" dirty="0"/>
              <a:t> </a:t>
            </a:r>
            <a:r>
              <a:rPr lang="en-US" dirty="0" err="1"/>
              <a:t>Lenson</a:t>
            </a:r>
            <a:endParaRPr lang="en-US" dirty="0"/>
          </a:p>
          <a:p>
            <a:r>
              <a:rPr lang="en-US" dirty="0" err="1"/>
              <a:t>Devikrishna</a:t>
            </a:r>
            <a:r>
              <a:rPr lang="en-US" dirty="0"/>
              <a:t> N</a:t>
            </a:r>
          </a:p>
          <a:p>
            <a:r>
              <a:rPr lang="en-US" dirty="0" err="1"/>
              <a:t>Geona</a:t>
            </a:r>
            <a:r>
              <a:rPr lang="en-US" dirty="0"/>
              <a:t> </a:t>
            </a:r>
            <a:r>
              <a:rPr lang="en-US" dirty="0" err="1"/>
              <a:t>Jimy</a:t>
            </a:r>
            <a:endParaRPr lang="en-US" dirty="0"/>
          </a:p>
          <a:p>
            <a:r>
              <a:rPr lang="en-US" dirty="0" err="1"/>
              <a:t>Siny</a:t>
            </a:r>
            <a:r>
              <a:rPr lang="en-US" dirty="0"/>
              <a:t> Ann James</a:t>
            </a:r>
          </a:p>
        </p:txBody>
      </p:sp>
    </p:spTree>
    <p:extLst>
      <p:ext uri="{BB962C8B-B14F-4D97-AF65-F5344CB8AC3E}">
        <p14:creationId xmlns:p14="http://schemas.microsoft.com/office/powerpoint/2010/main" val="227890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23824"/>
            <a:ext cx="9321512" cy="82909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556" y="759007"/>
            <a:ext cx="9917115" cy="4352926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Process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a) Enter symptoms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b) Disease prediction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c) Provides safety measures</a:t>
            </a:r>
          </a:p>
        </p:txBody>
      </p:sp>
    </p:spTree>
    <p:extLst>
      <p:ext uri="{BB962C8B-B14F-4D97-AF65-F5344CB8AC3E}">
        <p14:creationId xmlns:p14="http://schemas.microsoft.com/office/powerpoint/2010/main" val="406086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1" y="-514349"/>
            <a:ext cx="10126664" cy="2790824"/>
          </a:xfrm>
        </p:spPr>
        <p:txBody>
          <a:bodyPr/>
          <a:lstStyle/>
          <a:p>
            <a:r>
              <a:rPr lang="en-US" u="sng" dirty="0"/>
              <a:t>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336" y="1933575"/>
            <a:ext cx="9850439" cy="44577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Helps people to get insights into their health</a:t>
            </a:r>
          </a:p>
          <a:p>
            <a:endParaRPr lang="en-US" dirty="0"/>
          </a:p>
          <a:p>
            <a:r>
              <a:rPr lang="en-US" dirty="0"/>
              <a:t>Suggest  safety measures</a:t>
            </a:r>
          </a:p>
          <a:p>
            <a:endParaRPr lang="en-US" dirty="0"/>
          </a:p>
          <a:p>
            <a:r>
              <a:rPr lang="en-US" dirty="0"/>
              <a:t>Dramatically lowers risk of severe health complications by detecting disease at early stage itself</a:t>
            </a:r>
          </a:p>
          <a:p>
            <a:endParaRPr lang="en-US" dirty="0"/>
          </a:p>
          <a:p>
            <a:r>
              <a:rPr lang="en-US" dirty="0"/>
              <a:t>Provides fore- knowledge of possible diseases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         </a:t>
            </a:r>
            <a:r>
              <a:rPr lang="en-US" b="1" dirty="0">
                <a:latin typeface="Informal Roman" panose="030604020304060B0204" pitchFamily="66" charset="0"/>
              </a:rPr>
              <a:t>However to avoid misinterpretations user must consult doctors of  respective symptoms</a:t>
            </a:r>
          </a:p>
        </p:txBody>
      </p:sp>
    </p:spTree>
    <p:extLst>
      <p:ext uri="{BB962C8B-B14F-4D97-AF65-F5344CB8AC3E}">
        <p14:creationId xmlns:p14="http://schemas.microsoft.com/office/powerpoint/2010/main" val="40585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736" y="685800"/>
            <a:ext cx="9895288" cy="600389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PROGRAM  CODE  AND OUTPUT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395" y="1718267"/>
            <a:ext cx="9216058" cy="4250453"/>
          </a:xfrm>
        </p:spPr>
      </p:pic>
    </p:spTree>
    <p:extLst>
      <p:ext uri="{BB962C8B-B14F-4D97-AF65-F5344CB8AC3E}">
        <p14:creationId xmlns:p14="http://schemas.microsoft.com/office/powerpoint/2010/main" val="133772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84" y="1237260"/>
            <a:ext cx="9331628" cy="4269237"/>
          </a:xfrm>
        </p:spPr>
      </p:pic>
    </p:spTree>
    <p:extLst>
      <p:ext uri="{BB962C8B-B14F-4D97-AF65-F5344CB8AC3E}">
        <p14:creationId xmlns:p14="http://schemas.microsoft.com/office/powerpoint/2010/main" val="288634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378" y="685800"/>
            <a:ext cx="7457386" cy="5652996"/>
          </a:xfrm>
        </p:spPr>
      </p:pic>
    </p:spTree>
    <p:extLst>
      <p:ext uri="{BB962C8B-B14F-4D97-AF65-F5344CB8AC3E}">
        <p14:creationId xmlns:p14="http://schemas.microsoft.com/office/powerpoint/2010/main" val="215865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876" y="-77875"/>
            <a:ext cx="10018713" cy="1752599"/>
          </a:xfrm>
        </p:spPr>
        <p:txBody>
          <a:bodyPr/>
          <a:lstStyle/>
          <a:p>
            <a:r>
              <a:rPr lang="en-US" u="sng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36431"/>
            <a:ext cx="10000956" cy="4454769"/>
          </a:xfrm>
        </p:spPr>
        <p:txBody>
          <a:bodyPr/>
          <a:lstStyle/>
          <a:p>
            <a:r>
              <a:rPr lang="en-US" dirty="0"/>
              <a:t>Authenticates the huge scope of machine learning algorithms in disease prediction</a:t>
            </a:r>
          </a:p>
          <a:p>
            <a:endParaRPr lang="en-US" dirty="0"/>
          </a:p>
          <a:p>
            <a:r>
              <a:rPr lang="en-US" dirty="0"/>
              <a:t>Prove useful in urgent case where</a:t>
            </a:r>
          </a:p>
          <a:p>
            <a:pPr marL="0" indent="0">
              <a:buNone/>
            </a:pPr>
            <a:r>
              <a:rPr lang="en-US" dirty="0"/>
              <a:t>            Patient is unable to reach doctor</a:t>
            </a:r>
          </a:p>
          <a:p>
            <a:pPr marL="0" indent="0">
              <a:buNone/>
            </a:pPr>
            <a:r>
              <a:rPr lang="en-US" dirty="0"/>
              <a:t>            Emergency case and do not have doctor in an area</a:t>
            </a:r>
          </a:p>
          <a:p>
            <a:pPr marL="0" indent="0">
              <a:buNone/>
            </a:pPr>
            <a:r>
              <a:rPr lang="en-US" dirty="0"/>
              <a:t>            Preliminary examination of patients</a:t>
            </a:r>
          </a:p>
        </p:txBody>
      </p:sp>
    </p:spTree>
    <p:extLst>
      <p:ext uri="{BB962C8B-B14F-4D97-AF65-F5344CB8AC3E}">
        <p14:creationId xmlns:p14="http://schemas.microsoft.com/office/powerpoint/2010/main" val="413167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REFRENCES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https://developer.android.com/design/index.html</a:t>
            </a:r>
            <a:endParaRPr lang="en-US" dirty="0"/>
          </a:p>
          <a:p>
            <a:r>
              <a:rPr lang="en-US" dirty="0">
                <a:hlinkClick r:id="rId3"/>
              </a:rPr>
              <a:t>http://www.livescience.com/36519-diseases-</a:t>
            </a:r>
            <a:endParaRPr lang="en-US" dirty="0"/>
          </a:p>
          <a:p>
            <a:r>
              <a:rPr lang="en-US" dirty="0">
                <a:hlinkClick r:id="rId4"/>
              </a:rPr>
              <a:t>http://www.saedsayad.com/naive_bayesian.htm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8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0"/>
            <a:ext cx="10059988" cy="2066925"/>
          </a:xfrm>
        </p:spPr>
        <p:txBody>
          <a:bodyPr/>
          <a:lstStyle/>
          <a:p>
            <a:r>
              <a:rPr lang="en-US" u="sng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00275"/>
            <a:ext cx="10136190" cy="35909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    </a:t>
            </a:r>
            <a:r>
              <a:rPr lang="en-US" b="1" u="sng" dirty="0"/>
              <a:t>Disclaimer</a:t>
            </a:r>
            <a:r>
              <a:rPr lang="en-US" b="1" dirty="0"/>
              <a:t> : Outputs are system generated recommendations only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Existing model uses structured data to predict the disease (Not a good method when it comes to complex diseases)</a:t>
            </a:r>
          </a:p>
          <a:p>
            <a:endParaRPr lang="en-US" dirty="0"/>
          </a:p>
          <a:p>
            <a:r>
              <a:rPr lang="en-US" dirty="0"/>
              <a:t>Mainly focus on disease prediction based on symptoms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9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843" y="-97972"/>
            <a:ext cx="10018713" cy="1752599"/>
          </a:xfrm>
        </p:spPr>
        <p:txBody>
          <a:bodyPr/>
          <a:lstStyle/>
          <a:p>
            <a:r>
              <a:rPr lang="en-US" u="sng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406" y="1832986"/>
            <a:ext cx="10018713" cy="3124201"/>
          </a:xfrm>
        </p:spPr>
        <p:txBody>
          <a:bodyPr/>
          <a:lstStyle/>
          <a:p>
            <a:r>
              <a:rPr lang="en-US" dirty="0"/>
              <a:t>Provides awareness of disease symptoms among people</a:t>
            </a:r>
          </a:p>
          <a:p>
            <a:endParaRPr lang="en-US" dirty="0"/>
          </a:p>
          <a:p>
            <a:r>
              <a:rPr lang="en-US" dirty="0"/>
              <a:t>Helps to educate people about the early symptoms</a:t>
            </a:r>
          </a:p>
          <a:p>
            <a:endParaRPr lang="en-US" dirty="0"/>
          </a:p>
          <a:p>
            <a:r>
              <a:rPr lang="en-US" dirty="0"/>
              <a:t>Provide practical advice for preventing the spread</a:t>
            </a:r>
          </a:p>
        </p:txBody>
      </p:sp>
    </p:spTree>
    <p:extLst>
      <p:ext uri="{BB962C8B-B14F-4D97-AF65-F5344CB8AC3E}">
        <p14:creationId xmlns:p14="http://schemas.microsoft.com/office/powerpoint/2010/main" val="110775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37881"/>
            <a:ext cx="10018714" cy="4153319"/>
          </a:xfrm>
        </p:spPr>
        <p:txBody>
          <a:bodyPr/>
          <a:lstStyle/>
          <a:p>
            <a:r>
              <a:rPr lang="en-US" dirty="0"/>
              <a:t>Increase in the incidence of chronic diseases</a:t>
            </a:r>
          </a:p>
          <a:p>
            <a:endParaRPr lang="en-US" dirty="0"/>
          </a:p>
          <a:p>
            <a:r>
              <a:rPr lang="en-US" dirty="0"/>
              <a:t>According to a report in 2015 ,86.6% of deaths were due to chronic diseases</a:t>
            </a:r>
          </a:p>
          <a:p>
            <a:endParaRPr lang="en-US" dirty="0"/>
          </a:p>
          <a:p>
            <a:r>
              <a:rPr lang="en-US" dirty="0"/>
              <a:t>With the development of big data analytic technology early disease detection is possible</a:t>
            </a:r>
          </a:p>
        </p:txBody>
      </p:sp>
    </p:spTree>
    <p:extLst>
      <p:ext uri="{BB962C8B-B14F-4D97-AF65-F5344CB8AC3E}">
        <p14:creationId xmlns:p14="http://schemas.microsoft.com/office/powerpoint/2010/main" val="373061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1874" y="-87923"/>
            <a:ext cx="10018713" cy="1752599"/>
          </a:xfrm>
        </p:spPr>
        <p:txBody>
          <a:bodyPr/>
          <a:lstStyle/>
          <a:p>
            <a:r>
              <a:rPr lang="en-US" u="sng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874" y="1380810"/>
            <a:ext cx="10234407" cy="4487427"/>
          </a:xfrm>
        </p:spPr>
        <p:txBody>
          <a:bodyPr/>
          <a:lstStyle/>
          <a:p>
            <a:r>
              <a:rPr lang="en-US" dirty="0"/>
              <a:t>Automation of disease prediction</a:t>
            </a:r>
          </a:p>
          <a:p>
            <a:endParaRPr lang="en-US" dirty="0"/>
          </a:p>
          <a:p>
            <a:r>
              <a:rPr lang="en-US" dirty="0"/>
              <a:t>To save the environment by using paper free work</a:t>
            </a:r>
          </a:p>
          <a:p>
            <a:endParaRPr lang="en-US" dirty="0"/>
          </a:p>
          <a:p>
            <a:r>
              <a:rPr lang="en-US" dirty="0"/>
              <a:t>To  increase the accuracy and efficiency so that patients can get direct help</a:t>
            </a:r>
          </a:p>
          <a:p>
            <a:endParaRPr lang="en-US" dirty="0"/>
          </a:p>
          <a:p>
            <a:r>
              <a:rPr lang="en-US" dirty="0"/>
              <a:t>Management of disease related data</a:t>
            </a:r>
          </a:p>
        </p:txBody>
      </p:sp>
    </p:spTree>
    <p:extLst>
      <p:ext uri="{BB962C8B-B14F-4D97-AF65-F5344CB8AC3E}">
        <p14:creationId xmlns:p14="http://schemas.microsoft.com/office/powerpoint/2010/main" val="338922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SYSTEM  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29767"/>
            <a:ext cx="10111488" cy="37614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85925" y="2238375"/>
            <a:ext cx="2200275" cy="781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5019675" y="2238375"/>
            <a:ext cx="2219325" cy="781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Transformations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2238375"/>
            <a:ext cx="2343150" cy="86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Processed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4926901" y="3516923"/>
            <a:ext cx="2639508" cy="743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Timing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685925" y="4722725"/>
            <a:ext cx="2343464" cy="753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Input</a:t>
            </a:r>
          </a:p>
          <a:p>
            <a:pPr algn="ctr"/>
            <a:r>
              <a:rPr lang="en-US" dirty="0"/>
              <a:t>(symptoms)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26901" y="4722725"/>
            <a:ext cx="2639508" cy="753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Disease Prediction Model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50180" y="4722725"/>
            <a:ext cx="2753249" cy="753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Predicted Disease and Precautionary Measures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29389" y="2647007"/>
            <a:ext cx="7837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345345" y="2647007"/>
            <a:ext cx="10048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747279" y="3235569"/>
            <a:ext cx="1095270" cy="673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79736" y="4350936"/>
            <a:ext cx="0" cy="371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99727" y="5124659"/>
            <a:ext cx="7134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616650" y="5139731"/>
            <a:ext cx="683288" cy="20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2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-87923"/>
            <a:ext cx="9900472" cy="1333919"/>
          </a:xfrm>
        </p:spPr>
        <p:txBody>
          <a:bodyPr/>
          <a:lstStyle/>
          <a:p>
            <a:r>
              <a:rPr lang="en-US" u="sng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685" y="900113"/>
            <a:ext cx="10081236" cy="5781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Start</a:t>
            </a:r>
          </a:p>
          <a:p>
            <a:pPr marL="0" indent="0">
              <a:buNone/>
            </a:pPr>
            <a:r>
              <a:rPr lang="en-US" dirty="0"/>
              <a:t>2.Read choice ‘c’</a:t>
            </a:r>
          </a:p>
          <a:p>
            <a:pPr marL="0" indent="0">
              <a:buNone/>
            </a:pPr>
            <a:r>
              <a:rPr lang="en-US" dirty="0"/>
              <a:t>3.Check if c=1</a:t>
            </a:r>
          </a:p>
          <a:p>
            <a:pPr marL="0" indent="0">
              <a:buNone/>
            </a:pPr>
            <a:r>
              <a:rPr lang="en-US" dirty="0"/>
              <a:t>            Read symptoms ‘</a:t>
            </a:r>
            <a:r>
              <a:rPr lang="en-US" dirty="0" err="1"/>
              <a:t>cs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      *check if symptom </a:t>
            </a:r>
            <a:r>
              <a:rPr lang="en-US" dirty="0" err="1"/>
              <a:t>cs</a:t>
            </a:r>
            <a:r>
              <a:rPr lang="en-US" dirty="0"/>
              <a:t>=1</a:t>
            </a:r>
          </a:p>
          <a:p>
            <a:pPr marL="0" indent="0">
              <a:buNone/>
            </a:pPr>
            <a:r>
              <a:rPr lang="en-US" dirty="0"/>
              <a:t>                 print “likely to suffer from  hand foot and mouth disease”</a:t>
            </a:r>
          </a:p>
          <a:p>
            <a:pPr marL="0" indent="0">
              <a:buNone/>
            </a:pPr>
            <a:r>
              <a:rPr lang="en-US" dirty="0"/>
              <a:t>      *check if symptom </a:t>
            </a:r>
            <a:r>
              <a:rPr lang="en-US" dirty="0" err="1"/>
              <a:t>cs</a:t>
            </a:r>
            <a:r>
              <a:rPr lang="en-US" dirty="0"/>
              <a:t>=2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print”likely</a:t>
            </a:r>
            <a:r>
              <a:rPr lang="en-US" dirty="0"/>
              <a:t> to </a:t>
            </a:r>
            <a:r>
              <a:rPr lang="en-US" dirty="0" err="1"/>
              <a:t>sufer</a:t>
            </a:r>
            <a:r>
              <a:rPr lang="en-US" dirty="0"/>
              <a:t> from ringworm”</a:t>
            </a:r>
          </a:p>
          <a:p>
            <a:pPr marL="0" indent="0">
              <a:buNone/>
            </a:pPr>
            <a:r>
              <a:rPr lang="en-US" dirty="0"/>
              <a:t>      *check if symptom </a:t>
            </a:r>
            <a:r>
              <a:rPr lang="en-US" dirty="0" err="1"/>
              <a:t>cs</a:t>
            </a:r>
            <a:r>
              <a:rPr lang="en-US" dirty="0"/>
              <a:t>=3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err="1"/>
              <a:t>print”likely</a:t>
            </a:r>
            <a:r>
              <a:rPr lang="en-US" dirty="0"/>
              <a:t> to suffer from </a:t>
            </a:r>
            <a:r>
              <a:rPr lang="en-US" dirty="0" err="1"/>
              <a:t>chikenpox</a:t>
            </a:r>
            <a:r>
              <a:rPr lang="en-US" dirty="0"/>
              <a:t>”     </a:t>
            </a:r>
          </a:p>
          <a:p>
            <a:pPr marL="0" indent="0">
              <a:buNone/>
            </a:pPr>
            <a:r>
              <a:rPr lang="en-US" dirty="0"/>
              <a:t>                        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291024" y="3601474"/>
            <a:ext cx="381000" cy="9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90670" y="4599033"/>
            <a:ext cx="281354" cy="10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90670" y="5597117"/>
            <a:ext cx="281354" cy="33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33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484311" y="1"/>
            <a:ext cx="9945689" cy="85724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649" y="477078"/>
            <a:ext cx="10081351" cy="68381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*check if symptom </a:t>
            </a:r>
            <a:r>
              <a:rPr lang="en-US" sz="2000" dirty="0" err="1"/>
              <a:t>cs</a:t>
            </a:r>
            <a:r>
              <a:rPr lang="en-US" sz="2000" dirty="0"/>
              <a:t>=4</a:t>
            </a:r>
          </a:p>
          <a:p>
            <a:pPr marL="0" indent="0">
              <a:buNone/>
            </a:pPr>
            <a:r>
              <a:rPr lang="en-US" sz="2000" dirty="0"/>
              <a:t>                              </a:t>
            </a:r>
            <a:r>
              <a:rPr lang="en-US" sz="2000" dirty="0" err="1"/>
              <a:t>print”likely</a:t>
            </a:r>
            <a:r>
              <a:rPr lang="en-US" sz="2000" dirty="0"/>
              <a:t> to suffer from </a:t>
            </a:r>
            <a:r>
              <a:rPr lang="en-US" sz="2000" dirty="0" err="1"/>
              <a:t>scabbies</a:t>
            </a:r>
            <a:r>
              <a:rPr lang="en-US" sz="2000" dirty="0"/>
              <a:t>”</a:t>
            </a:r>
          </a:p>
          <a:p>
            <a:pPr marL="0" indent="0">
              <a:buNone/>
            </a:pPr>
            <a:r>
              <a:rPr lang="en-US" sz="2000" dirty="0"/>
              <a:t>                 *check if symptom </a:t>
            </a:r>
            <a:r>
              <a:rPr lang="en-US" sz="2000" dirty="0" err="1"/>
              <a:t>cs</a:t>
            </a:r>
            <a:r>
              <a:rPr lang="en-US" sz="2000" dirty="0"/>
              <a:t>=5</a:t>
            </a:r>
          </a:p>
          <a:p>
            <a:pPr marL="0" indent="0">
              <a:buNone/>
            </a:pPr>
            <a:r>
              <a:rPr lang="en-US" sz="2000" dirty="0"/>
              <a:t>                              </a:t>
            </a:r>
            <a:r>
              <a:rPr lang="en-US" sz="2000" dirty="0" err="1"/>
              <a:t>print”likely</a:t>
            </a:r>
            <a:r>
              <a:rPr lang="en-US" sz="2000" dirty="0"/>
              <a:t> to suffer from impetigo”</a:t>
            </a:r>
          </a:p>
          <a:p>
            <a:pPr marL="0" indent="0">
              <a:buNone/>
            </a:pPr>
            <a:r>
              <a:rPr lang="en-US" sz="2000" dirty="0"/>
              <a:t>4.Check if c=2</a:t>
            </a:r>
          </a:p>
          <a:p>
            <a:pPr marL="0" indent="0">
              <a:buNone/>
            </a:pPr>
            <a:r>
              <a:rPr lang="en-US" sz="2000" dirty="0"/>
              <a:t>           Read symptoms ‘</a:t>
            </a:r>
            <a:r>
              <a:rPr lang="en-US" sz="2000" dirty="0" err="1"/>
              <a:t>cs</a:t>
            </a:r>
            <a:r>
              <a:rPr lang="en-US" sz="2000" dirty="0"/>
              <a:t>’</a:t>
            </a:r>
          </a:p>
          <a:p>
            <a:pPr marL="0" indent="0">
              <a:buNone/>
            </a:pPr>
            <a:r>
              <a:rPr lang="en-US" sz="2000" dirty="0"/>
              <a:t>                    *check if symptom </a:t>
            </a:r>
            <a:r>
              <a:rPr lang="en-US" sz="2000" dirty="0" err="1"/>
              <a:t>cs</a:t>
            </a:r>
            <a:r>
              <a:rPr lang="en-US" sz="2000" dirty="0"/>
              <a:t>=1</a:t>
            </a:r>
          </a:p>
          <a:p>
            <a:pPr marL="0" indent="0">
              <a:buNone/>
            </a:pPr>
            <a:r>
              <a:rPr lang="en-US" sz="2000" dirty="0"/>
              <a:t>                                </a:t>
            </a:r>
            <a:r>
              <a:rPr lang="en-US" sz="2000" dirty="0" err="1"/>
              <a:t>print”likely</a:t>
            </a:r>
            <a:r>
              <a:rPr lang="en-US" sz="2000" dirty="0"/>
              <a:t> to suffer from hepatitis A”</a:t>
            </a:r>
          </a:p>
          <a:p>
            <a:pPr marL="0" indent="0">
              <a:buNone/>
            </a:pPr>
            <a:r>
              <a:rPr lang="en-US" sz="2000" dirty="0"/>
              <a:t>                     *check if symptom </a:t>
            </a:r>
            <a:r>
              <a:rPr lang="en-US" sz="2000" dirty="0" err="1"/>
              <a:t>cs</a:t>
            </a:r>
            <a:r>
              <a:rPr lang="en-US" sz="2000" dirty="0"/>
              <a:t>=2</a:t>
            </a:r>
          </a:p>
          <a:p>
            <a:pPr marL="0" indent="0">
              <a:buNone/>
            </a:pPr>
            <a:r>
              <a:rPr lang="en-US" sz="2000" dirty="0"/>
              <a:t>                                  print “likely to suffer from norovirus or rotavirus”</a:t>
            </a:r>
          </a:p>
          <a:p>
            <a:pPr marL="0" indent="0">
              <a:buNone/>
            </a:pPr>
            <a:r>
              <a:rPr lang="en-US" sz="2000" dirty="0"/>
              <a:t>                    * check if symptom </a:t>
            </a:r>
            <a:r>
              <a:rPr lang="en-US" sz="2000" dirty="0" err="1"/>
              <a:t>cs</a:t>
            </a:r>
            <a:r>
              <a:rPr lang="en-US" sz="2000" dirty="0"/>
              <a:t>=3</a:t>
            </a:r>
          </a:p>
          <a:p>
            <a:pPr marL="0" indent="0">
              <a:buNone/>
            </a:pPr>
            <a:r>
              <a:rPr lang="en-US" sz="2000" dirty="0"/>
              <a:t>                                   </a:t>
            </a:r>
            <a:r>
              <a:rPr lang="en-US" sz="2000" dirty="0" err="1"/>
              <a:t>print”likely</a:t>
            </a:r>
            <a:r>
              <a:rPr lang="en-US" sz="2000" dirty="0"/>
              <a:t> to suffer from </a:t>
            </a:r>
            <a:r>
              <a:rPr lang="en-US" sz="2000" dirty="0" err="1"/>
              <a:t>verocytoxin</a:t>
            </a:r>
            <a:r>
              <a:rPr lang="en-US" sz="2000" dirty="0"/>
              <a:t>”</a:t>
            </a:r>
          </a:p>
          <a:p>
            <a:pPr marL="0" indent="0">
              <a:buNone/>
            </a:pPr>
            <a:r>
              <a:rPr lang="en-US" sz="2000" dirty="0"/>
              <a:t>                     *check if symptom  </a:t>
            </a:r>
            <a:r>
              <a:rPr lang="en-US" sz="2000" dirty="0" err="1"/>
              <a:t>cs</a:t>
            </a:r>
            <a:r>
              <a:rPr lang="en-US" sz="2000" dirty="0"/>
              <a:t>=4</a:t>
            </a:r>
          </a:p>
          <a:p>
            <a:pPr marL="0" indent="0">
              <a:buNone/>
            </a:pPr>
            <a:r>
              <a:rPr lang="en-US" sz="2000" dirty="0"/>
              <a:t>                                  </a:t>
            </a:r>
            <a:r>
              <a:rPr lang="en-US" sz="2000" dirty="0" err="1"/>
              <a:t>print”likely</a:t>
            </a:r>
            <a:r>
              <a:rPr lang="en-US" sz="2000" dirty="0"/>
              <a:t> to suffer from </a:t>
            </a:r>
            <a:r>
              <a:rPr lang="en-US" sz="2000" dirty="0" err="1"/>
              <a:t>shigella</a:t>
            </a:r>
            <a:r>
              <a:rPr lang="en-US" sz="2000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26915" y="2063516"/>
            <a:ext cx="3677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392819" y="1230489"/>
            <a:ext cx="4075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68548" y="4757224"/>
            <a:ext cx="387626" cy="19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89027" y="5624455"/>
            <a:ext cx="3876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746996" y="6491906"/>
            <a:ext cx="271688" cy="10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689027" y="3868616"/>
            <a:ext cx="2608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43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484311" y="0"/>
            <a:ext cx="9836359" cy="89452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842" y="187861"/>
            <a:ext cx="10184228" cy="66691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/>
              <a:t>5.Check if c=3</a:t>
            </a:r>
          </a:p>
          <a:p>
            <a:pPr marL="0" indent="0">
              <a:buNone/>
            </a:pPr>
            <a:r>
              <a:rPr lang="en-US" sz="2200" dirty="0"/>
              <a:t>           Read symptom ‘</a:t>
            </a:r>
            <a:r>
              <a:rPr lang="en-US" sz="2200" dirty="0" err="1"/>
              <a:t>cs</a:t>
            </a:r>
            <a:r>
              <a:rPr lang="en-US" sz="2200" dirty="0"/>
              <a:t>’</a:t>
            </a:r>
          </a:p>
          <a:p>
            <a:pPr marL="0" indent="0">
              <a:buNone/>
            </a:pPr>
            <a:r>
              <a:rPr lang="en-US" sz="2200" dirty="0"/>
              <a:t>                  *check if symptom </a:t>
            </a:r>
            <a:r>
              <a:rPr lang="en-US" sz="2200" dirty="0" err="1"/>
              <a:t>cs</a:t>
            </a:r>
            <a:r>
              <a:rPr lang="en-US" sz="2200" dirty="0"/>
              <a:t>=1</a:t>
            </a:r>
          </a:p>
          <a:p>
            <a:pPr marL="0" indent="0">
              <a:buNone/>
            </a:pPr>
            <a:r>
              <a:rPr lang="en-US" sz="2200" dirty="0"/>
              <a:t>                            </a:t>
            </a:r>
            <a:r>
              <a:rPr lang="en-US" sz="2200" dirty="0" err="1"/>
              <a:t>print”likely</a:t>
            </a:r>
            <a:r>
              <a:rPr lang="en-US" sz="2200" dirty="0"/>
              <a:t> to suffer from influenza”</a:t>
            </a:r>
          </a:p>
          <a:p>
            <a:pPr marL="0" indent="0">
              <a:buNone/>
            </a:pPr>
            <a:r>
              <a:rPr lang="en-US" sz="2200" dirty="0"/>
              <a:t>                   *check if symptom </a:t>
            </a:r>
            <a:r>
              <a:rPr lang="en-US" sz="2200" dirty="0" err="1"/>
              <a:t>cs</a:t>
            </a:r>
            <a:r>
              <a:rPr lang="en-US" sz="2200" dirty="0"/>
              <a:t>=2</a:t>
            </a:r>
          </a:p>
          <a:p>
            <a:pPr marL="0" indent="0">
              <a:buNone/>
            </a:pPr>
            <a:r>
              <a:rPr lang="en-US" sz="2200" dirty="0"/>
              <a:t>                             </a:t>
            </a:r>
            <a:r>
              <a:rPr lang="en-US" sz="2200" dirty="0" err="1"/>
              <a:t>print”likely</a:t>
            </a:r>
            <a:r>
              <a:rPr lang="en-US" sz="2200" dirty="0"/>
              <a:t> to suffer from streptococcal sore throat”</a:t>
            </a:r>
          </a:p>
          <a:p>
            <a:pPr marL="0" indent="0">
              <a:buNone/>
            </a:pPr>
            <a:r>
              <a:rPr lang="en-US" sz="2200" dirty="0"/>
              <a:t>                    *check if </a:t>
            </a:r>
            <a:r>
              <a:rPr lang="en-US" sz="2200" dirty="0" err="1"/>
              <a:t>syptoms</a:t>
            </a:r>
            <a:r>
              <a:rPr lang="en-US" sz="2200" dirty="0"/>
              <a:t> </a:t>
            </a:r>
            <a:r>
              <a:rPr lang="en-US" sz="2200" dirty="0" err="1"/>
              <a:t>cs</a:t>
            </a:r>
            <a:r>
              <a:rPr lang="en-US" sz="2200" dirty="0"/>
              <a:t>=3</a:t>
            </a:r>
          </a:p>
          <a:p>
            <a:pPr marL="0" indent="0">
              <a:buNone/>
            </a:pPr>
            <a:r>
              <a:rPr lang="en-US" sz="2200" dirty="0"/>
              <a:t>                               </a:t>
            </a:r>
            <a:r>
              <a:rPr lang="en-US" sz="2200" dirty="0" err="1"/>
              <a:t>print”likely</a:t>
            </a:r>
            <a:r>
              <a:rPr lang="en-US" sz="2200" dirty="0"/>
              <a:t> to suffer from pertussis”</a:t>
            </a:r>
          </a:p>
          <a:p>
            <a:pPr marL="0" indent="0">
              <a:buNone/>
            </a:pPr>
            <a:r>
              <a:rPr lang="en-US" sz="2200" dirty="0"/>
              <a:t>6.Check if c=4</a:t>
            </a:r>
          </a:p>
          <a:p>
            <a:pPr marL="0" indent="0">
              <a:buNone/>
            </a:pPr>
            <a:r>
              <a:rPr lang="en-US" sz="2200" dirty="0"/>
              <a:t>        Read symptom ‘</a:t>
            </a:r>
            <a:r>
              <a:rPr lang="en-US" sz="2200" dirty="0" err="1"/>
              <a:t>cs</a:t>
            </a:r>
            <a:r>
              <a:rPr lang="en-US" sz="2200" dirty="0"/>
              <a:t>’</a:t>
            </a:r>
          </a:p>
          <a:p>
            <a:pPr marL="0" indent="0">
              <a:buNone/>
            </a:pPr>
            <a:r>
              <a:rPr lang="en-US" sz="2200" dirty="0"/>
              <a:t>        *check  if symptom </a:t>
            </a:r>
            <a:r>
              <a:rPr lang="en-US" sz="2200" dirty="0" err="1"/>
              <a:t>cs</a:t>
            </a:r>
            <a:r>
              <a:rPr lang="en-US" sz="2200" dirty="0"/>
              <a:t>=1</a:t>
            </a:r>
          </a:p>
          <a:p>
            <a:pPr marL="0" indent="0">
              <a:buNone/>
            </a:pPr>
            <a:r>
              <a:rPr lang="en-US" sz="2200" dirty="0"/>
              <a:t>                   </a:t>
            </a:r>
            <a:r>
              <a:rPr lang="en-US" sz="2200" dirty="0" err="1"/>
              <a:t>print”likely</a:t>
            </a:r>
            <a:r>
              <a:rPr lang="en-US" sz="2200" dirty="0"/>
              <a:t> to suffer from conjunctivitis”</a:t>
            </a:r>
          </a:p>
          <a:p>
            <a:pPr marL="0" indent="0">
              <a:buNone/>
            </a:pPr>
            <a:r>
              <a:rPr lang="en-US" sz="2200" dirty="0"/>
              <a:t>        *check  if symptom </a:t>
            </a:r>
            <a:r>
              <a:rPr lang="en-US" sz="2200" dirty="0" err="1"/>
              <a:t>cs</a:t>
            </a:r>
            <a:r>
              <a:rPr lang="en-US" sz="2200" dirty="0"/>
              <a:t>=2</a:t>
            </a:r>
          </a:p>
          <a:p>
            <a:pPr marL="0" indent="0">
              <a:buNone/>
            </a:pPr>
            <a:r>
              <a:rPr lang="en-US" sz="2200" dirty="0"/>
              <a:t>                    </a:t>
            </a:r>
            <a:r>
              <a:rPr lang="en-US" sz="2200" dirty="0" err="1"/>
              <a:t>print”likely</a:t>
            </a:r>
            <a:r>
              <a:rPr lang="en-US" sz="2200" dirty="0"/>
              <a:t> to suffer from meningitis”</a:t>
            </a:r>
          </a:p>
          <a:p>
            <a:pPr marL="0" indent="0">
              <a:buNone/>
            </a:pPr>
            <a:r>
              <a:rPr lang="en-US" sz="2200" dirty="0"/>
              <a:t>         *check if symptom </a:t>
            </a:r>
            <a:r>
              <a:rPr lang="en-US" sz="2200" dirty="0" err="1"/>
              <a:t>cs</a:t>
            </a:r>
            <a:r>
              <a:rPr lang="en-US" sz="2200" dirty="0"/>
              <a:t>=3</a:t>
            </a:r>
          </a:p>
          <a:p>
            <a:pPr marL="0" indent="0">
              <a:buNone/>
            </a:pPr>
            <a:r>
              <a:rPr lang="en-US" sz="2200" dirty="0"/>
              <a:t>                        </a:t>
            </a:r>
            <a:r>
              <a:rPr lang="en-US" sz="2200" dirty="0" err="1"/>
              <a:t>print”likely</a:t>
            </a:r>
            <a:r>
              <a:rPr lang="en-US" sz="2200" dirty="0"/>
              <a:t> to suffer from mumps”</a:t>
            </a:r>
          </a:p>
          <a:p>
            <a:pPr marL="0" indent="0">
              <a:buNone/>
            </a:pPr>
            <a:r>
              <a:rPr lang="en-US" dirty="0"/>
              <a:t>  7.Stop</a:t>
            </a:r>
          </a:p>
          <a:p>
            <a:pPr marL="0" indent="0">
              <a:buNone/>
            </a:pPr>
            <a:r>
              <a:rPr lang="en-US" dirty="0"/>
              <a:t>                      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130250" y="4381081"/>
            <a:ext cx="221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30250" y="5104562"/>
            <a:ext cx="2813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240782" y="5807946"/>
            <a:ext cx="311499" cy="10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22137" y="1446962"/>
            <a:ext cx="2914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92475" y="2150348"/>
            <a:ext cx="291402" cy="20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670350" y="2924071"/>
            <a:ext cx="286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58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463</TotalTime>
  <Words>652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Corbel</vt:lpstr>
      <vt:lpstr>Informal Roman</vt:lpstr>
      <vt:lpstr>Parallax</vt:lpstr>
      <vt:lpstr>FITBIT THE   VIRTUAL HEALTH  ASSISTANT </vt:lpstr>
      <vt:lpstr>INTRODUCTION</vt:lpstr>
      <vt:lpstr>OBJECTIVE</vt:lpstr>
      <vt:lpstr>MOTIVATION</vt:lpstr>
      <vt:lpstr>SCOPE</vt:lpstr>
      <vt:lpstr>SYSTEM   ARCHITECTURE</vt:lpstr>
      <vt:lpstr>ALGORITHM</vt:lpstr>
      <vt:lpstr>.</vt:lpstr>
      <vt:lpstr>.</vt:lpstr>
      <vt:lpstr>.</vt:lpstr>
      <vt:lpstr>USES</vt:lpstr>
      <vt:lpstr>PROGRAM  CODE  AND OUTPUT</vt:lpstr>
      <vt:lpstr>PowerPoint Presentation</vt:lpstr>
      <vt:lpstr>PowerPoint Presentation</vt:lpstr>
      <vt:lpstr>CONCLUSION</vt:lpstr>
      <vt:lpstr>REFRENCES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Aibel Lenson</cp:lastModifiedBy>
  <cp:revision>44</cp:revision>
  <dcterms:created xsi:type="dcterms:W3CDTF">2020-12-23T05:38:04Z</dcterms:created>
  <dcterms:modified xsi:type="dcterms:W3CDTF">2020-12-24T13:45:50Z</dcterms:modified>
</cp:coreProperties>
</file>