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rVvE/rrL3Lqs0M9tJazurx/lh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IN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IN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4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4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4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1" name="Google Shape;61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" name="Google Shape;67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1" name="Google Shape;71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9" name="Google Shape;79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8" name="Google Shape;88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5" name="Google Shape;95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0" name="Google Shape;100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5" name="Google Shape;105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4" name="Google Shape;114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DF5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4249" y="2603500"/>
            <a:ext cx="4667249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/>
        </p:nvSpPr>
        <p:spPr>
          <a:xfrm>
            <a:off x="4546599" y="893058"/>
            <a:ext cx="3390901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i="0" u="sng" strike="noStrike" cap="none">
                <a:solidFill>
                  <a:srgbClr val="C00000"/>
                </a:solidFill>
                <a:latin typeface="Algerian"/>
                <a:ea typeface="Algerian"/>
                <a:cs typeface="Algerian"/>
                <a:sym typeface="Algerian"/>
              </a:rPr>
              <a:t> INNOVATIVE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           </a:t>
            </a:r>
            <a:r>
              <a:rPr lang="en-IN" sz="4000" u="sng">
                <a:solidFill>
                  <a:srgbClr val="C00000"/>
                </a:solidFill>
                <a:latin typeface="Algerian"/>
                <a:ea typeface="Algerian"/>
                <a:cs typeface="Algerian"/>
                <a:sym typeface="Algerian"/>
              </a:rPr>
              <a:t>INDIA</a:t>
            </a:r>
            <a:endParaRPr sz="4000" u="sng">
              <a:solidFill>
                <a:srgbClr val="C0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3125" y="2603500"/>
            <a:ext cx="5461000" cy="271462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</p:pic>
      <p:sp>
        <p:nvSpPr>
          <p:cNvPr id="237" name="Google Shape;237;p1"/>
          <p:cNvSpPr/>
          <p:nvPr/>
        </p:nvSpPr>
        <p:spPr>
          <a:xfrm>
            <a:off x="3841750" y="412750"/>
            <a:ext cx="4095750" cy="1968500"/>
          </a:xfrm>
          <a:prstGeom prst="ellipse">
            <a:avLst/>
          </a:prstGeom>
          <a:noFill/>
          <a:ln w="158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4DA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ctrTitle"/>
          </p:nvPr>
        </p:nvSpPr>
        <p:spPr>
          <a:xfrm>
            <a:off x="2098673" y="301625"/>
            <a:ext cx="8791575" cy="11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lgerian"/>
              <a:buNone/>
            </a:pPr>
            <a:r>
              <a:rPr lang="en-IN" sz="6000" b="1" u="sng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INDEX</a:t>
            </a:r>
            <a:endParaRPr sz="6000" b="1" u="sng">
              <a:solidFill>
                <a:srgbClr val="00206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3" name="Google Shape;243;p2"/>
          <p:cNvSpPr txBox="1">
            <a:spLocks noGrp="1"/>
          </p:cNvSpPr>
          <p:nvPr>
            <p:ph type="subTitle" idx="1"/>
          </p:nvPr>
        </p:nvSpPr>
        <p:spPr>
          <a:xfrm>
            <a:off x="1876424" y="1555750"/>
            <a:ext cx="8791575" cy="370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0C0"/>
              </a:buClr>
              <a:buSzPts val="3500"/>
              <a:buAutoNum type="arabicPeriod"/>
            </a:pPr>
            <a:r>
              <a:rPr lang="en-IN" sz="2800">
                <a:solidFill>
                  <a:srgbClr val="00C0C0"/>
                </a:solidFill>
                <a:latin typeface="Algerian"/>
                <a:ea typeface="Algerian"/>
                <a:cs typeface="Algerian"/>
                <a:sym typeface="Algerian"/>
              </a:rPr>
              <a:t>TOPIC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3500"/>
              <a:buAutoNum type="arabicPeriod"/>
            </a:pPr>
            <a:r>
              <a:rPr lang="en-IN" sz="2800">
                <a:solidFill>
                  <a:srgbClr val="00C0C0"/>
                </a:solidFill>
                <a:latin typeface="Algerian"/>
                <a:ea typeface="Algerian"/>
                <a:cs typeface="Algerian"/>
                <a:sym typeface="Algerian"/>
              </a:rPr>
              <a:t>INTRO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3500"/>
              <a:buAutoNum type="arabicPeriod"/>
            </a:pPr>
            <a:r>
              <a:rPr lang="en-IN" sz="2800">
                <a:solidFill>
                  <a:srgbClr val="00C0C0"/>
                </a:solidFill>
                <a:latin typeface="Algerian"/>
                <a:ea typeface="Algerian"/>
                <a:cs typeface="Algerian"/>
                <a:sym typeface="Algerian"/>
              </a:rPr>
              <a:t>WHY HEALTH CARD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3500"/>
              <a:buAutoNum type="arabicPeriod"/>
            </a:pPr>
            <a:r>
              <a:rPr lang="en-IN" sz="2800">
                <a:solidFill>
                  <a:srgbClr val="00C0C0"/>
                </a:solidFill>
                <a:latin typeface="Algerian"/>
                <a:ea typeface="Algerian"/>
                <a:cs typeface="Algerian"/>
                <a:sym typeface="Algerian"/>
              </a:rPr>
              <a:t>TEMPLATE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3500"/>
              <a:buAutoNum type="arabicPeriod"/>
            </a:pPr>
            <a:r>
              <a:rPr lang="en-IN" sz="2800">
                <a:solidFill>
                  <a:srgbClr val="00C0C0"/>
                </a:solidFill>
                <a:latin typeface="Algerian"/>
                <a:ea typeface="Algerian"/>
                <a:cs typeface="Algerian"/>
                <a:sym typeface="Algerian"/>
              </a:rPr>
              <a:t>WORKING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3500"/>
              <a:buAutoNum type="arabicPeriod"/>
            </a:pPr>
            <a:r>
              <a:rPr lang="en-IN" sz="2800">
                <a:solidFill>
                  <a:srgbClr val="00C0C0"/>
                </a:solidFill>
                <a:latin typeface="Algerian"/>
                <a:ea typeface="Algerian"/>
                <a:cs typeface="Algerian"/>
                <a:sym typeface="Algerian"/>
              </a:rPr>
              <a:t>SOCIAL RELEVACE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</a:pPr>
            <a:endParaRPr sz="2800">
              <a:solidFill>
                <a:srgbClr val="00C0C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4" name="Google Shape;244;p2"/>
          <p:cNvSpPr txBox="1"/>
          <p:nvPr/>
        </p:nvSpPr>
        <p:spPr>
          <a:xfrm>
            <a:off x="7826374" y="3244334"/>
            <a:ext cx="13176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nyj-hnqb-hiw</a:t>
            </a:r>
            <a:endParaRPr/>
          </a:p>
        </p:txBody>
      </p:sp>
      <p:pic>
        <p:nvPicPr>
          <p:cNvPr id="245" name="Google Shape;2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7543" y="1262707"/>
            <a:ext cx="4252911" cy="4609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DF5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1016000" y="507393"/>
            <a:ext cx="10031410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lgerian"/>
              <a:buNone/>
            </a:pPr>
            <a:r>
              <a:rPr lang="en-IN" b="1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              </a:t>
            </a:r>
            <a:r>
              <a:rPr lang="en-IN" sz="8000" b="1" u="sng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HEALTH</a:t>
            </a:r>
            <a:r>
              <a:rPr lang="en-IN" sz="8000" b="1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 </a:t>
            </a:r>
            <a:r>
              <a:rPr lang="en-IN" sz="8000" b="1" u="sng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CARD</a:t>
            </a:r>
            <a:endParaRPr sz="8000" b="1" u="sng">
              <a:solidFill>
                <a:srgbClr val="00206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51" name="Google Shape;251;p3"/>
          <p:cNvSpPr/>
          <p:nvPr/>
        </p:nvSpPr>
        <p:spPr>
          <a:xfrm>
            <a:off x="2176773" y="507393"/>
            <a:ext cx="7531998" cy="147857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A73C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2" name="Google Shape;252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66876" y="2249487"/>
            <a:ext cx="8551792" cy="421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F6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lgerian"/>
              <a:buNone/>
            </a:pPr>
            <a:r>
              <a:rPr lang="en-IN" sz="4000" dirty="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INTRO</a:t>
            </a:r>
            <a:endParaRPr sz="4000" dirty="0">
              <a:solidFill>
                <a:srgbClr val="00206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58" name="Google Shape;258;p4"/>
          <p:cNvSpPr txBox="1">
            <a:spLocks noGrp="1"/>
          </p:cNvSpPr>
          <p:nvPr>
            <p:ph type="body" idx="1"/>
          </p:nvPr>
        </p:nvSpPr>
        <p:spPr>
          <a:xfrm>
            <a:off x="1141413" y="2271520"/>
            <a:ext cx="9905999" cy="374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73C26"/>
              </a:buClr>
              <a:buSzPts val="2775"/>
              <a:buChar char="•"/>
            </a:pPr>
            <a:r>
              <a:rPr lang="en-IN" sz="2220" b="1" dirty="0">
                <a:solidFill>
                  <a:srgbClr val="A73C26"/>
                </a:solidFill>
                <a:latin typeface="Federo"/>
                <a:ea typeface="Federo"/>
                <a:cs typeface="Federo"/>
                <a:sym typeface="Federo"/>
              </a:rPr>
              <a:t>Health card Is a digital card through which one can keep Record of one’s own health . It enables the person to get complete information of his health, details of his medication and all other medical reports in just one click.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73C26"/>
              </a:buClr>
              <a:buSzPts val="2775"/>
              <a:buChar char="•"/>
            </a:pPr>
            <a:r>
              <a:rPr lang="en-IN" sz="2220" b="1" dirty="0">
                <a:solidFill>
                  <a:srgbClr val="A73C26"/>
                </a:solidFill>
                <a:latin typeface="Federo"/>
                <a:ea typeface="Federo"/>
                <a:cs typeface="Federo"/>
                <a:sym typeface="Federo"/>
              </a:rPr>
              <a:t>Our aim is that each and every citizen of India will have a health card which is having a unique number and a QR code associated with it.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73C26"/>
              </a:buClr>
              <a:buSzPts val="2775"/>
              <a:buChar char="•"/>
            </a:pPr>
            <a:r>
              <a:rPr lang="en-IN" sz="2220" b="1" dirty="0">
                <a:solidFill>
                  <a:srgbClr val="A73C26"/>
                </a:solidFill>
                <a:latin typeface="Federo"/>
                <a:ea typeface="Federo"/>
                <a:cs typeface="Federo"/>
                <a:sym typeface="Federo"/>
              </a:rPr>
              <a:t>This enables our citizens to continue their medication on any hospital in India with utmost ease and without any delay of time.</a:t>
            </a:r>
            <a:endParaRPr sz="2220" b="1" dirty="0">
              <a:solidFill>
                <a:srgbClr val="A73C26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59" name="Google Shape;259;p4"/>
          <p:cNvSpPr txBox="1"/>
          <p:nvPr/>
        </p:nvSpPr>
        <p:spPr>
          <a:xfrm>
            <a:off x="5180011" y="2548545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" name="Google Shape;260;p4"/>
          <p:cNvSpPr/>
          <p:nvPr/>
        </p:nvSpPr>
        <p:spPr>
          <a:xfrm rot="-101">
            <a:off x="862950" y="2097376"/>
            <a:ext cx="10184400" cy="4218900"/>
          </a:xfrm>
          <a:prstGeom prst="roundRect">
            <a:avLst>
              <a:gd name="adj" fmla="val 14523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4"/>
          <p:cNvSpPr txBox="1"/>
          <p:nvPr/>
        </p:nvSpPr>
        <p:spPr>
          <a:xfrm>
            <a:off x="1080986" y="2281070"/>
            <a:ext cx="9748328" cy="135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sz="18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5628326" y="2469798"/>
            <a:ext cx="97536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6DB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lgerian"/>
              <a:buNone/>
            </a:pPr>
            <a:r>
              <a:rPr lang="en-IN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WHY HEALTH CARD</a:t>
            </a:r>
            <a:endParaRPr>
              <a:solidFill>
                <a:srgbClr val="00206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68" name="Google Shape;268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408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2819"/>
              </a:buClr>
              <a:buSzPts val="2099"/>
              <a:buNone/>
            </a:pPr>
            <a:r>
              <a:rPr lang="en-IN" sz="1679" b="1" dirty="0">
                <a:solidFill>
                  <a:srgbClr val="6F2819"/>
                </a:solidFill>
                <a:latin typeface="Federo"/>
                <a:ea typeface="Federo"/>
                <a:cs typeface="Federo"/>
                <a:sym typeface="Federo"/>
              </a:rPr>
              <a:t>The most common thing which we see around is that whenever the patients have to change from one hospital to another , the hospitals will force them to do all the testing and scanning again . This is a heavy burden to them because some tests cost lakhs . In this way many Pvt hospital find profits by fooling innocent people.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1679" b="1" dirty="0">
              <a:solidFill>
                <a:srgbClr val="6F2819"/>
              </a:solidFill>
              <a:latin typeface="Federo"/>
              <a:ea typeface="Federo"/>
              <a:cs typeface="Federo"/>
              <a:sym typeface="Fede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F2819"/>
              </a:buClr>
              <a:buSzPts val="2099"/>
              <a:buNone/>
            </a:pPr>
            <a:r>
              <a:rPr lang="en-IN" sz="1679" b="1" dirty="0">
                <a:solidFill>
                  <a:srgbClr val="6F2819"/>
                </a:solidFill>
                <a:latin typeface="Federo"/>
                <a:ea typeface="Federo"/>
                <a:cs typeface="Federo"/>
                <a:sym typeface="Federo"/>
              </a:rPr>
              <a:t>The Health card thus works for the welfare of the people by ensuring that all the test details, scanning reports and the medication the patient does is reflected in his/her health card.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1679" b="1" dirty="0">
              <a:solidFill>
                <a:srgbClr val="6F2819"/>
              </a:solidFill>
              <a:latin typeface="Federo"/>
              <a:ea typeface="Federo"/>
              <a:cs typeface="Federo"/>
              <a:sym typeface="Fede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F2819"/>
              </a:buClr>
              <a:buSzPts val="2099"/>
              <a:buNone/>
            </a:pPr>
            <a:r>
              <a:rPr lang="en-IN" sz="1679" b="1" dirty="0">
                <a:solidFill>
                  <a:srgbClr val="6F2819"/>
                </a:solidFill>
                <a:latin typeface="Federo"/>
                <a:ea typeface="Federo"/>
                <a:cs typeface="Federo"/>
                <a:sym typeface="Federo"/>
              </a:rPr>
              <a:t>The hospital’s themselves can see and verify the records of their patient’s health data . This allows the hospital’s to take quick and effective decision for further medication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F2819"/>
              </a:buClr>
              <a:buSzPts val="2099"/>
              <a:buNone/>
            </a:pPr>
            <a:br>
              <a:rPr lang="en-IN" sz="1679" b="1" dirty="0">
                <a:solidFill>
                  <a:srgbClr val="6F2819"/>
                </a:solidFill>
                <a:latin typeface="Federo"/>
                <a:ea typeface="Federo"/>
                <a:cs typeface="Federo"/>
                <a:sym typeface="Federo"/>
              </a:rPr>
            </a:b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1679" b="1" dirty="0">
              <a:solidFill>
                <a:srgbClr val="6F2819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968376" y="1974850"/>
            <a:ext cx="10079036" cy="3835400"/>
          </a:xfrm>
          <a:prstGeom prst="snip2DiagRect">
            <a:avLst>
              <a:gd name="adj1" fmla="val 0"/>
              <a:gd name="adj2" fmla="val 12327"/>
            </a:avLst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DF5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lgerian"/>
              <a:buNone/>
            </a:pPr>
            <a:r>
              <a:rPr lang="en-IN" sz="4400" u="sng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TEMPLATE</a:t>
            </a:r>
            <a:endParaRPr sz="4400" u="sng">
              <a:solidFill>
                <a:srgbClr val="00206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275" name="Google Shape;27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27792" y="2299290"/>
            <a:ext cx="8785150" cy="39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4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lgerian"/>
              <a:buNone/>
            </a:pPr>
            <a:r>
              <a:rPr lang="en-IN" u="sng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WORKING</a:t>
            </a:r>
            <a:endParaRPr u="sng">
              <a:solidFill>
                <a:srgbClr val="00206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81" name="Google Shape;281;p7"/>
          <p:cNvSpPr txBox="1">
            <a:spLocks noGrp="1"/>
          </p:cNvSpPr>
          <p:nvPr>
            <p:ph type="body" idx="1"/>
          </p:nvPr>
        </p:nvSpPr>
        <p:spPr>
          <a:xfrm>
            <a:off x="1221581" y="2524124"/>
            <a:ext cx="9905999" cy="269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IN" b="1" dirty="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Every hospital in India  will have a specialised QR code scanner which can scan the health cards of people and get their health status. And the hospital authorities will update It with their patient’s recent  health status.</a:t>
            </a:r>
            <a:endParaRPr b="1" dirty="0">
              <a:solidFill>
                <a:srgbClr val="C0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1221581" y="2411339"/>
            <a:ext cx="10066338" cy="2049536"/>
          </a:xfrm>
          <a:prstGeom prst="snip2DiagRect">
            <a:avLst>
              <a:gd name="adj1" fmla="val 0"/>
              <a:gd name="adj2" fmla="val 16667"/>
            </a:avLst>
          </a:prstGeom>
          <a:noFill/>
          <a:ln w="158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C5E0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lgerian"/>
              <a:buNone/>
            </a:pPr>
            <a:r>
              <a:rPr lang="en-IN" u="sng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SOCIAL RELEVACE</a:t>
            </a:r>
            <a:endParaRPr u="sng">
              <a:solidFill>
                <a:srgbClr val="00206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88" name="Google Shape;288;p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IN" b="1" dirty="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Promotes patient centred health system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IN" b="1" dirty="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Reduce the usage of paper and file work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IN" b="1" dirty="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Improve health condition and consciousness of people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IN" b="1" dirty="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Could get control over the different ways through hospital’s exploit normal citizens of India</a:t>
            </a:r>
            <a:endParaRPr b="1" dirty="0">
              <a:solidFill>
                <a:srgbClr val="C0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714375" y="2097087"/>
            <a:ext cx="9985375" cy="3157537"/>
          </a:xfrm>
          <a:prstGeom prst="snip2DiagRect">
            <a:avLst>
              <a:gd name="adj1" fmla="val 0"/>
              <a:gd name="adj2" fmla="val 16667"/>
            </a:avLst>
          </a:prstGeom>
          <a:noFill/>
          <a:ln w="158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321</Words>
  <Application>Microsoft Office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Federo</vt:lpstr>
      <vt:lpstr>Twentieth Century</vt:lpstr>
      <vt:lpstr>Circuit</vt:lpstr>
      <vt:lpstr>PowerPoint Presentation</vt:lpstr>
      <vt:lpstr>INDEX</vt:lpstr>
      <vt:lpstr>              HEALTH CARD</vt:lpstr>
      <vt:lpstr>INTRO</vt:lpstr>
      <vt:lpstr>WHY HEALTH CARD</vt:lpstr>
      <vt:lpstr>TEMPLATE</vt:lpstr>
      <vt:lpstr>WORKING</vt:lpstr>
      <vt:lpstr>SOCIAL RELEVACE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 S</dc:creator>
  <cp:lastModifiedBy>Sai Lakshmi</cp:lastModifiedBy>
  <cp:revision>2</cp:revision>
  <dcterms:created xsi:type="dcterms:W3CDTF">2020-12-02T08:00:11Z</dcterms:created>
  <dcterms:modified xsi:type="dcterms:W3CDTF">2020-12-24T10:07:25Z</dcterms:modified>
</cp:coreProperties>
</file>