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5659" y="1150340"/>
            <a:ext cx="16256680" cy="659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744" y="1005572"/>
            <a:ext cx="16256511" cy="659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707044"/>
            <a:ext cx="16256000" cy="4993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4066" y="8061959"/>
            <a:ext cx="19050" cy="1200150"/>
          </a:xfrm>
          <a:custGeom>
            <a:avLst/>
            <a:gdLst/>
            <a:ahLst/>
            <a:cxnLst/>
            <a:rect l="l" t="t" r="r" b="b"/>
            <a:pathLst>
              <a:path w="19050" h="1200150">
                <a:moveTo>
                  <a:pt x="19050" y="1200150"/>
                </a:moveTo>
                <a:lnTo>
                  <a:pt x="0" y="1200150"/>
                </a:lnTo>
                <a:lnTo>
                  <a:pt x="0" y="0"/>
                </a:lnTo>
                <a:lnTo>
                  <a:pt x="19050" y="0"/>
                </a:lnTo>
                <a:lnTo>
                  <a:pt x="19050" y="1200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9043123"/>
            <a:ext cx="7191375" cy="219075"/>
          </a:xfrm>
          <a:custGeom>
            <a:avLst/>
            <a:gdLst/>
            <a:ahLst/>
            <a:cxnLst/>
            <a:rect l="l" t="t" r="r" b="b"/>
            <a:pathLst>
              <a:path w="7191375" h="219075">
                <a:moveTo>
                  <a:pt x="7191375" y="96469"/>
                </a:moveTo>
                <a:lnTo>
                  <a:pt x="457200" y="96469"/>
                </a:lnTo>
                <a:lnTo>
                  <a:pt x="457200" y="0"/>
                </a:lnTo>
                <a:lnTo>
                  <a:pt x="0" y="0"/>
                </a:lnTo>
                <a:lnTo>
                  <a:pt x="0" y="96469"/>
                </a:lnTo>
                <a:lnTo>
                  <a:pt x="0" y="115519"/>
                </a:lnTo>
                <a:lnTo>
                  <a:pt x="0" y="219075"/>
                </a:lnTo>
                <a:lnTo>
                  <a:pt x="457200" y="219075"/>
                </a:lnTo>
                <a:lnTo>
                  <a:pt x="457200" y="115519"/>
                </a:lnTo>
                <a:lnTo>
                  <a:pt x="7191375" y="115519"/>
                </a:lnTo>
                <a:lnTo>
                  <a:pt x="7191375" y="96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965354" y="7984306"/>
            <a:ext cx="1774189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110">
                <a:solidFill>
                  <a:srgbClr val="FFFFFF"/>
                </a:solidFill>
                <a:latin typeface="Arial"/>
                <a:cs typeface="Arial"/>
              </a:rPr>
              <a:t>app </a:t>
            </a:r>
            <a:r>
              <a:rPr dirty="0" sz="2400" spc="114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dirty="0" sz="2400" spc="60">
                <a:solidFill>
                  <a:srgbClr val="FFFFFF"/>
                </a:solidFill>
                <a:latin typeface="Arial"/>
                <a:cs typeface="Arial"/>
              </a:rPr>
              <a:t>making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right  </a:t>
            </a:r>
            <a:r>
              <a:rPr dirty="0" sz="2400" spc="114">
                <a:solidFill>
                  <a:srgbClr val="FFFFFF"/>
                </a:solidFill>
                <a:latin typeface="Arial"/>
                <a:cs typeface="Arial"/>
              </a:rPr>
              <a:t>choices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23322" y="1005560"/>
            <a:ext cx="1149350" cy="6597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25">
                <a:latin typeface="Trebuchet MS"/>
                <a:cs typeface="Trebuchet MS"/>
              </a:rPr>
              <a:t>//</a:t>
            </a:r>
            <a:r>
              <a:rPr dirty="0" sz="4150" spc="570"/>
              <a:t>0</a:t>
            </a:r>
            <a:r>
              <a:rPr dirty="0" sz="4150" spc="-440"/>
              <a:t>1</a:t>
            </a:r>
            <a:endParaRPr sz="4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2603" y="4129931"/>
            <a:ext cx="6851015" cy="16014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0300" spc="245" b="1">
                <a:solidFill>
                  <a:srgbClr val="FFFFFF"/>
                </a:solidFill>
                <a:latin typeface="Arial"/>
                <a:cs typeface="Arial"/>
              </a:rPr>
              <a:t>UrChoices</a:t>
            </a:r>
            <a:endParaRPr sz="10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9043123"/>
            <a:ext cx="10810875" cy="219075"/>
          </a:xfrm>
          <a:custGeom>
            <a:avLst/>
            <a:gdLst/>
            <a:ahLst/>
            <a:cxnLst/>
            <a:rect l="l" t="t" r="r" b="b"/>
            <a:pathLst>
              <a:path w="10810875" h="219075">
                <a:moveTo>
                  <a:pt x="10810875" y="96494"/>
                </a:moveTo>
                <a:lnTo>
                  <a:pt x="457200" y="96494"/>
                </a:lnTo>
                <a:lnTo>
                  <a:pt x="457200" y="0"/>
                </a:lnTo>
                <a:lnTo>
                  <a:pt x="0" y="0"/>
                </a:lnTo>
                <a:lnTo>
                  <a:pt x="0" y="96494"/>
                </a:lnTo>
                <a:lnTo>
                  <a:pt x="0" y="115544"/>
                </a:lnTo>
                <a:lnTo>
                  <a:pt x="0" y="219075"/>
                </a:lnTo>
                <a:lnTo>
                  <a:pt x="457200" y="219075"/>
                </a:lnTo>
                <a:lnTo>
                  <a:pt x="457200" y="115544"/>
                </a:lnTo>
                <a:lnTo>
                  <a:pt x="10810875" y="115544"/>
                </a:lnTo>
                <a:lnTo>
                  <a:pt x="10810875" y="964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063945"/>
            <a:ext cx="6082665" cy="2348230"/>
          </a:xfrm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00"/>
              </a:spcBef>
            </a:pPr>
            <a:r>
              <a:rPr dirty="0" sz="7900" spc="590"/>
              <a:t>Multitude</a:t>
            </a:r>
            <a:r>
              <a:rPr dirty="0" sz="7900" spc="-80"/>
              <a:t> </a:t>
            </a:r>
            <a:r>
              <a:rPr dirty="0" sz="7900" spc="740"/>
              <a:t>of  </a:t>
            </a:r>
            <a:r>
              <a:rPr dirty="0" sz="7900" spc="550"/>
              <a:t>Options</a:t>
            </a:r>
            <a:endParaRPr sz="7900"/>
          </a:p>
        </p:txBody>
      </p:sp>
      <p:sp>
        <p:nvSpPr>
          <p:cNvPr id="4" name="object 4"/>
          <p:cNvSpPr/>
          <p:nvPr/>
        </p:nvSpPr>
        <p:spPr>
          <a:xfrm>
            <a:off x="12409169" y="1089671"/>
            <a:ext cx="4848209" cy="8172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8901" y="979804"/>
            <a:ext cx="219075" cy="8229600"/>
          </a:xfrm>
          <a:custGeom>
            <a:avLst/>
            <a:gdLst/>
            <a:ahLst/>
            <a:cxnLst/>
            <a:rect l="l" t="t" r="r" b="b"/>
            <a:pathLst>
              <a:path w="219075" h="8229600">
                <a:moveTo>
                  <a:pt x="219075" y="2641"/>
                </a:moveTo>
                <a:lnTo>
                  <a:pt x="115519" y="2641"/>
                </a:lnTo>
                <a:lnTo>
                  <a:pt x="115519" y="0"/>
                </a:lnTo>
                <a:lnTo>
                  <a:pt x="96469" y="0"/>
                </a:lnTo>
                <a:lnTo>
                  <a:pt x="96469" y="2641"/>
                </a:lnTo>
                <a:lnTo>
                  <a:pt x="0" y="2641"/>
                </a:lnTo>
                <a:lnTo>
                  <a:pt x="0" y="459841"/>
                </a:lnTo>
                <a:lnTo>
                  <a:pt x="96469" y="459841"/>
                </a:lnTo>
                <a:lnTo>
                  <a:pt x="96469" y="8229600"/>
                </a:lnTo>
                <a:lnTo>
                  <a:pt x="115519" y="8229600"/>
                </a:lnTo>
                <a:lnTo>
                  <a:pt x="115519" y="459841"/>
                </a:lnTo>
                <a:lnTo>
                  <a:pt x="219075" y="459841"/>
                </a:lnTo>
                <a:lnTo>
                  <a:pt x="219075" y="2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73862" y="979809"/>
            <a:ext cx="4486290" cy="892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7039731"/>
            <a:ext cx="3292475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400"/>
              </a:lnSpc>
              <a:spcBef>
                <a:spcPts val="95"/>
              </a:spcBef>
            </a:pPr>
            <a:r>
              <a:rPr dirty="0" sz="4150" spc="60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dirty="0" sz="4150" spc="204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4150" spc="105">
                <a:solidFill>
                  <a:srgbClr val="FFFFFF"/>
                </a:solidFill>
                <a:latin typeface="Arial"/>
                <a:cs typeface="Arial"/>
              </a:rPr>
              <a:t>onali</a:t>
            </a:r>
            <a:r>
              <a:rPr dirty="0" sz="4150" spc="204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4150" spc="220">
                <a:solidFill>
                  <a:srgbClr val="FFFFFF"/>
                </a:solidFill>
                <a:latin typeface="Arial"/>
                <a:cs typeface="Arial"/>
              </a:rPr>
              <a:t>ed  </a:t>
            </a:r>
            <a:r>
              <a:rPr dirty="0" sz="4150" spc="165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4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8915455"/>
            <a:ext cx="89535" cy="299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9899" y="1006776"/>
            <a:ext cx="961390" cy="6159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400" spc="355">
                <a:latin typeface="Verdana"/>
                <a:cs typeface="Verdana"/>
              </a:rPr>
              <a:t>//</a:t>
            </a:r>
            <a:r>
              <a:rPr dirty="0" sz="3850" spc="-330"/>
              <a:t>1</a:t>
            </a:r>
            <a:r>
              <a:rPr dirty="0" sz="3850" spc="-405"/>
              <a:t>1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03998"/>
            <a:ext cx="9018270" cy="2346960"/>
          </a:xfrm>
          <a:prstGeom prst="rect"/>
        </p:spPr>
        <p:txBody>
          <a:bodyPr wrap="square" lIns="0" tIns="126364" rIns="0" bIns="0" rtlCol="0" vert="horz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994"/>
              </a:spcBef>
            </a:pPr>
            <a:r>
              <a:rPr dirty="0" sz="7900" spc="475"/>
              <a:t>Details </a:t>
            </a:r>
            <a:r>
              <a:rPr dirty="0" sz="7900" spc="570"/>
              <a:t>on</a:t>
            </a:r>
            <a:r>
              <a:rPr dirty="0" sz="7900" spc="-585"/>
              <a:t> </a:t>
            </a:r>
            <a:r>
              <a:rPr dirty="0" sz="7900" spc="500"/>
              <a:t>Faculty  </a:t>
            </a:r>
            <a:r>
              <a:rPr dirty="0" sz="7900" spc="455"/>
              <a:t>and</a:t>
            </a:r>
            <a:r>
              <a:rPr dirty="0" sz="7900" spc="-30"/>
              <a:t> </a:t>
            </a:r>
            <a:r>
              <a:rPr dirty="0" sz="7900" spc="565"/>
              <a:t>services</a:t>
            </a:r>
            <a:endParaRPr sz="7900"/>
          </a:p>
        </p:txBody>
      </p:sp>
      <p:sp>
        <p:nvSpPr>
          <p:cNvPr id="3" name="object 3"/>
          <p:cNvSpPr/>
          <p:nvPr/>
        </p:nvSpPr>
        <p:spPr>
          <a:xfrm>
            <a:off x="12073852" y="1028699"/>
            <a:ext cx="219075" cy="8229600"/>
          </a:xfrm>
          <a:custGeom>
            <a:avLst/>
            <a:gdLst/>
            <a:ahLst/>
            <a:cxnLst/>
            <a:rect l="l" t="t" r="r" b="b"/>
            <a:pathLst>
              <a:path w="219075" h="8229600">
                <a:moveTo>
                  <a:pt x="219075" y="2641"/>
                </a:moveTo>
                <a:lnTo>
                  <a:pt x="115493" y="2641"/>
                </a:lnTo>
                <a:lnTo>
                  <a:pt x="115493" y="0"/>
                </a:lnTo>
                <a:lnTo>
                  <a:pt x="96443" y="0"/>
                </a:lnTo>
                <a:lnTo>
                  <a:pt x="96443" y="2641"/>
                </a:lnTo>
                <a:lnTo>
                  <a:pt x="0" y="2641"/>
                </a:lnTo>
                <a:lnTo>
                  <a:pt x="0" y="459841"/>
                </a:lnTo>
                <a:lnTo>
                  <a:pt x="96443" y="459841"/>
                </a:lnTo>
                <a:lnTo>
                  <a:pt x="96443" y="8229600"/>
                </a:lnTo>
                <a:lnTo>
                  <a:pt x="115493" y="8229600"/>
                </a:lnTo>
                <a:lnTo>
                  <a:pt x="115493" y="459841"/>
                </a:lnTo>
                <a:lnTo>
                  <a:pt x="219075" y="459841"/>
                </a:lnTo>
                <a:lnTo>
                  <a:pt x="219075" y="2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70190" y="1028699"/>
            <a:ext cx="4467209" cy="822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29061" y="8595614"/>
            <a:ext cx="1138555" cy="65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50" spc="380">
                <a:solidFill>
                  <a:srgbClr val="FFFFFF"/>
                </a:solidFill>
                <a:latin typeface="Verdana"/>
                <a:cs typeface="Verdana"/>
              </a:rPr>
              <a:t>//</a:t>
            </a:r>
            <a:r>
              <a:rPr dirty="0" sz="4150" spc="-36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4150" spc="40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22688" y="1028699"/>
            <a:ext cx="3459479" cy="6850380"/>
            <a:chOff x="7122688" y="1028699"/>
            <a:chExt cx="3459479" cy="6850380"/>
          </a:xfrm>
        </p:grpSpPr>
        <p:sp>
          <p:nvSpPr>
            <p:cNvPr id="3" name="object 3"/>
            <p:cNvSpPr/>
            <p:nvPr/>
          </p:nvSpPr>
          <p:spPr>
            <a:xfrm>
              <a:off x="7193115" y="1062269"/>
              <a:ext cx="3318510" cy="6783070"/>
            </a:xfrm>
            <a:custGeom>
              <a:avLst/>
              <a:gdLst/>
              <a:ahLst/>
              <a:cxnLst/>
              <a:rect l="l" t="t" r="r" b="b"/>
              <a:pathLst>
                <a:path w="3318509" h="6783070">
                  <a:moveTo>
                    <a:pt x="2850605" y="6782695"/>
                  </a:moveTo>
                  <a:lnTo>
                    <a:pt x="467834" y="6782695"/>
                  </a:lnTo>
                  <a:lnTo>
                    <a:pt x="420025" y="6780276"/>
                  </a:lnTo>
                  <a:lnTo>
                    <a:pt x="373591" y="6773175"/>
                  </a:lnTo>
                  <a:lnTo>
                    <a:pt x="328769" y="6761629"/>
                  </a:lnTo>
                  <a:lnTo>
                    <a:pt x="285794" y="6745874"/>
                  </a:lnTo>
                  <a:lnTo>
                    <a:pt x="244901" y="6726145"/>
                  </a:lnTo>
                  <a:lnTo>
                    <a:pt x="206328" y="6702680"/>
                  </a:lnTo>
                  <a:lnTo>
                    <a:pt x="170309" y="6675713"/>
                  </a:lnTo>
                  <a:lnTo>
                    <a:pt x="137080" y="6645480"/>
                  </a:lnTo>
                  <a:lnTo>
                    <a:pt x="106878" y="6612219"/>
                  </a:lnTo>
                  <a:lnTo>
                    <a:pt x="79937" y="6576165"/>
                  </a:lnTo>
                  <a:lnTo>
                    <a:pt x="56494" y="6537554"/>
                  </a:lnTo>
                  <a:lnTo>
                    <a:pt x="36785" y="6496621"/>
                  </a:lnTo>
                  <a:lnTo>
                    <a:pt x="21045" y="6453604"/>
                  </a:lnTo>
                  <a:lnTo>
                    <a:pt x="9510" y="6408738"/>
                  </a:lnTo>
                  <a:lnTo>
                    <a:pt x="2416" y="6362258"/>
                  </a:lnTo>
                  <a:lnTo>
                    <a:pt x="0" y="6314402"/>
                  </a:lnTo>
                  <a:lnTo>
                    <a:pt x="0" y="468293"/>
                  </a:lnTo>
                  <a:lnTo>
                    <a:pt x="2416" y="420436"/>
                  </a:lnTo>
                  <a:lnTo>
                    <a:pt x="9510" y="373957"/>
                  </a:lnTo>
                  <a:lnTo>
                    <a:pt x="21045" y="329091"/>
                  </a:lnTo>
                  <a:lnTo>
                    <a:pt x="36785" y="286074"/>
                  </a:lnTo>
                  <a:lnTo>
                    <a:pt x="56494" y="245141"/>
                  </a:lnTo>
                  <a:lnTo>
                    <a:pt x="79937" y="206530"/>
                  </a:lnTo>
                  <a:lnTo>
                    <a:pt x="106878" y="170476"/>
                  </a:lnTo>
                  <a:lnTo>
                    <a:pt x="137080" y="137214"/>
                  </a:lnTo>
                  <a:lnTo>
                    <a:pt x="170309" y="106982"/>
                  </a:lnTo>
                  <a:lnTo>
                    <a:pt x="206328" y="80015"/>
                  </a:lnTo>
                  <a:lnTo>
                    <a:pt x="244902" y="56549"/>
                  </a:lnTo>
                  <a:lnTo>
                    <a:pt x="285794" y="36821"/>
                  </a:lnTo>
                  <a:lnTo>
                    <a:pt x="328770" y="21065"/>
                  </a:lnTo>
                  <a:lnTo>
                    <a:pt x="373592" y="9519"/>
                  </a:lnTo>
                  <a:lnTo>
                    <a:pt x="420028" y="2419"/>
                  </a:lnTo>
                  <a:lnTo>
                    <a:pt x="467834" y="0"/>
                  </a:lnTo>
                  <a:lnTo>
                    <a:pt x="2850608" y="0"/>
                  </a:lnTo>
                  <a:lnTo>
                    <a:pt x="2898415" y="2419"/>
                  </a:lnTo>
                  <a:lnTo>
                    <a:pt x="2944849" y="9520"/>
                  </a:lnTo>
                  <a:lnTo>
                    <a:pt x="2989671" y="21066"/>
                  </a:lnTo>
                  <a:lnTo>
                    <a:pt x="3032646" y="36821"/>
                  </a:lnTo>
                  <a:lnTo>
                    <a:pt x="3073538" y="56550"/>
                  </a:lnTo>
                  <a:lnTo>
                    <a:pt x="3112112" y="80015"/>
                  </a:lnTo>
                  <a:lnTo>
                    <a:pt x="3148131" y="106982"/>
                  </a:lnTo>
                  <a:lnTo>
                    <a:pt x="3181359" y="137214"/>
                  </a:lnTo>
                  <a:lnTo>
                    <a:pt x="3211562" y="170476"/>
                  </a:lnTo>
                  <a:lnTo>
                    <a:pt x="3213360" y="172882"/>
                  </a:lnTo>
                  <a:lnTo>
                    <a:pt x="451066" y="172882"/>
                  </a:lnTo>
                  <a:lnTo>
                    <a:pt x="401389" y="177351"/>
                  </a:lnTo>
                  <a:lnTo>
                    <a:pt x="354611" y="190233"/>
                  </a:lnTo>
                  <a:lnTo>
                    <a:pt x="311517" y="210741"/>
                  </a:lnTo>
                  <a:lnTo>
                    <a:pt x="272895" y="238087"/>
                  </a:lnTo>
                  <a:lnTo>
                    <a:pt x="239531" y="271483"/>
                  </a:lnTo>
                  <a:lnTo>
                    <a:pt x="212211" y="310143"/>
                  </a:lnTo>
                  <a:lnTo>
                    <a:pt x="191724" y="353279"/>
                  </a:lnTo>
                  <a:lnTo>
                    <a:pt x="178854" y="400104"/>
                  </a:lnTo>
                  <a:lnTo>
                    <a:pt x="174390" y="449829"/>
                  </a:lnTo>
                  <a:lnTo>
                    <a:pt x="174390" y="6341258"/>
                  </a:lnTo>
                  <a:lnTo>
                    <a:pt x="178854" y="6390983"/>
                  </a:lnTo>
                  <a:lnTo>
                    <a:pt x="191724" y="6437808"/>
                  </a:lnTo>
                  <a:lnTo>
                    <a:pt x="212211" y="6480944"/>
                  </a:lnTo>
                  <a:lnTo>
                    <a:pt x="239531" y="6519604"/>
                  </a:lnTo>
                  <a:lnTo>
                    <a:pt x="272895" y="6553001"/>
                  </a:lnTo>
                  <a:lnTo>
                    <a:pt x="311517" y="6580347"/>
                  </a:lnTo>
                  <a:lnTo>
                    <a:pt x="354611" y="6600854"/>
                  </a:lnTo>
                  <a:lnTo>
                    <a:pt x="401389" y="6613736"/>
                  </a:lnTo>
                  <a:lnTo>
                    <a:pt x="451066" y="6618205"/>
                  </a:lnTo>
                  <a:lnTo>
                    <a:pt x="3206126" y="6618205"/>
                  </a:lnTo>
                  <a:lnTo>
                    <a:pt x="3181359" y="6645480"/>
                  </a:lnTo>
                  <a:lnTo>
                    <a:pt x="3148130" y="6675713"/>
                  </a:lnTo>
                  <a:lnTo>
                    <a:pt x="3112111" y="6702680"/>
                  </a:lnTo>
                  <a:lnTo>
                    <a:pt x="3073538" y="6726145"/>
                  </a:lnTo>
                  <a:lnTo>
                    <a:pt x="3032646" y="6745874"/>
                  </a:lnTo>
                  <a:lnTo>
                    <a:pt x="2989670" y="6761629"/>
                  </a:lnTo>
                  <a:lnTo>
                    <a:pt x="2944848" y="6773175"/>
                  </a:lnTo>
                  <a:lnTo>
                    <a:pt x="2898414" y="6780276"/>
                  </a:lnTo>
                  <a:lnTo>
                    <a:pt x="2850605" y="6782695"/>
                  </a:lnTo>
                  <a:close/>
                </a:path>
                <a:path w="3318509" h="6783070">
                  <a:moveTo>
                    <a:pt x="2354264" y="404511"/>
                  </a:moveTo>
                  <a:lnTo>
                    <a:pt x="967529" y="404511"/>
                  </a:lnTo>
                  <a:lnTo>
                    <a:pt x="918471" y="396494"/>
                  </a:lnTo>
                  <a:lnTo>
                    <a:pt x="875692" y="374218"/>
                  </a:lnTo>
                  <a:lnTo>
                    <a:pt x="841847" y="340339"/>
                  </a:lnTo>
                  <a:lnTo>
                    <a:pt x="819592" y="297518"/>
                  </a:lnTo>
                  <a:lnTo>
                    <a:pt x="811584" y="248413"/>
                  </a:lnTo>
                  <a:lnTo>
                    <a:pt x="811584" y="172882"/>
                  </a:lnTo>
                  <a:lnTo>
                    <a:pt x="2510209" y="172882"/>
                  </a:lnTo>
                  <a:lnTo>
                    <a:pt x="2510209" y="214844"/>
                  </a:lnTo>
                  <a:lnTo>
                    <a:pt x="2057466" y="214844"/>
                  </a:lnTo>
                  <a:lnTo>
                    <a:pt x="2041720" y="218096"/>
                  </a:lnTo>
                  <a:lnTo>
                    <a:pt x="2028331" y="227013"/>
                  </a:lnTo>
                  <a:lnTo>
                    <a:pt x="2027452" y="228271"/>
                  </a:lnTo>
                  <a:lnTo>
                    <a:pt x="1438717" y="228271"/>
                  </a:lnTo>
                  <a:lnTo>
                    <a:pt x="1427896" y="230369"/>
                  </a:lnTo>
                  <a:lnTo>
                    <a:pt x="1418805" y="236244"/>
                  </a:lnTo>
                  <a:lnTo>
                    <a:pt x="1412543" y="245266"/>
                  </a:lnTo>
                  <a:lnTo>
                    <a:pt x="1410211" y="256805"/>
                  </a:lnTo>
                  <a:lnTo>
                    <a:pt x="1412543" y="268345"/>
                  </a:lnTo>
                  <a:lnTo>
                    <a:pt x="1418805" y="277367"/>
                  </a:lnTo>
                  <a:lnTo>
                    <a:pt x="1427896" y="283241"/>
                  </a:lnTo>
                  <a:lnTo>
                    <a:pt x="1438717" y="285339"/>
                  </a:lnTo>
                  <a:lnTo>
                    <a:pt x="2026861" y="285339"/>
                  </a:lnTo>
                  <a:lnTo>
                    <a:pt x="2027702" y="286598"/>
                  </a:lnTo>
                  <a:lnTo>
                    <a:pt x="2041012" y="295515"/>
                  </a:lnTo>
                  <a:lnTo>
                    <a:pt x="2057466" y="298767"/>
                  </a:lnTo>
                  <a:lnTo>
                    <a:pt x="2501552" y="298767"/>
                  </a:lnTo>
                  <a:lnTo>
                    <a:pt x="2479946" y="340339"/>
                  </a:lnTo>
                  <a:lnTo>
                    <a:pt x="2446101" y="374218"/>
                  </a:lnTo>
                  <a:lnTo>
                    <a:pt x="2403322" y="396494"/>
                  </a:lnTo>
                  <a:lnTo>
                    <a:pt x="2354264" y="404511"/>
                  </a:lnTo>
                  <a:close/>
                </a:path>
                <a:path w="3318509" h="6783070">
                  <a:moveTo>
                    <a:pt x="3206126" y="6618205"/>
                  </a:moveTo>
                  <a:lnTo>
                    <a:pt x="2870727" y="6618205"/>
                  </a:lnTo>
                  <a:lnTo>
                    <a:pt x="2920404" y="6613736"/>
                  </a:lnTo>
                  <a:lnTo>
                    <a:pt x="2967183" y="6600854"/>
                  </a:lnTo>
                  <a:lnTo>
                    <a:pt x="3010276" y="6580347"/>
                  </a:lnTo>
                  <a:lnTo>
                    <a:pt x="3048898" y="6553001"/>
                  </a:lnTo>
                  <a:lnTo>
                    <a:pt x="3082263" y="6519604"/>
                  </a:lnTo>
                  <a:lnTo>
                    <a:pt x="3109582" y="6480944"/>
                  </a:lnTo>
                  <a:lnTo>
                    <a:pt x="3130069" y="6437808"/>
                  </a:lnTo>
                  <a:lnTo>
                    <a:pt x="3142939" y="6390983"/>
                  </a:lnTo>
                  <a:lnTo>
                    <a:pt x="3147403" y="6341258"/>
                  </a:lnTo>
                  <a:lnTo>
                    <a:pt x="3145727" y="6341258"/>
                  </a:lnTo>
                  <a:lnTo>
                    <a:pt x="3145727" y="449829"/>
                  </a:lnTo>
                  <a:lnTo>
                    <a:pt x="3141262" y="400104"/>
                  </a:lnTo>
                  <a:lnTo>
                    <a:pt x="3128392" y="353279"/>
                  </a:lnTo>
                  <a:lnTo>
                    <a:pt x="3107905" y="310143"/>
                  </a:lnTo>
                  <a:lnTo>
                    <a:pt x="3080586" y="271483"/>
                  </a:lnTo>
                  <a:lnTo>
                    <a:pt x="3047222" y="238087"/>
                  </a:lnTo>
                  <a:lnTo>
                    <a:pt x="3008599" y="210741"/>
                  </a:lnTo>
                  <a:lnTo>
                    <a:pt x="2965506" y="190233"/>
                  </a:lnTo>
                  <a:lnTo>
                    <a:pt x="2918727" y="177351"/>
                  </a:lnTo>
                  <a:lnTo>
                    <a:pt x="2869050" y="172882"/>
                  </a:lnTo>
                  <a:lnTo>
                    <a:pt x="3213360" y="172882"/>
                  </a:lnTo>
                  <a:lnTo>
                    <a:pt x="3238502" y="206530"/>
                  </a:lnTo>
                  <a:lnTo>
                    <a:pt x="3261945" y="245141"/>
                  </a:lnTo>
                  <a:lnTo>
                    <a:pt x="3281654" y="286074"/>
                  </a:lnTo>
                  <a:lnTo>
                    <a:pt x="3297394" y="329091"/>
                  </a:lnTo>
                  <a:lnTo>
                    <a:pt x="3308929" y="373957"/>
                  </a:lnTo>
                  <a:lnTo>
                    <a:pt x="3316023" y="420436"/>
                  </a:lnTo>
                  <a:lnTo>
                    <a:pt x="3318440" y="468293"/>
                  </a:lnTo>
                  <a:lnTo>
                    <a:pt x="3318440" y="6314402"/>
                  </a:lnTo>
                  <a:lnTo>
                    <a:pt x="3316023" y="6362258"/>
                  </a:lnTo>
                  <a:lnTo>
                    <a:pt x="3308929" y="6408738"/>
                  </a:lnTo>
                  <a:lnTo>
                    <a:pt x="3297394" y="6453604"/>
                  </a:lnTo>
                  <a:lnTo>
                    <a:pt x="3281654" y="6496621"/>
                  </a:lnTo>
                  <a:lnTo>
                    <a:pt x="3261945" y="6537554"/>
                  </a:lnTo>
                  <a:lnTo>
                    <a:pt x="3238502" y="6576165"/>
                  </a:lnTo>
                  <a:lnTo>
                    <a:pt x="3211562" y="6612219"/>
                  </a:lnTo>
                  <a:lnTo>
                    <a:pt x="3206126" y="6618205"/>
                  </a:lnTo>
                  <a:close/>
                </a:path>
                <a:path w="3318509" h="6783070">
                  <a:moveTo>
                    <a:pt x="2501552" y="298767"/>
                  </a:moveTo>
                  <a:lnTo>
                    <a:pt x="2057466" y="298767"/>
                  </a:lnTo>
                  <a:lnTo>
                    <a:pt x="2073920" y="295515"/>
                  </a:lnTo>
                  <a:lnTo>
                    <a:pt x="2087230" y="286598"/>
                  </a:lnTo>
                  <a:lnTo>
                    <a:pt x="2096138" y="273275"/>
                  </a:lnTo>
                  <a:lnTo>
                    <a:pt x="2099387" y="256805"/>
                  </a:lnTo>
                  <a:lnTo>
                    <a:pt x="2096138" y="240335"/>
                  </a:lnTo>
                  <a:lnTo>
                    <a:pt x="2087230" y="227013"/>
                  </a:lnTo>
                  <a:lnTo>
                    <a:pt x="2073920" y="218096"/>
                  </a:lnTo>
                  <a:lnTo>
                    <a:pt x="2057466" y="214844"/>
                  </a:lnTo>
                  <a:lnTo>
                    <a:pt x="2510209" y="214844"/>
                  </a:lnTo>
                  <a:lnTo>
                    <a:pt x="2510209" y="248413"/>
                  </a:lnTo>
                  <a:lnTo>
                    <a:pt x="2502201" y="297518"/>
                  </a:lnTo>
                  <a:lnTo>
                    <a:pt x="2501552" y="298767"/>
                  </a:lnTo>
                  <a:close/>
                </a:path>
                <a:path w="3318509" h="6783070">
                  <a:moveTo>
                    <a:pt x="2026861" y="285339"/>
                  </a:moveTo>
                  <a:lnTo>
                    <a:pt x="1841155" y="285339"/>
                  </a:lnTo>
                  <a:lnTo>
                    <a:pt x="1851976" y="283241"/>
                  </a:lnTo>
                  <a:lnTo>
                    <a:pt x="1861068" y="277367"/>
                  </a:lnTo>
                  <a:lnTo>
                    <a:pt x="1867330" y="268345"/>
                  </a:lnTo>
                  <a:lnTo>
                    <a:pt x="1869661" y="256805"/>
                  </a:lnTo>
                  <a:lnTo>
                    <a:pt x="1867330" y="245266"/>
                  </a:lnTo>
                  <a:lnTo>
                    <a:pt x="1861068" y="236244"/>
                  </a:lnTo>
                  <a:lnTo>
                    <a:pt x="1851976" y="230369"/>
                  </a:lnTo>
                  <a:lnTo>
                    <a:pt x="1841155" y="228271"/>
                  </a:lnTo>
                  <a:lnTo>
                    <a:pt x="2027452" y="228271"/>
                  </a:lnTo>
                  <a:lnTo>
                    <a:pt x="2019030" y="240335"/>
                  </a:lnTo>
                  <a:lnTo>
                    <a:pt x="2015545" y="256805"/>
                  </a:lnTo>
                  <a:lnTo>
                    <a:pt x="2018794" y="273275"/>
                  </a:lnTo>
                  <a:lnTo>
                    <a:pt x="2026861" y="28533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367838" y="1235253"/>
              <a:ext cx="2975701" cy="64484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03326" y="1290541"/>
              <a:ext cx="459740" cy="57150"/>
            </a:xfrm>
            <a:custGeom>
              <a:avLst/>
              <a:gdLst/>
              <a:ahLst/>
              <a:cxnLst/>
              <a:rect l="l" t="t" r="r" b="b"/>
              <a:pathLst>
                <a:path w="459740" h="57150">
                  <a:moveTo>
                    <a:pt x="430944" y="57067"/>
                  </a:moveTo>
                  <a:lnTo>
                    <a:pt x="28506" y="57067"/>
                  </a:lnTo>
                  <a:lnTo>
                    <a:pt x="17685" y="54969"/>
                  </a:lnTo>
                  <a:lnTo>
                    <a:pt x="8593" y="49095"/>
                  </a:lnTo>
                  <a:lnTo>
                    <a:pt x="2331" y="40073"/>
                  </a:lnTo>
                  <a:lnTo>
                    <a:pt x="0" y="28533"/>
                  </a:lnTo>
                  <a:lnTo>
                    <a:pt x="2331" y="16994"/>
                  </a:lnTo>
                  <a:lnTo>
                    <a:pt x="8593" y="7972"/>
                  </a:lnTo>
                  <a:lnTo>
                    <a:pt x="17685" y="2098"/>
                  </a:lnTo>
                  <a:lnTo>
                    <a:pt x="28506" y="0"/>
                  </a:lnTo>
                  <a:lnTo>
                    <a:pt x="430944" y="0"/>
                  </a:lnTo>
                  <a:lnTo>
                    <a:pt x="441765" y="2098"/>
                  </a:lnTo>
                  <a:lnTo>
                    <a:pt x="450856" y="7972"/>
                  </a:lnTo>
                  <a:lnTo>
                    <a:pt x="457118" y="16994"/>
                  </a:lnTo>
                  <a:lnTo>
                    <a:pt x="459450" y="28533"/>
                  </a:lnTo>
                  <a:lnTo>
                    <a:pt x="457118" y="40073"/>
                  </a:lnTo>
                  <a:lnTo>
                    <a:pt x="450856" y="49095"/>
                  </a:lnTo>
                  <a:lnTo>
                    <a:pt x="441765" y="54969"/>
                  </a:lnTo>
                  <a:lnTo>
                    <a:pt x="430944" y="57067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08627" y="1277109"/>
              <a:ext cx="83908" cy="83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22681" y="1935085"/>
              <a:ext cx="3459479" cy="1621790"/>
            </a:xfrm>
            <a:custGeom>
              <a:avLst/>
              <a:gdLst/>
              <a:ahLst/>
              <a:cxnLst/>
              <a:rect l="l" t="t" r="r" b="b"/>
              <a:pathLst>
                <a:path w="3459479" h="1621789">
                  <a:moveTo>
                    <a:pt x="36893" y="1111135"/>
                  </a:moveTo>
                  <a:lnTo>
                    <a:pt x="22644" y="1114082"/>
                  </a:lnTo>
                  <a:lnTo>
                    <a:pt x="10896" y="1122045"/>
                  </a:lnTo>
                  <a:lnTo>
                    <a:pt x="2933" y="1133805"/>
                  </a:lnTo>
                  <a:lnTo>
                    <a:pt x="0" y="1148067"/>
                  </a:lnTo>
                  <a:lnTo>
                    <a:pt x="0" y="1584464"/>
                  </a:lnTo>
                  <a:lnTo>
                    <a:pt x="2933" y="1598739"/>
                  </a:lnTo>
                  <a:lnTo>
                    <a:pt x="10896" y="1610487"/>
                  </a:lnTo>
                  <a:lnTo>
                    <a:pt x="22644" y="1618462"/>
                  </a:lnTo>
                  <a:lnTo>
                    <a:pt x="36893" y="1621396"/>
                  </a:lnTo>
                  <a:lnTo>
                    <a:pt x="36893" y="1111135"/>
                  </a:lnTo>
                  <a:close/>
                </a:path>
                <a:path w="3459479" h="1621789">
                  <a:moveTo>
                    <a:pt x="36893" y="491782"/>
                  </a:moveTo>
                  <a:lnTo>
                    <a:pt x="22644" y="494461"/>
                  </a:lnTo>
                  <a:lnTo>
                    <a:pt x="10896" y="501853"/>
                  </a:lnTo>
                  <a:lnTo>
                    <a:pt x="2933" y="513029"/>
                  </a:lnTo>
                  <a:lnTo>
                    <a:pt x="0" y="527037"/>
                  </a:lnTo>
                  <a:lnTo>
                    <a:pt x="0" y="963434"/>
                  </a:lnTo>
                  <a:lnTo>
                    <a:pt x="2933" y="977696"/>
                  </a:lnTo>
                  <a:lnTo>
                    <a:pt x="10896" y="989457"/>
                  </a:lnTo>
                  <a:lnTo>
                    <a:pt x="22644" y="997419"/>
                  </a:lnTo>
                  <a:lnTo>
                    <a:pt x="36893" y="1000366"/>
                  </a:lnTo>
                  <a:lnTo>
                    <a:pt x="36893" y="491782"/>
                  </a:lnTo>
                  <a:close/>
                </a:path>
                <a:path w="3459479" h="1621789">
                  <a:moveTo>
                    <a:pt x="36893" y="0"/>
                  </a:moveTo>
                  <a:lnTo>
                    <a:pt x="22644" y="2667"/>
                  </a:lnTo>
                  <a:lnTo>
                    <a:pt x="10896" y="10058"/>
                  </a:lnTo>
                  <a:lnTo>
                    <a:pt x="2933" y="21234"/>
                  </a:lnTo>
                  <a:lnTo>
                    <a:pt x="0" y="35242"/>
                  </a:lnTo>
                  <a:lnTo>
                    <a:pt x="0" y="245046"/>
                  </a:lnTo>
                  <a:lnTo>
                    <a:pt x="2933" y="259321"/>
                  </a:lnTo>
                  <a:lnTo>
                    <a:pt x="10896" y="271068"/>
                  </a:lnTo>
                  <a:lnTo>
                    <a:pt x="22644" y="279044"/>
                  </a:lnTo>
                  <a:lnTo>
                    <a:pt x="36893" y="281978"/>
                  </a:lnTo>
                  <a:lnTo>
                    <a:pt x="36893" y="0"/>
                  </a:lnTo>
                  <a:close/>
                </a:path>
                <a:path w="3459479" h="1621789">
                  <a:moveTo>
                    <a:pt x="3459289" y="696556"/>
                  </a:moveTo>
                  <a:lnTo>
                    <a:pt x="3456355" y="682294"/>
                  </a:lnTo>
                  <a:lnTo>
                    <a:pt x="3448393" y="670547"/>
                  </a:lnTo>
                  <a:lnTo>
                    <a:pt x="3436658" y="662571"/>
                  </a:lnTo>
                  <a:lnTo>
                    <a:pt x="3422408" y="659638"/>
                  </a:lnTo>
                  <a:lnTo>
                    <a:pt x="3422408" y="1477048"/>
                  </a:lnTo>
                  <a:lnTo>
                    <a:pt x="3436658" y="1474114"/>
                  </a:lnTo>
                  <a:lnTo>
                    <a:pt x="3448393" y="1466138"/>
                  </a:lnTo>
                  <a:lnTo>
                    <a:pt x="3456355" y="1454391"/>
                  </a:lnTo>
                  <a:lnTo>
                    <a:pt x="3459289" y="1440116"/>
                  </a:lnTo>
                  <a:lnTo>
                    <a:pt x="3459289" y="696556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59578" y="1028699"/>
              <a:ext cx="3385820" cy="6850380"/>
            </a:xfrm>
            <a:custGeom>
              <a:avLst/>
              <a:gdLst/>
              <a:ahLst/>
              <a:cxnLst/>
              <a:rect l="l" t="t" r="r" b="b"/>
              <a:pathLst>
                <a:path w="3385820" h="6850380">
                  <a:moveTo>
                    <a:pt x="2884142" y="6849834"/>
                  </a:moveTo>
                  <a:lnTo>
                    <a:pt x="501371" y="6849834"/>
                  </a:lnTo>
                  <a:lnTo>
                    <a:pt x="453120" y="6847535"/>
                  </a:lnTo>
                  <a:lnTo>
                    <a:pt x="406160" y="6840777"/>
                  </a:lnTo>
                  <a:lnTo>
                    <a:pt x="360701" y="6829771"/>
                  </a:lnTo>
                  <a:lnTo>
                    <a:pt x="316953" y="6814730"/>
                  </a:lnTo>
                  <a:lnTo>
                    <a:pt x="275129" y="6795864"/>
                  </a:lnTo>
                  <a:lnTo>
                    <a:pt x="235438" y="6773384"/>
                  </a:lnTo>
                  <a:lnTo>
                    <a:pt x="198092" y="6747501"/>
                  </a:lnTo>
                  <a:lnTo>
                    <a:pt x="163302" y="6718426"/>
                  </a:lnTo>
                  <a:lnTo>
                    <a:pt x="131279" y="6686371"/>
                  </a:lnTo>
                  <a:lnTo>
                    <a:pt x="102233" y="6651547"/>
                  </a:lnTo>
                  <a:lnTo>
                    <a:pt x="76375" y="6614165"/>
                  </a:lnTo>
                  <a:lnTo>
                    <a:pt x="53917" y="6574435"/>
                  </a:lnTo>
                  <a:lnTo>
                    <a:pt x="35069" y="6532570"/>
                  </a:lnTo>
                  <a:lnTo>
                    <a:pt x="20043" y="6488780"/>
                  </a:lnTo>
                  <a:lnTo>
                    <a:pt x="9048" y="6443276"/>
                  </a:lnTo>
                  <a:lnTo>
                    <a:pt x="2297" y="6396269"/>
                  </a:lnTo>
                  <a:lnTo>
                    <a:pt x="79" y="6349650"/>
                  </a:lnTo>
                  <a:lnTo>
                    <a:pt x="0" y="501862"/>
                  </a:lnTo>
                  <a:lnTo>
                    <a:pt x="628" y="476449"/>
                  </a:lnTo>
                  <a:lnTo>
                    <a:pt x="5659" y="425623"/>
                  </a:lnTo>
                  <a:lnTo>
                    <a:pt x="15301" y="376816"/>
                  </a:lnTo>
                  <a:lnTo>
                    <a:pt x="28231" y="334880"/>
                  </a:lnTo>
                  <a:lnTo>
                    <a:pt x="50304" y="283661"/>
                  </a:lnTo>
                  <a:lnTo>
                    <a:pt x="73780" y="241699"/>
                  </a:lnTo>
                  <a:lnTo>
                    <a:pt x="111246" y="186624"/>
                  </a:lnTo>
                  <a:lnTo>
                    <a:pt x="147560" y="146026"/>
                  </a:lnTo>
                  <a:lnTo>
                    <a:pt x="156364" y="138211"/>
                  </a:lnTo>
                  <a:lnTo>
                    <a:pt x="173970" y="121951"/>
                  </a:lnTo>
                  <a:lnTo>
                    <a:pt x="221013" y="85616"/>
                  </a:lnTo>
                  <a:lnTo>
                    <a:pt x="262215" y="60679"/>
                  </a:lnTo>
                  <a:lnTo>
                    <a:pt x="306057" y="39617"/>
                  </a:lnTo>
                  <a:lnTo>
                    <a:pt x="352216" y="22725"/>
                  </a:lnTo>
                  <a:lnTo>
                    <a:pt x="400370" y="10295"/>
                  </a:lnTo>
                  <a:lnTo>
                    <a:pt x="450196" y="2622"/>
                  </a:lnTo>
                  <a:lnTo>
                    <a:pt x="501371" y="0"/>
                  </a:lnTo>
                  <a:lnTo>
                    <a:pt x="2885818" y="0"/>
                  </a:lnTo>
                  <a:lnTo>
                    <a:pt x="2936905" y="2534"/>
                  </a:lnTo>
                  <a:lnTo>
                    <a:pt x="2986526" y="10002"/>
                  </a:lnTo>
                  <a:lnTo>
                    <a:pt x="3034445" y="22196"/>
                  </a:lnTo>
                  <a:lnTo>
                    <a:pt x="3065729" y="33569"/>
                  </a:lnTo>
                  <a:lnTo>
                    <a:pt x="501371" y="33569"/>
                  </a:lnTo>
                  <a:lnTo>
                    <a:pt x="453562" y="35989"/>
                  </a:lnTo>
                  <a:lnTo>
                    <a:pt x="407128" y="43092"/>
                  </a:lnTo>
                  <a:lnTo>
                    <a:pt x="362306" y="54646"/>
                  </a:lnTo>
                  <a:lnTo>
                    <a:pt x="319330" y="70417"/>
                  </a:lnTo>
                  <a:lnTo>
                    <a:pt x="278438" y="90170"/>
                  </a:lnTo>
                  <a:lnTo>
                    <a:pt x="239865" y="113673"/>
                  </a:lnTo>
                  <a:lnTo>
                    <a:pt x="203846" y="140692"/>
                  </a:lnTo>
                  <a:lnTo>
                    <a:pt x="170617" y="170994"/>
                  </a:lnTo>
                  <a:lnTo>
                    <a:pt x="140414" y="204344"/>
                  </a:lnTo>
                  <a:lnTo>
                    <a:pt x="113474" y="240509"/>
                  </a:lnTo>
                  <a:lnTo>
                    <a:pt x="90031" y="279256"/>
                  </a:lnTo>
                  <a:lnTo>
                    <a:pt x="70322" y="320351"/>
                  </a:lnTo>
                  <a:lnTo>
                    <a:pt x="54582" y="363561"/>
                  </a:lnTo>
                  <a:lnTo>
                    <a:pt x="43047" y="408651"/>
                  </a:lnTo>
                  <a:lnTo>
                    <a:pt x="35953" y="455389"/>
                  </a:lnTo>
                  <a:lnTo>
                    <a:pt x="33621" y="501862"/>
                  </a:lnTo>
                  <a:lnTo>
                    <a:pt x="33536" y="6349650"/>
                  </a:lnTo>
                  <a:lnTo>
                    <a:pt x="35953" y="6397506"/>
                  </a:lnTo>
                  <a:lnTo>
                    <a:pt x="43047" y="6443985"/>
                  </a:lnTo>
                  <a:lnTo>
                    <a:pt x="54582" y="6488852"/>
                  </a:lnTo>
                  <a:lnTo>
                    <a:pt x="70322" y="6531869"/>
                  </a:lnTo>
                  <a:lnTo>
                    <a:pt x="90031" y="6572801"/>
                  </a:lnTo>
                  <a:lnTo>
                    <a:pt x="113474" y="6611413"/>
                  </a:lnTo>
                  <a:lnTo>
                    <a:pt x="140414" y="6647467"/>
                  </a:lnTo>
                  <a:lnTo>
                    <a:pt x="170617" y="6680728"/>
                  </a:lnTo>
                  <a:lnTo>
                    <a:pt x="203846" y="6710960"/>
                  </a:lnTo>
                  <a:lnTo>
                    <a:pt x="239865" y="6737927"/>
                  </a:lnTo>
                  <a:lnTo>
                    <a:pt x="278438" y="6761393"/>
                  </a:lnTo>
                  <a:lnTo>
                    <a:pt x="319330" y="6781122"/>
                  </a:lnTo>
                  <a:lnTo>
                    <a:pt x="362306" y="6796877"/>
                  </a:lnTo>
                  <a:lnTo>
                    <a:pt x="407128" y="6808423"/>
                  </a:lnTo>
                  <a:lnTo>
                    <a:pt x="453562" y="6815524"/>
                  </a:lnTo>
                  <a:lnTo>
                    <a:pt x="501371" y="6817943"/>
                  </a:lnTo>
                  <a:lnTo>
                    <a:pt x="3059214" y="6817943"/>
                  </a:lnTo>
                  <a:lnTo>
                    <a:pt x="3024812" y="6829771"/>
                  </a:lnTo>
                  <a:lnTo>
                    <a:pt x="2979352" y="6840777"/>
                  </a:lnTo>
                  <a:lnTo>
                    <a:pt x="2932392" y="6847535"/>
                  </a:lnTo>
                  <a:lnTo>
                    <a:pt x="2884142" y="6849834"/>
                  </a:lnTo>
                  <a:close/>
                </a:path>
                <a:path w="3385820" h="6850380">
                  <a:moveTo>
                    <a:pt x="3059214" y="6817943"/>
                  </a:moveTo>
                  <a:lnTo>
                    <a:pt x="2884142" y="6817943"/>
                  </a:lnTo>
                  <a:lnTo>
                    <a:pt x="2931951" y="6815524"/>
                  </a:lnTo>
                  <a:lnTo>
                    <a:pt x="2978385" y="6808423"/>
                  </a:lnTo>
                  <a:lnTo>
                    <a:pt x="3023207" y="6796877"/>
                  </a:lnTo>
                  <a:lnTo>
                    <a:pt x="3066182" y="6781122"/>
                  </a:lnTo>
                  <a:lnTo>
                    <a:pt x="3107074" y="6761393"/>
                  </a:lnTo>
                  <a:lnTo>
                    <a:pt x="3145648" y="6737927"/>
                  </a:lnTo>
                  <a:lnTo>
                    <a:pt x="3181667" y="6710960"/>
                  </a:lnTo>
                  <a:lnTo>
                    <a:pt x="3214896" y="6680728"/>
                  </a:lnTo>
                  <a:lnTo>
                    <a:pt x="3245098" y="6647467"/>
                  </a:lnTo>
                  <a:lnTo>
                    <a:pt x="3272039" y="6611413"/>
                  </a:lnTo>
                  <a:lnTo>
                    <a:pt x="3295482" y="6572801"/>
                  </a:lnTo>
                  <a:lnTo>
                    <a:pt x="3315191" y="6531869"/>
                  </a:lnTo>
                  <a:lnTo>
                    <a:pt x="3330949" y="6488780"/>
                  </a:lnTo>
                  <a:lnTo>
                    <a:pt x="3342466" y="6443985"/>
                  </a:lnTo>
                  <a:lnTo>
                    <a:pt x="3349559" y="6397506"/>
                  </a:lnTo>
                  <a:lnTo>
                    <a:pt x="3351976" y="6349650"/>
                  </a:lnTo>
                  <a:lnTo>
                    <a:pt x="3351976" y="501862"/>
                  </a:lnTo>
                  <a:lnTo>
                    <a:pt x="3349559" y="454006"/>
                  </a:lnTo>
                  <a:lnTo>
                    <a:pt x="3342466" y="407527"/>
                  </a:lnTo>
                  <a:lnTo>
                    <a:pt x="3330931" y="362660"/>
                  </a:lnTo>
                  <a:lnTo>
                    <a:pt x="3315191" y="319643"/>
                  </a:lnTo>
                  <a:lnTo>
                    <a:pt x="3295482" y="278711"/>
                  </a:lnTo>
                  <a:lnTo>
                    <a:pt x="3272039" y="240099"/>
                  </a:lnTo>
                  <a:lnTo>
                    <a:pt x="3245098" y="204045"/>
                  </a:lnTo>
                  <a:lnTo>
                    <a:pt x="3214896" y="170784"/>
                  </a:lnTo>
                  <a:lnTo>
                    <a:pt x="3181667" y="140552"/>
                  </a:lnTo>
                  <a:lnTo>
                    <a:pt x="3145648" y="113585"/>
                  </a:lnTo>
                  <a:lnTo>
                    <a:pt x="3107074" y="90119"/>
                  </a:lnTo>
                  <a:lnTo>
                    <a:pt x="3066182" y="70390"/>
                  </a:lnTo>
                  <a:lnTo>
                    <a:pt x="3023207" y="54635"/>
                  </a:lnTo>
                  <a:lnTo>
                    <a:pt x="2978385" y="43089"/>
                  </a:lnTo>
                  <a:lnTo>
                    <a:pt x="2931951" y="35988"/>
                  </a:lnTo>
                  <a:lnTo>
                    <a:pt x="2884142" y="33569"/>
                  </a:lnTo>
                  <a:lnTo>
                    <a:pt x="3065729" y="33569"/>
                  </a:lnTo>
                  <a:lnTo>
                    <a:pt x="3124241" y="59945"/>
                  </a:lnTo>
                  <a:lnTo>
                    <a:pt x="3165648" y="85088"/>
                  </a:lnTo>
                  <a:lnTo>
                    <a:pt x="3204416" y="114135"/>
                  </a:lnTo>
                  <a:lnTo>
                    <a:pt x="3239629" y="146026"/>
                  </a:lnTo>
                  <a:lnTo>
                    <a:pt x="3275235" y="186860"/>
                  </a:lnTo>
                  <a:lnTo>
                    <a:pt x="3300623" y="221557"/>
                  </a:lnTo>
                  <a:lnTo>
                    <a:pt x="3325776" y="262051"/>
                  </a:lnTo>
                  <a:lnTo>
                    <a:pt x="3344378" y="300314"/>
                  </a:lnTo>
                  <a:lnTo>
                    <a:pt x="3363714" y="352478"/>
                  </a:lnTo>
                  <a:lnTo>
                    <a:pt x="3375452" y="401154"/>
                  </a:lnTo>
                  <a:lnTo>
                    <a:pt x="3382998" y="450249"/>
                  </a:lnTo>
                  <a:lnTo>
                    <a:pt x="3385513" y="501862"/>
                  </a:lnTo>
                  <a:lnTo>
                    <a:pt x="3385433" y="6349650"/>
                  </a:lnTo>
                  <a:lnTo>
                    <a:pt x="3383216" y="6396269"/>
                  </a:lnTo>
                  <a:lnTo>
                    <a:pt x="3376464" y="6443276"/>
                  </a:lnTo>
                  <a:lnTo>
                    <a:pt x="3365445" y="6488852"/>
                  </a:lnTo>
                  <a:lnTo>
                    <a:pt x="3350443" y="6532570"/>
                  </a:lnTo>
                  <a:lnTo>
                    <a:pt x="3331595" y="6574435"/>
                  </a:lnTo>
                  <a:lnTo>
                    <a:pt x="3309137" y="6614165"/>
                  </a:lnTo>
                  <a:lnTo>
                    <a:pt x="3283280" y="6651547"/>
                  </a:lnTo>
                  <a:lnTo>
                    <a:pt x="3254234" y="6686371"/>
                  </a:lnTo>
                  <a:lnTo>
                    <a:pt x="3222210" y="6718426"/>
                  </a:lnTo>
                  <a:lnTo>
                    <a:pt x="3187420" y="6747501"/>
                  </a:lnTo>
                  <a:lnTo>
                    <a:pt x="3150074" y="6773384"/>
                  </a:lnTo>
                  <a:lnTo>
                    <a:pt x="3110384" y="6795864"/>
                  </a:lnTo>
                  <a:lnTo>
                    <a:pt x="3068559" y="6814730"/>
                  </a:lnTo>
                  <a:lnTo>
                    <a:pt x="3059214" y="6817943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028700" y="1028699"/>
            <a:ext cx="19050" cy="885825"/>
          </a:xfrm>
          <a:custGeom>
            <a:avLst/>
            <a:gdLst/>
            <a:ahLst/>
            <a:cxnLst/>
            <a:rect l="l" t="t" r="r" b="b"/>
            <a:pathLst>
              <a:path w="19050" h="885825">
                <a:moveTo>
                  <a:pt x="19050" y="885825"/>
                </a:moveTo>
                <a:lnTo>
                  <a:pt x="0" y="885825"/>
                </a:lnTo>
                <a:lnTo>
                  <a:pt x="0" y="0"/>
                </a:lnTo>
                <a:lnTo>
                  <a:pt x="19050" y="0"/>
                </a:lnTo>
                <a:lnTo>
                  <a:pt x="19050" y="885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94562" y="9043123"/>
            <a:ext cx="3190875" cy="219075"/>
          </a:xfrm>
          <a:custGeom>
            <a:avLst/>
            <a:gdLst/>
            <a:ahLst/>
            <a:cxnLst/>
            <a:rect l="l" t="t" r="r" b="b"/>
            <a:pathLst>
              <a:path w="3190875" h="219075">
                <a:moveTo>
                  <a:pt x="3190875" y="97256"/>
                </a:moveTo>
                <a:lnTo>
                  <a:pt x="457200" y="97256"/>
                </a:lnTo>
                <a:lnTo>
                  <a:pt x="457200" y="0"/>
                </a:lnTo>
                <a:lnTo>
                  <a:pt x="0" y="0"/>
                </a:lnTo>
                <a:lnTo>
                  <a:pt x="0" y="97256"/>
                </a:lnTo>
                <a:lnTo>
                  <a:pt x="0" y="116306"/>
                </a:lnTo>
                <a:lnTo>
                  <a:pt x="0" y="219075"/>
                </a:lnTo>
                <a:lnTo>
                  <a:pt x="457200" y="219075"/>
                </a:lnTo>
                <a:lnTo>
                  <a:pt x="457200" y="116306"/>
                </a:lnTo>
                <a:lnTo>
                  <a:pt x="3190875" y="116306"/>
                </a:lnTo>
                <a:lnTo>
                  <a:pt x="3190875" y="972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1161288" y="1028699"/>
            <a:ext cx="3459479" cy="6850380"/>
            <a:chOff x="11161288" y="1028699"/>
            <a:chExt cx="3459479" cy="6850380"/>
          </a:xfrm>
        </p:grpSpPr>
        <p:sp>
          <p:nvSpPr>
            <p:cNvPr id="12" name="object 12"/>
            <p:cNvSpPr/>
            <p:nvPr/>
          </p:nvSpPr>
          <p:spPr>
            <a:xfrm>
              <a:off x="11231715" y="1062269"/>
              <a:ext cx="3318510" cy="6783070"/>
            </a:xfrm>
            <a:custGeom>
              <a:avLst/>
              <a:gdLst/>
              <a:ahLst/>
              <a:cxnLst/>
              <a:rect l="l" t="t" r="r" b="b"/>
              <a:pathLst>
                <a:path w="3318509" h="6783070">
                  <a:moveTo>
                    <a:pt x="2850605" y="6782695"/>
                  </a:moveTo>
                  <a:lnTo>
                    <a:pt x="467834" y="6782695"/>
                  </a:lnTo>
                  <a:lnTo>
                    <a:pt x="420025" y="6780276"/>
                  </a:lnTo>
                  <a:lnTo>
                    <a:pt x="373591" y="6773175"/>
                  </a:lnTo>
                  <a:lnTo>
                    <a:pt x="328769" y="6761629"/>
                  </a:lnTo>
                  <a:lnTo>
                    <a:pt x="285794" y="6745874"/>
                  </a:lnTo>
                  <a:lnTo>
                    <a:pt x="244901" y="6726145"/>
                  </a:lnTo>
                  <a:lnTo>
                    <a:pt x="206328" y="6702680"/>
                  </a:lnTo>
                  <a:lnTo>
                    <a:pt x="170309" y="6675713"/>
                  </a:lnTo>
                  <a:lnTo>
                    <a:pt x="137080" y="6645480"/>
                  </a:lnTo>
                  <a:lnTo>
                    <a:pt x="106878" y="6612219"/>
                  </a:lnTo>
                  <a:lnTo>
                    <a:pt x="79937" y="6576165"/>
                  </a:lnTo>
                  <a:lnTo>
                    <a:pt x="56494" y="6537554"/>
                  </a:lnTo>
                  <a:lnTo>
                    <a:pt x="36785" y="6496621"/>
                  </a:lnTo>
                  <a:lnTo>
                    <a:pt x="21045" y="6453604"/>
                  </a:lnTo>
                  <a:lnTo>
                    <a:pt x="9510" y="6408738"/>
                  </a:lnTo>
                  <a:lnTo>
                    <a:pt x="2416" y="6362258"/>
                  </a:lnTo>
                  <a:lnTo>
                    <a:pt x="0" y="6314402"/>
                  </a:lnTo>
                  <a:lnTo>
                    <a:pt x="0" y="468293"/>
                  </a:lnTo>
                  <a:lnTo>
                    <a:pt x="2416" y="420436"/>
                  </a:lnTo>
                  <a:lnTo>
                    <a:pt x="9510" y="373957"/>
                  </a:lnTo>
                  <a:lnTo>
                    <a:pt x="21045" y="329091"/>
                  </a:lnTo>
                  <a:lnTo>
                    <a:pt x="36785" y="286074"/>
                  </a:lnTo>
                  <a:lnTo>
                    <a:pt x="56494" y="245141"/>
                  </a:lnTo>
                  <a:lnTo>
                    <a:pt x="79937" y="206530"/>
                  </a:lnTo>
                  <a:lnTo>
                    <a:pt x="106878" y="170476"/>
                  </a:lnTo>
                  <a:lnTo>
                    <a:pt x="137080" y="137214"/>
                  </a:lnTo>
                  <a:lnTo>
                    <a:pt x="170309" y="106982"/>
                  </a:lnTo>
                  <a:lnTo>
                    <a:pt x="206328" y="80015"/>
                  </a:lnTo>
                  <a:lnTo>
                    <a:pt x="244902" y="56549"/>
                  </a:lnTo>
                  <a:lnTo>
                    <a:pt x="285794" y="36821"/>
                  </a:lnTo>
                  <a:lnTo>
                    <a:pt x="328770" y="21065"/>
                  </a:lnTo>
                  <a:lnTo>
                    <a:pt x="373592" y="9519"/>
                  </a:lnTo>
                  <a:lnTo>
                    <a:pt x="420028" y="2419"/>
                  </a:lnTo>
                  <a:lnTo>
                    <a:pt x="467834" y="0"/>
                  </a:lnTo>
                  <a:lnTo>
                    <a:pt x="2850608" y="0"/>
                  </a:lnTo>
                  <a:lnTo>
                    <a:pt x="2898415" y="2419"/>
                  </a:lnTo>
                  <a:lnTo>
                    <a:pt x="2944849" y="9520"/>
                  </a:lnTo>
                  <a:lnTo>
                    <a:pt x="2989671" y="21066"/>
                  </a:lnTo>
                  <a:lnTo>
                    <a:pt x="3032646" y="36821"/>
                  </a:lnTo>
                  <a:lnTo>
                    <a:pt x="3073538" y="56550"/>
                  </a:lnTo>
                  <a:lnTo>
                    <a:pt x="3112112" y="80015"/>
                  </a:lnTo>
                  <a:lnTo>
                    <a:pt x="3148131" y="106982"/>
                  </a:lnTo>
                  <a:lnTo>
                    <a:pt x="3181359" y="137214"/>
                  </a:lnTo>
                  <a:lnTo>
                    <a:pt x="3211562" y="170476"/>
                  </a:lnTo>
                  <a:lnTo>
                    <a:pt x="3213360" y="172882"/>
                  </a:lnTo>
                  <a:lnTo>
                    <a:pt x="451066" y="172882"/>
                  </a:lnTo>
                  <a:lnTo>
                    <a:pt x="401389" y="177351"/>
                  </a:lnTo>
                  <a:lnTo>
                    <a:pt x="354611" y="190233"/>
                  </a:lnTo>
                  <a:lnTo>
                    <a:pt x="311517" y="210741"/>
                  </a:lnTo>
                  <a:lnTo>
                    <a:pt x="272895" y="238087"/>
                  </a:lnTo>
                  <a:lnTo>
                    <a:pt x="239531" y="271483"/>
                  </a:lnTo>
                  <a:lnTo>
                    <a:pt x="212211" y="310143"/>
                  </a:lnTo>
                  <a:lnTo>
                    <a:pt x="191724" y="353279"/>
                  </a:lnTo>
                  <a:lnTo>
                    <a:pt x="178854" y="400104"/>
                  </a:lnTo>
                  <a:lnTo>
                    <a:pt x="174390" y="449829"/>
                  </a:lnTo>
                  <a:lnTo>
                    <a:pt x="174390" y="6341258"/>
                  </a:lnTo>
                  <a:lnTo>
                    <a:pt x="178854" y="6390983"/>
                  </a:lnTo>
                  <a:lnTo>
                    <a:pt x="191724" y="6437808"/>
                  </a:lnTo>
                  <a:lnTo>
                    <a:pt x="212211" y="6480944"/>
                  </a:lnTo>
                  <a:lnTo>
                    <a:pt x="239531" y="6519604"/>
                  </a:lnTo>
                  <a:lnTo>
                    <a:pt x="272895" y="6553001"/>
                  </a:lnTo>
                  <a:lnTo>
                    <a:pt x="311517" y="6580347"/>
                  </a:lnTo>
                  <a:lnTo>
                    <a:pt x="354611" y="6600854"/>
                  </a:lnTo>
                  <a:lnTo>
                    <a:pt x="401389" y="6613736"/>
                  </a:lnTo>
                  <a:lnTo>
                    <a:pt x="451066" y="6618205"/>
                  </a:lnTo>
                  <a:lnTo>
                    <a:pt x="3206126" y="6618205"/>
                  </a:lnTo>
                  <a:lnTo>
                    <a:pt x="3181359" y="6645480"/>
                  </a:lnTo>
                  <a:lnTo>
                    <a:pt x="3148130" y="6675713"/>
                  </a:lnTo>
                  <a:lnTo>
                    <a:pt x="3112111" y="6702680"/>
                  </a:lnTo>
                  <a:lnTo>
                    <a:pt x="3073538" y="6726145"/>
                  </a:lnTo>
                  <a:lnTo>
                    <a:pt x="3032646" y="6745874"/>
                  </a:lnTo>
                  <a:lnTo>
                    <a:pt x="2989670" y="6761629"/>
                  </a:lnTo>
                  <a:lnTo>
                    <a:pt x="2944848" y="6773175"/>
                  </a:lnTo>
                  <a:lnTo>
                    <a:pt x="2898414" y="6780276"/>
                  </a:lnTo>
                  <a:lnTo>
                    <a:pt x="2850605" y="6782695"/>
                  </a:lnTo>
                  <a:close/>
                </a:path>
                <a:path w="3318509" h="6783070">
                  <a:moveTo>
                    <a:pt x="2354264" y="404511"/>
                  </a:moveTo>
                  <a:lnTo>
                    <a:pt x="967529" y="404511"/>
                  </a:lnTo>
                  <a:lnTo>
                    <a:pt x="918471" y="396494"/>
                  </a:lnTo>
                  <a:lnTo>
                    <a:pt x="875692" y="374218"/>
                  </a:lnTo>
                  <a:lnTo>
                    <a:pt x="841847" y="340339"/>
                  </a:lnTo>
                  <a:lnTo>
                    <a:pt x="819592" y="297518"/>
                  </a:lnTo>
                  <a:lnTo>
                    <a:pt x="811584" y="248413"/>
                  </a:lnTo>
                  <a:lnTo>
                    <a:pt x="811584" y="172882"/>
                  </a:lnTo>
                  <a:lnTo>
                    <a:pt x="2510209" y="172882"/>
                  </a:lnTo>
                  <a:lnTo>
                    <a:pt x="2510209" y="214844"/>
                  </a:lnTo>
                  <a:lnTo>
                    <a:pt x="2057466" y="214844"/>
                  </a:lnTo>
                  <a:lnTo>
                    <a:pt x="2041720" y="218096"/>
                  </a:lnTo>
                  <a:lnTo>
                    <a:pt x="2028331" y="227013"/>
                  </a:lnTo>
                  <a:lnTo>
                    <a:pt x="2027452" y="228271"/>
                  </a:lnTo>
                  <a:lnTo>
                    <a:pt x="1438717" y="228271"/>
                  </a:lnTo>
                  <a:lnTo>
                    <a:pt x="1427896" y="230369"/>
                  </a:lnTo>
                  <a:lnTo>
                    <a:pt x="1418805" y="236244"/>
                  </a:lnTo>
                  <a:lnTo>
                    <a:pt x="1412543" y="245266"/>
                  </a:lnTo>
                  <a:lnTo>
                    <a:pt x="1410211" y="256805"/>
                  </a:lnTo>
                  <a:lnTo>
                    <a:pt x="1412543" y="268345"/>
                  </a:lnTo>
                  <a:lnTo>
                    <a:pt x="1418805" y="277367"/>
                  </a:lnTo>
                  <a:lnTo>
                    <a:pt x="1427896" y="283241"/>
                  </a:lnTo>
                  <a:lnTo>
                    <a:pt x="1438717" y="285339"/>
                  </a:lnTo>
                  <a:lnTo>
                    <a:pt x="2026861" y="285339"/>
                  </a:lnTo>
                  <a:lnTo>
                    <a:pt x="2027702" y="286598"/>
                  </a:lnTo>
                  <a:lnTo>
                    <a:pt x="2041012" y="295515"/>
                  </a:lnTo>
                  <a:lnTo>
                    <a:pt x="2057466" y="298767"/>
                  </a:lnTo>
                  <a:lnTo>
                    <a:pt x="2501552" y="298767"/>
                  </a:lnTo>
                  <a:lnTo>
                    <a:pt x="2479946" y="340339"/>
                  </a:lnTo>
                  <a:lnTo>
                    <a:pt x="2446101" y="374218"/>
                  </a:lnTo>
                  <a:lnTo>
                    <a:pt x="2403322" y="396494"/>
                  </a:lnTo>
                  <a:lnTo>
                    <a:pt x="2354264" y="404511"/>
                  </a:lnTo>
                  <a:close/>
                </a:path>
                <a:path w="3318509" h="6783070">
                  <a:moveTo>
                    <a:pt x="3206126" y="6618205"/>
                  </a:moveTo>
                  <a:lnTo>
                    <a:pt x="2870727" y="6618205"/>
                  </a:lnTo>
                  <a:lnTo>
                    <a:pt x="2920404" y="6613736"/>
                  </a:lnTo>
                  <a:lnTo>
                    <a:pt x="2967183" y="6600854"/>
                  </a:lnTo>
                  <a:lnTo>
                    <a:pt x="3010276" y="6580347"/>
                  </a:lnTo>
                  <a:lnTo>
                    <a:pt x="3048898" y="6553001"/>
                  </a:lnTo>
                  <a:lnTo>
                    <a:pt x="3082263" y="6519604"/>
                  </a:lnTo>
                  <a:lnTo>
                    <a:pt x="3109582" y="6480944"/>
                  </a:lnTo>
                  <a:lnTo>
                    <a:pt x="3130069" y="6437808"/>
                  </a:lnTo>
                  <a:lnTo>
                    <a:pt x="3142939" y="6390983"/>
                  </a:lnTo>
                  <a:lnTo>
                    <a:pt x="3147403" y="6341258"/>
                  </a:lnTo>
                  <a:lnTo>
                    <a:pt x="3145727" y="6341258"/>
                  </a:lnTo>
                  <a:lnTo>
                    <a:pt x="3145727" y="449829"/>
                  </a:lnTo>
                  <a:lnTo>
                    <a:pt x="3141262" y="400104"/>
                  </a:lnTo>
                  <a:lnTo>
                    <a:pt x="3128392" y="353279"/>
                  </a:lnTo>
                  <a:lnTo>
                    <a:pt x="3107905" y="310143"/>
                  </a:lnTo>
                  <a:lnTo>
                    <a:pt x="3080586" y="271483"/>
                  </a:lnTo>
                  <a:lnTo>
                    <a:pt x="3047222" y="238087"/>
                  </a:lnTo>
                  <a:lnTo>
                    <a:pt x="3008599" y="210741"/>
                  </a:lnTo>
                  <a:lnTo>
                    <a:pt x="2965506" y="190233"/>
                  </a:lnTo>
                  <a:lnTo>
                    <a:pt x="2918727" y="177351"/>
                  </a:lnTo>
                  <a:lnTo>
                    <a:pt x="2869050" y="172882"/>
                  </a:lnTo>
                  <a:lnTo>
                    <a:pt x="3213360" y="172882"/>
                  </a:lnTo>
                  <a:lnTo>
                    <a:pt x="3238502" y="206530"/>
                  </a:lnTo>
                  <a:lnTo>
                    <a:pt x="3261945" y="245141"/>
                  </a:lnTo>
                  <a:lnTo>
                    <a:pt x="3281654" y="286074"/>
                  </a:lnTo>
                  <a:lnTo>
                    <a:pt x="3297394" y="329091"/>
                  </a:lnTo>
                  <a:lnTo>
                    <a:pt x="3308929" y="373957"/>
                  </a:lnTo>
                  <a:lnTo>
                    <a:pt x="3316023" y="420436"/>
                  </a:lnTo>
                  <a:lnTo>
                    <a:pt x="3318440" y="468293"/>
                  </a:lnTo>
                  <a:lnTo>
                    <a:pt x="3318440" y="6314402"/>
                  </a:lnTo>
                  <a:lnTo>
                    <a:pt x="3316023" y="6362258"/>
                  </a:lnTo>
                  <a:lnTo>
                    <a:pt x="3308929" y="6408738"/>
                  </a:lnTo>
                  <a:lnTo>
                    <a:pt x="3297394" y="6453604"/>
                  </a:lnTo>
                  <a:lnTo>
                    <a:pt x="3281654" y="6496621"/>
                  </a:lnTo>
                  <a:lnTo>
                    <a:pt x="3261945" y="6537554"/>
                  </a:lnTo>
                  <a:lnTo>
                    <a:pt x="3238502" y="6576165"/>
                  </a:lnTo>
                  <a:lnTo>
                    <a:pt x="3211562" y="6612219"/>
                  </a:lnTo>
                  <a:lnTo>
                    <a:pt x="3206126" y="6618205"/>
                  </a:lnTo>
                  <a:close/>
                </a:path>
                <a:path w="3318509" h="6783070">
                  <a:moveTo>
                    <a:pt x="2501552" y="298767"/>
                  </a:moveTo>
                  <a:lnTo>
                    <a:pt x="2057466" y="298767"/>
                  </a:lnTo>
                  <a:lnTo>
                    <a:pt x="2073920" y="295515"/>
                  </a:lnTo>
                  <a:lnTo>
                    <a:pt x="2087230" y="286598"/>
                  </a:lnTo>
                  <a:lnTo>
                    <a:pt x="2096138" y="273275"/>
                  </a:lnTo>
                  <a:lnTo>
                    <a:pt x="2099387" y="256805"/>
                  </a:lnTo>
                  <a:lnTo>
                    <a:pt x="2096138" y="240335"/>
                  </a:lnTo>
                  <a:lnTo>
                    <a:pt x="2087230" y="227013"/>
                  </a:lnTo>
                  <a:lnTo>
                    <a:pt x="2073920" y="218096"/>
                  </a:lnTo>
                  <a:lnTo>
                    <a:pt x="2057466" y="214844"/>
                  </a:lnTo>
                  <a:lnTo>
                    <a:pt x="2510209" y="214844"/>
                  </a:lnTo>
                  <a:lnTo>
                    <a:pt x="2510209" y="248413"/>
                  </a:lnTo>
                  <a:lnTo>
                    <a:pt x="2502201" y="297518"/>
                  </a:lnTo>
                  <a:lnTo>
                    <a:pt x="2501552" y="298767"/>
                  </a:lnTo>
                  <a:close/>
                </a:path>
                <a:path w="3318509" h="6783070">
                  <a:moveTo>
                    <a:pt x="2026861" y="285339"/>
                  </a:moveTo>
                  <a:lnTo>
                    <a:pt x="1841155" y="285339"/>
                  </a:lnTo>
                  <a:lnTo>
                    <a:pt x="1851976" y="283241"/>
                  </a:lnTo>
                  <a:lnTo>
                    <a:pt x="1861068" y="277367"/>
                  </a:lnTo>
                  <a:lnTo>
                    <a:pt x="1867330" y="268345"/>
                  </a:lnTo>
                  <a:lnTo>
                    <a:pt x="1869661" y="256805"/>
                  </a:lnTo>
                  <a:lnTo>
                    <a:pt x="1867330" y="245266"/>
                  </a:lnTo>
                  <a:lnTo>
                    <a:pt x="1861068" y="236244"/>
                  </a:lnTo>
                  <a:lnTo>
                    <a:pt x="1851976" y="230369"/>
                  </a:lnTo>
                  <a:lnTo>
                    <a:pt x="1841155" y="228271"/>
                  </a:lnTo>
                  <a:lnTo>
                    <a:pt x="2027452" y="228271"/>
                  </a:lnTo>
                  <a:lnTo>
                    <a:pt x="2019030" y="240335"/>
                  </a:lnTo>
                  <a:lnTo>
                    <a:pt x="2015545" y="256805"/>
                  </a:lnTo>
                  <a:lnTo>
                    <a:pt x="2018794" y="273275"/>
                  </a:lnTo>
                  <a:lnTo>
                    <a:pt x="2026861" y="28533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406438" y="1235253"/>
              <a:ext cx="2975701" cy="64484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641926" y="1290541"/>
              <a:ext cx="459740" cy="57150"/>
            </a:xfrm>
            <a:custGeom>
              <a:avLst/>
              <a:gdLst/>
              <a:ahLst/>
              <a:cxnLst/>
              <a:rect l="l" t="t" r="r" b="b"/>
              <a:pathLst>
                <a:path w="459740" h="57150">
                  <a:moveTo>
                    <a:pt x="430944" y="57067"/>
                  </a:moveTo>
                  <a:lnTo>
                    <a:pt x="28506" y="57067"/>
                  </a:lnTo>
                  <a:lnTo>
                    <a:pt x="17685" y="54969"/>
                  </a:lnTo>
                  <a:lnTo>
                    <a:pt x="8593" y="49095"/>
                  </a:lnTo>
                  <a:lnTo>
                    <a:pt x="2331" y="40073"/>
                  </a:lnTo>
                  <a:lnTo>
                    <a:pt x="0" y="28533"/>
                  </a:lnTo>
                  <a:lnTo>
                    <a:pt x="2331" y="16994"/>
                  </a:lnTo>
                  <a:lnTo>
                    <a:pt x="8593" y="7972"/>
                  </a:lnTo>
                  <a:lnTo>
                    <a:pt x="17685" y="2098"/>
                  </a:lnTo>
                  <a:lnTo>
                    <a:pt x="28506" y="0"/>
                  </a:lnTo>
                  <a:lnTo>
                    <a:pt x="430944" y="0"/>
                  </a:lnTo>
                  <a:lnTo>
                    <a:pt x="441765" y="2098"/>
                  </a:lnTo>
                  <a:lnTo>
                    <a:pt x="450856" y="7972"/>
                  </a:lnTo>
                  <a:lnTo>
                    <a:pt x="457118" y="16994"/>
                  </a:lnTo>
                  <a:lnTo>
                    <a:pt x="459450" y="28533"/>
                  </a:lnTo>
                  <a:lnTo>
                    <a:pt x="457118" y="40073"/>
                  </a:lnTo>
                  <a:lnTo>
                    <a:pt x="450856" y="49095"/>
                  </a:lnTo>
                  <a:lnTo>
                    <a:pt x="441765" y="54969"/>
                  </a:lnTo>
                  <a:lnTo>
                    <a:pt x="430944" y="57067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247227" y="1277109"/>
              <a:ext cx="83908" cy="83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161281" y="1935085"/>
              <a:ext cx="3459479" cy="1621790"/>
            </a:xfrm>
            <a:custGeom>
              <a:avLst/>
              <a:gdLst/>
              <a:ahLst/>
              <a:cxnLst/>
              <a:rect l="l" t="t" r="r" b="b"/>
              <a:pathLst>
                <a:path w="3459480" h="1621789">
                  <a:moveTo>
                    <a:pt x="36893" y="1111135"/>
                  </a:moveTo>
                  <a:lnTo>
                    <a:pt x="22644" y="1114082"/>
                  </a:lnTo>
                  <a:lnTo>
                    <a:pt x="10896" y="1122045"/>
                  </a:lnTo>
                  <a:lnTo>
                    <a:pt x="2933" y="1133805"/>
                  </a:lnTo>
                  <a:lnTo>
                    <a:pt x="0" y="1148067"/>
                  </a:lnTo>
                  <a:lnTo>
                    <a:pt x="0" y="1584464"/>
                  </a:lnTo>
                  <a:lnTo>
                    <a:pt x="2933" y="1598739"/>
                  </a:lnTo>
                  <a:lnTo>
                    <a:pt x="10896" y="1610487"/>
                  </a:lnTo>
                  <a:lnTo>
                    <a:pt x="22644" y="1618462"/>
                  </a:lnTo>
                  <a:lnTo>
                    <a:pt x="36893" y="1621396"/>
                  </a:lnTo>
                  <a:lnTo>
                    <a:pt x="36893" y="1111135"/>
                  </a:lnTo>
                  <a:close/>
                </a:path>
                <a:path w="3459480" h="1621789">
                  <a:moveTo>
                    <a:pt x="36893" y="491782"/>
                  </a:moveTo>
                  <a:lnTo>
                    <a:pt x="22644" y="494461"/>
                  </a:lnTo>
                  <a:lnTo>
                    <a:pt x="10896" y="501853"/>
                  </a:lnTo>
                  <a:lnTo>
                    <a:pt x="2933" y="513029"/>
                  </a:lnTo>
                  <a:lnTo>
                    <a:pt x="0" y="527037"/>
                  </a:lnTo>
                  <a:lnTo>
                    <a:pt x="0" y="963434"/>
                  </a:lnTo>
                  <a:lnTo>
                    <a:pt x="2933" y="977696"/>
                  </a:lnTo>
                  <a:lnTo>
                    <a:pt x="10896" y="989457"/>
                  </a:lnTo>
                  <a:lnTo>
                    <a:pt x="22644" y="997419"/>
                  </a:lnTo>
                  <a:lnTo>
                    <a:pt x="36893" y="1000366"/>
                  </a:lnTo>
                  <a:lnTo>
                    <a:pt x="36893" y="491782"/>
                  </a:lnTo>
                  <a:close/>
                </a:path>
                <a:path w="3459480" h="1621789">
                  <a:moveTo>
                    <a:pt x="36893" y="0"/>
                  </a:moveTo>
                  <a:lnTo>
                    <a:pt x="22644" y="2667"/>
                  </a:lnTo>
                  <a:lnTo>
                    <a:pt x="10896" y="10058"/>
                  </a:lnTo>
                  <a:lnTo>
                    <a:pt x="2933" y="21234"/>
                  </a:lnTo>
                  <a:lnTo>
                    <a:pt x="0" y="35242"/>
                  </a:lnTo>
                  <a:lnTo>
                    <a:pt x="0" y="245046"/>
                  </a:lnTo>
                  <a:lnTo>
                    <a:pt x="2933" y="259321"/>
                  </a:lnTo>
                  <a:lnTo>
                    <a:pt x="10896" y="271068"/>
                  </a:lnTo>
                  <a:lnTo>
                    <a:pt x="22644" y="279044"/>
                  </a:lnTo>
                  <a:lnTo>
                    <a:pt x="36893" y="281978"/>
                  </a:lnTo>
                  <a:lnTo>
                    <a:pt x="36893" y="0"/>
                  </a:lnTo>
                  <a:close/>
                </a:path>
                <a:path w="3459480" h="1621789">
                  <a:moveTo>
                    <a:pt x="3459289" y="696556"/>
                  </a:moveTo>
                  <a:lnTo>
                    <a:pt x="3456355" y="682294"/>
                  </a:lnTo>
                  <a:lnTo>
                    <a:pt x="3448393" y="670547"/>
                  </a:lnTo>
                  <a:lnTo>
                    <a:pt x="3436658" y="662571"/>
                  </a:lnTo>
                  <a:lnTo>
                    <a:pt x="3422408" y="659638"/>
                  </a:lnTo>
                  <a:lnTo>
                    <a:pt x="3422408" y="1477048"/>
                  </a:lnTo>
                  <a:lnTo>
                    <a:pt x="3436658" y="1474114"/>
                  </a:lnTo>
                  <a:lnTo>
                    <a:pt x="3448393" y="1466138"/>
                  </a:lnTo>
                  <a:lnTo>
                    <a:pt x="3456355" y="1454391"/>
                  </a:lnTo>
                  <a:lnTo>
                    <a:pt x="3459289" y="1440116"/>
                  </a:lnTo>
                  <a:lnTo>
                    <a:pt x="3459289" y="696556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198178" y="1028699"/>
              <a:ext cx="3385820" cy="6850380"/>
            </a:xfrm>
            <a:custGeom>
              <a:avLst/>
              <a:gdLst/>
              <a:ahLst/>
              <a:cxnLst/>
              <a:rect l="l" t="t" r="r" b="b"/>
              <a:pathLst>
                <a:path w="3385819" h="6850380">
                  <a:moveTo>
                    <a:pt x="2884142" y="6849834"/>
                  </a:moveTo>
                  <a:lnTo>
                    <a:pt x="501371" y="6849834"/>
                  </a:lnTo>
                  <a:lnTo>
                    <a:pt x="453120" y="6847535"/>
                  </a:lnTo>
                  <a:lnTo>
                    <a:pt x="406160" y="6840777"/>
                  </a:lnTo>
                  <a:lnTo>
                    <a:pt x="360701" y="6829771"/>
                  </a:lnTo>
                  <a:lnTo>
                    <a:pt x="316953" y="6814730"/>
                  </a:lnTo>
                  <a:lnTo>
                    <a:pt x="275129" y="6795864"/>
                  </a:lnTo>
                  <a:lnTo>
                    <a:pt x="235438" y="6773384"/>
                  </a:lnTo>
                  <a:lnTo>
                    <a:pt x="198092" y="6747501"/>
                  </a:lnTo>
                  <a:lnTo>
                    <a:pt x="163302" y="6718426"/>
                  </a:lnTo>
                  <a:lnTo>
                    <a:pt x="131279" y="6686371"/>
                  </a:lnTo>
                  <a:lnTo>
                    <a:pt x="102233" y="6651547"/>
                  </a:lnTo>
                  <a:lnTo>
                    <a:pt x="76375" y="6614165"/>
                  </a:lnTo>
                  <a:lnTo>
                    <a:pt x="53917" y="6574435"/>
                  </a:lnTo>
                  <a:lnTo>
                    <a:pt x="35069" y="6532570"/>
                  </a:lnTo>
                  <a:lnTo>
                    <a:pt x="20043" y="6488780"/>
                  </a:lnTo>
                  <a:lnTo>
                    <a:pt x="9048" y="6443276"/>
                  </a:lnTo>
                  <a:lnTo>
                    <a:pt x="2297" y="6396269"/>
                  </a:lnTo>
                  <a:lnTo>
                    <a:pt x="79" y="6349650"/>
                  </a:lnTo>
                  <a:lnTo>
                    <a:pt x="0" y="501862"/>
                  </a:lnTo>
                  <a:lnTo>
                    <a:pt x="628" y="476449"/>
                  </a:lnTo>
                  <a:lnTo>
                    <a:pt x="5659" y="425623"/>
                  </a:lnTo>
                  <a:lnTo>
                    <a:pt x="15301" y="376816"/>
                  </a:lnTo>
                  <a:lnTo>
                    <a:pt x="28231" y="334880"/>
                  </a:lnTo>
                  <a:lnTo>
                    <a:pt x="50304" y="283661"/>
                  </a:lnTo>
                  <a:lnTo>
                    <a:pt x="73780" y="241699"/>
                  </a:lnTo>
                  <a:lnTo>
                    <a:pt x="111246" y="186624"/>
                  </a:lnTo>
                  <a:lnTo>
                    <a:pt x="147560" y="146026"/>
                  </a:lnTo>
                  <a:lnTo>
                    <a:pt x="156364" y="138211"/>
                  </a:lnTo>
                  <a:lnTo>
                    <a:pt x="173970" y="121951"/>
                  </a:lnTo>
                  <a:lnTo>
                    <a:pt x="221013" y="85616"/>
                  </a:lnTo>
                  <a:lnTo>
                    <a:pt x="262215" y="60679"/>
                  </a:lnTo>
                  <a:lnTo>
                    <a:pt x="306057" y="39617"/>
                  </a:lnTo>
                  <a:lnTo>
                    <a:pt x="352216" y="22725"/>
                  </a:lnTo>
                  <a:lnTo>
                    <a:pt x="400370" y="10295"/>
                  </a:lnTo>
                  <a:lnTo>
                    <a:pt x="450196" y="2622"/>
                  </a:lnTo>
                  <a:lnTo>
                    <a:pt x="501371" y="0"/>
                  </a:lnTo>
                  <a:lnTo>
                    <a:pt x="2885818" y="0"/>
                  </a:lnTo>
                  <a:lnTo>
                    <a:pt x="2936905" y="2534"/>
                  </a:lnTo>
                  <a:lnTo>
                    <a:pt x="2986526" y="10002"/>
                  </a:lnTo>
                  <a:lnTo>
                    <a:pt x="3034445" y="22196"/>
                  </a:lnTo>
                  <a:lnTo>
                    <a:pt x="3065729" y="33569"/>
                  </a:lnTo>
                  <a:lnTo>
                    <a:pt x="501371" y="33569"/>
                  </a:lnTo>
                  <a:lnTo>
                    <a:pt x="453562" y="35989"/>
                  </a:lnTo>
                  <a:lnTo>
                    <a:pt x="407128" y="43092"/>
                  </a:lnTo>
                  <a:lnTo>
                    <a:pt x="362306" y="54646"/>
                  </a:lnTo>
                  <a:lnTo>
                    <a:pt x="319330" y="70417"/>
                  </a:lnTo>
                  <a:lnTo>
                    <a:pt x="278438" y="90170"/>
                  </a:lnTo>
                  <a:lnTo>
                    <a:pt x="239865" y="113673"/>
                  </a:lnTo>
                  <a:lnTo>
                    <a:pt x="203846" y="140692"/>
                  </a:lnTo>
                  <a:lnTo>
                    <a:pt x="170617" y="170994"/>
                  </a:lnTo>
                  <a:lnTo>
                    <a:pt x="140414" y="204344"/>
                  </a:lnTo>
                  <a:lnTo>
                    <a:pt x="113474" y="240509"/>
                  </a:lnTo>
                  <a:lnTo>
                    <a:pt x="90031" y="279256"/>
                  </a:lnTo>
                  <a:lnTo>
                    <a:pt x="70322" y="320351"/>
                  </a:lnTo>
                  <a:lnTo>
                    <a:pt x="54582" y="363561"/>
                  </a:lnTo>
                  <a:lnTo>
                    <a:pt x="43047" y="408651"/>
                  </a:lnTo>
                  <a:lnTo>
                    <a:pt x="35953" y="455389"/>
                  </a:lnTo>
                  <a:lnTo>
                    <a:pt x="33621" y="501862"/>
                  </a:lnTo>
                  <a:lnTo>
                    <a:pt x="33536" y="6349650"/>
                  </a:lnTo>
                  <a:lnTo>
                    <a:pt x="35953" y="6397506"/>
                  </a:lnTo>
                  <a:lnTo>
                    <a:pt x="43047" y="6443985"/>
                  </a:lnTo>
                  <a:lnTo>
                    <a:pt x="54582" y="6488852"/>
                  </a:lnTo>
                  <a:lnTo>
                    <a:pt x="70322" y="6531869"/>
                  </a:lnTo>
                  <a:lnTo>
                    <a:pt x="90031" y="6572801"/>
                  </a:lnTo>
                  <a:lnTo>
                    <a:pt x="113474" y="6611413"/>
                  </a:lnTo>
                  <a:lnTo>
                    <a:pt x="140414" y="6647467"/>
                  </a:lnTo>
                  <a:lnTo>
                    <a:pt x="170617" y="6680728"/>
                  </a:lnTo>
                  <a:lnTo>
                    <a:pt x="203846" y="6710960"/>
                  </a:lnTo>
                  <a:lnTo>
                    <a:pt x="239865" y="6737927"/>
                  </a:lnTo>
                  <a:lnTo>
                    <a:pt x="278438" y="6761393"/>
                  </a:lnTo>
                  <a:lnTo>
                    <a:pt x="319330" y="6781122"/>
                  </a:lnTo>
                  <a:lnTo>
                    <a:pt x="362306" y="6796877"/>
                  </a:lnTo>
                  <a:lnTo>
                    <a:pt x="407128" y="6808423"/>
                  </a:lnTo>
                  <a:lnTo>
                    <a:pt x="453562" y="6815524"/>
                  </a:lnTo>
                  <a:lnTo>
                    <a:pt x="501371" y="6817943"/>
                  </a:lnTo>
                  <a:lnTo>
                    <a:pt x="3059214" y="6817943"/>
                  </a:lnTo>
                  <a:lnTo>
                    <a:pt x="3024812" y="6829771"/>
                  </a:lnTo>
                  <a:lnTo>
                    <a:pt x="2979352" y="6840777"/>
                  </a:lnTo>
                  <a:lnTo>
                    <a:pt x="2932392" y="6847535"/>
                  </a:lnTo>
                  <a:lnTo>
                    <a:pt x="2884142" y="6849834"/>
                  </a:lnTo>
                  <a:close/>
                </a:path>
                <a:path w="3385819" h="6850380">
                  <a:moveTo>
                    <a:pt x="3059214" y="6817943"/>
                  </a:moveTo>
                  <a:lnTo>
                    <a:pt x="2884142" y="6817943"/>
                  </a:lnTo>
                  <a:lnTo>
                    <a:pt x="2931951" y="6815524"/>
                  </a:lnTo>
                  <a:lnTo>
                    <a:pt x="2978385" y="6808423"/>
                  </a:lnTo>
                  <a:lnTo>
                    <a:pt x="3023207" y="6796877"/>
                  </a:lnTo>
                  <a:lnTo>
                    <a:pt x="3066182" y="6781122"/>
                  </a:lnTo>
                  <a:lnTo>
                    <a:pt x="3107074" y="6761393"/>
                  </a:lnTo>
                  <a:lnTo>
                    <a:pt x="3145648" y="6737927"/>
                  </a:lnTo>
                  <a:lnTo>
                    <a:pt x="3181667" y="6710960"/>
                  </a:lnTo>
                  <a:lnTo>
                    <a:pt x="3214896" y="6680728"/>
                  </a:lnTo>
                  <a:lnTo>
                    <a:pt x="3245098" y="6647467"/>
                  </a:lnTo>
                  <a:lnTo>
                    <a:pt x="3272039" y="6611413"/>
                  </a:lnTo>
                  <a:lnTo>
                    <a:pt x="3295482" y="6572801"/>
                  </a:lnTo>
                  <a:lnTo>
                    <a:pt x="3315191" y="6531869"/>
                  </a:lnTo>
                  <a:lnTo>
                    <a:pt x="3330949" y="6488780"/>
                  </a:lnTo>
                  <a:lnTo>
                    <a:pt x="3342466" y="6443985"/>
                  </a:lnTo>
                  <a:lnTo>
                    <a:pt x="3349559" y="6397506"/>
                  </a:lnTo>
                  <a:lnTo>
                    <a:pt x="3351976" y="6349650"/>
                  </a:lnTo>
                  <a:lnTo>
                    <a:pt x="3351976" y="501862"/>
                  </a:lnTo>
                  <a:lnTo>
                    <a:pt x="3349559" y="454006"/>
                  </a:lnTo>
                  <a:lnTo>
                    <a:pt x="3342466" y="407527"/>
                  </a:lnTo>
                  <a:lnTo>
                    <a:pt x="3330931" y="362660"/>
                  </a:lnTo>
                  <a:lnTo>
                    <a:pt x="3315191" y="319643"/>
                  </a:lnTo>
                  <a:lnTo>
                    <a:pt x="3295482" y="278711"/>
                  </a:lnTo>
                  <a:lnTo>
                    <a:pt x="3272039" y="240099"/>
                  </a:lnTo>
                  <a:lnTo>
                    <a:pt x="3245098" y="204045"/>
                  </a:lnTo>
                  <a:lnTo>
                    <a:pt x="3214896" y="170784"/>
                  </a:lnTo>
                  <a:lnTo>
                    <a:pt x="3181667" y="140552"/>
                  </a:lnTo>
                  <a:lnTo>
                    <a:pt x="3145648" y="113585"/>
                  </a:lnTo>
                  <a:lnTo>
                    <a:pt x="3107074" y="90119"/>
                  </a:lnTo>
                  <a:lnTo>
                    <a:pt x="3066182" y="70390"/>
                  </a:lnTo>
                  <a:lnTo>
                    <a:pt x="3023207" y="54635"/>
                  </a:lnTo>
                  <a:lnTo>
                    <a:pt x="2978385" y="43089"/>
                  </a:lnTo>
                  <a:lnTo>
                    <a:pt x="2931951" y="35988"/>
                  </a:lnTo>
                  <a:lnTo>
                    <a:pt x="2884142" y="33569"/>
                  </a:lnTo>
                  <a:lnTo>
                    <a:pt x="3065729" y="33569"/>
                  </a:lnTo>
                  <a:lnTo>
                    <a:pt x="3124241" y="59945"/>
                  </a:lnTo>
                  <a:lnTo>
                    <a:pt x="3165648" y="85088"/>
                  </a:lnTo>
                  <a:lnTo>
                    <a:pt x="3204416" y="114135"/>
                  </a:lnTo>
                  <a:lnTo>
                    <a:pt x="3239629" y="146026"/>
                  </a:lnTo>
                  <a:lnTo>
                    <a:pt x="3275235" y="186860"/>
                  </a:lnTo>
                  <a:lnTo>
                    <a:pt x="3300623" y="221557"/>
                  </a:lnTo>
                  <a:lnTo>
                    <a:pt x="3325776" y="262051"/>
                  </a:lnTo>
                  <a:lnTo>
                    <a:pt x="3344378" y="300314"/>
                  </a:lnTo>
                  <a:lnTo>
                    <a:pt x="3363714" y="352478"/>
                  </a:lnTo>
                  <a:lnTo>
                    <a:pt x="3375452" y="401154"/>
                  </a:lnTo>
                  <a:lnTo>
                    <a:pt x="3382998" y="450249"/>
                  </a:lnTo>
                  <a:lnTo>
                    <a:pt x="3385513" y="501862"/>
                  </a:lnTo>
                  <a:lnTo>
                    <a:pt x="3385433" y="6349650"/>
                  </a:lnTo>
                  <a:lnTo>
                    <a:pt x="3383216" y="6396269"/>
                  </a:lnTo>
                  <a:lnTo>
                    <a:pt x="3376464" y="6443276"/>
                  </a:lnTo>
                  <a:lnTo>
                    <a:pt x="3365445" y="6488852"/>
                  </a:lnTo>
                  <a:lnTo>
                    <a:pt x="3350443" y="6532570"/>
                  </a:lnTo>
                  <a:lnTo>
                    <a:pt x="3331595" y="6574435"/>
                  </a:lnTo>
                  <a:lnTo>
                    <a:pt x="3309137" y="6614165"/>
                  </a:lnTo>
                  <a:lnTo>
                    <a:pt x="3283280" y="6651547"/>
                  </a:lnTo>
                  <a:lnTo>
                    <a:pt x="3254234" y="6686371"/>
                  </a:lnTo>
                  <a:lnTo>
                    <a:pt x="3222210" y="6718426"/>
                  </a:lnTo>
                  <a:lnTo>
                    <a:pt x="3187420" y="6747501"/>
                  </a:lnTo>
                  <a:lnTo>
                    <a:pt x="3150074" y="6773384"/>
                  </a:lnTo>
                  <a:lnTo>
                    <a:pt x="3110384" y="6795864"/>
                  </a:lnTo>
                  <a:lnTo>
                    <a:pt x="3068559" y="6814730"/>
                  </a:lnTo>
                  <a:lnTo>
                    <a:pt x="3059214" y="6817943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11433162" y="9043123"/>
            <a:ext cx="3190875" cy="219075"/>
          </a:xfrm>
          <a:custGeom>
            <a:avLst/>
            <a:gdLst/>
            <a:ahLst/>
            <a:cxnLst/>
            <a:rect l="l" t="t" r="r" b="b"/>
            <a:pathLst>
              <a:path w="3190875" h="219075">
                <a:moveTo>
                  <a:pt x="3190875" y="97256"/>
                </a:moveTo>
                <a:lnTo>
                  <a:pt x="457200" y="97256"/>
                </a:lnTo>
                <a:lnTo>
                  <a:pt x="457200" y="0"/>
                </a:lnTo>
                <a:lnTo>
                  <a:pt x="0" y="0"/>
                </a:lnTo>
                <a:lnTo>
                  <a:pt x="0" y="97256"/>
                </a:lnTo>
                <a:lnTo>
                  <a:pt x="0" y="116306"/>
                </a:lnTo>
                <a:lnTo>
                  <a:pt x="0" y="219075"/>
                </a:lnTo>
                <a:lnTo>
                  <a:pt x="457200" y="219075"/>
                </a:lnTo>
                <a:lnTo>
                  <a:pt x="457200" y="116306"/>
                </a:lnTo>
                <a:lnTo>
                  <a:pt x="3190875" y="116306"/>
                </a:lnTo>
                <a:lnTo>
                  <a:pt x="3190875" y="972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08528" y="1925954"/>
            <a:ext cx="380694" cy="380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484209" y="1995221"/>
            <a:ext cx="105156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55">
                <a:solidFill>
                  <a:srgbClr val="1B1B1B"/>
                </a:solidFill>
                <a:latin typeface="Arial"/>
                <a:cs typeface="Arial"/>
              </a:rPr>
              <a:t>A</a:t>
            </a:r>
            <a:r>
              <a:rPr dirty="0" sz="1350" spc="95">
                <a:solidFill>
                  <a:srgbClr val="1B1B1B"/>
                </a:solidFill>
                <a:latin typeface="Arial"/>
                <a:cs typeface="Arial"/>
              </a:rPr>
              <a:t>s</a:t>
            </a:r>
            <a:r>
              <a:rPr dirty="0" sz="1350" spc="135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dirty="0" sz="1350" spc="65">
                <a:solidFill>
                  <a:srgbClr val="1B1B1B"/>
                </a:solidFill>
                <a:latin typeface="Arial"/>
                <a:cs typeface="Arial"/>
              </a:rPr>
              <a:t>r</a:t>
            </a:r>
            <a:r>
              <a:rPr dirty="0" sz="1350" spc="45">
                <a:solidFill>
                  <a:srgbClr val="1B1B1B"/>
                </a:solidFill>
                <a:latin typeface="Arial"/>
                <a:cs typeface="Arial"/>
              </a:rPr>
              <a:t>a</a:t>
            </a:r>
            <a:r>
              <a:rPr dirty="0" sz="1350" spc="35">
                <a:solidFill>
                  <a:srgbClr val="1B1B1B"/>
                </a:solidFill>
                <a:latin typeface="Arial"/>
                <a:cs typeface="Arial"/>
              </a:rPr>
              <a:t>S</a:t>
            </a:r>
            <a:r>
              <a:rPr dirty="0" sz="1350" spc="135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dirty="0" sz="1350" spc="65">
                <a:solidFill>
                  <a:srgbClr val="1B1B1B"/>
                </a:solidFill>
                <a:latin typeface="Arial"/>
                <a:cs typeface="Arial"/>
              </a:rPr>
              <a:t>r</a:t>
            </a:r>
            <a:r>
              <a:rPr dirty="0" sz="1350" spc="125">
                <a:solidFill>
                  <a:srgbClr val="1B1B1B"/>
                </a:solidFill>
                <a:latin typeface="Arial"/>
                <a:cs typeface="Arial"/>
              </a:rPr>
              <a:t>o</a:t>
            </a:r>
            <a:r>
              <a:rPr dirty="0" sz="1350" spc="55">
                <a:solidFill>
                  <a:srgbClr val="1B1B1B"/>
                </a:solidFill>
                <a:latin typeface="Arial"/>
                <a:cs typeface="Arial"/>
              </a:rPr>
              <a:t>n</a:t>
            </a:r>
            <a:r>
              <a:rPr dirty="0" sz="1350" spc="120">
                <a:solidFill>
                  <a:srgbClr val="1B1B1B"/>
                </a:solidFill>
                <a:latin typeface="Arial"/>
                <a:cs typeface="Arial"/>
              </a:rPr>
              <a:t>g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08856" y="1910580"/>
            <a:ext cx="109220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5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dirty="0" sz="400" spc="55">
                <a:solidFill>
                  <a:srgbClr val="1B1B1B"/>
                </a:solidFill>
                <a:latin typeface="Arial"/>
                <a:cs typeface="Arial"/>
              </a:rPr>
              <a:t>M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47128" y="1925954"/>
            <a:ext cx="380694" cy="3806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2522809" y="1995221"/>
            <a:ext cx="105156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5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350" spc="9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350" spc="13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350" spc="6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350" spc="4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350" spc="3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350" spc="13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350" spc="6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350" spc="12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350" spc="5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350" spc="12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47455" y="1910580"/>
            <a:ext cx="109220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1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400" spc="55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6000" y="8597594"/>
            <a:ext cx="3140075" cy="663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150" spc="175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4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6000" y="3892597"/>
            <a:ext cx="3910329" cy="234696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994"/>
              </a:spcBef>
            </a:pPr>
            <a:r>
              <a:rPr dirty="0" sz="7900" spc="425">
                <a:solidFill>
                  <a:srgbClr val="FFFFFF"/>
                </a:solidFill>
                <a:latin typeface="Arial"/>
                <a:cs typeface="Arial"/>
              </a:rPr>
              <a:t>Digital  </a:t>
            </a:r>
            <a:r>
              <a:rPr dirty="0" sz="7900" spc="70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7900" spc="77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7900" spc="42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7900" spc="62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7900" spc="28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7900" spc="80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7900" spc="60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980067" y="1016036"/>
            <a:ext cx="253365" cy="184277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850"/>
              </a:lnSpc>
            </a:pPr>
            <a:r>
              <a:rPr dirty="0" sz="1800" spc="3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8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446478" y="8488019"/>
            <a:ext cx="1145540" cy="65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50" spc="380">
                <a:solidFill>
                  <a:srgbClr val="FFFFFF"/>
                </a:solidFill>
                <a:latin typeface="Verdana"/>
                <a:cs typeface="Verdana"/>
              </a:rPr>
              <a:t>//</a:t>
            </a:r>
            <a:r>
              <a:rPr dirty="0" sz="4150" spc="-36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4150" spc="46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53929" y="1060072"/>
            <a:ext cx="2009774" cy="2666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222" y="997489"/>
            <a:ext cx="13590269" cy="13582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750" spc="-85" b="1">
                <a:latin typeface="Arial"/>
                <a:cs typeface="Arial"/>
              </a:rPr>
              <a:t>EVERYTHING </a:t>
            </a:r>
            <a:r>
              <a:rPr dirty="0" sz="8750" spc="365" b="1">
                <a:latin typeface="Arial"/>
                <a:cs typeface="Arial"/>
              </a:rPr>
              <a:t>AND</a:t>
            </a:r>
            <a:r>
              <a:rPr dirty="0" sz="8750" spc="-285" b="1">
                <a:latin typeface="Arial"/>
                <a:cs typeface="Arial"/>
              </a:rPr>
              <a:t> </a:t>
            </a:r>
            <a:r>
              <a:rPr dirty="0" sz="8750" spc="-30" b="1">
                <a:latin typeface="Arial"/>
                <a:cs typeface="Arial"/>
              </a:rPr>
              <a:t>MORE</a:t>
            </a:r>
            <a:endParaRPr sz="8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3707044"/>
            <a:ext cx="9770745" cy="4993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25">
                <a:solidFill>
                  <a:srgbClr val="FFFFFF"/>
                </a:solidFill>
                <a:latin typeface="Noto Sans"/>
                <a:cs typeface="Noto Sans"/>
              </a:rPr>
              <a:t>Information </a:t>
            </a:r>
            <a:r>
              <a:rPr dirty="0" sz="3400" spc="-90">
                <a:solidFill>
                  <a:srgbClr val="FFFFFF"/>
                </a:solidFill>
                <a:latin typeface="Noto Sans"/>
                <a:cs typeface="Noto Sans"/>
              </a:rPr>
              <a:t>about </a:t>
            </a:r>
            <a:r>
              <a:rPr dirty="0" sz="3400" spc="-110">
                <a:solidFill>
                  <a:srgbClr val="FFFFFF"/>
                </a:solidFill>
                <a:latin typeface="Noto Sans"/>
                <a:cs typeface="Noto Sans"/>
              </a:rPr>
              <a:t>all </a:t>
            </a:r>
            <a:r>
              <a:rPr dirty="0" sz="3400" spc="-85">
                <a:solidFill>
                  <a:srgbClr val="FFFFFF"/>
                </a:solidFill>
                <a:latin typeface="Noto Sans"/>
                <a:cs typeface="Noto Sans"/>
              </a:rPr>
              <a:t>the </a:t>
            </a:r>
            <a:r>
              <a:rPr dirty="0" sz="3400" spc="-65">
                <a:solidFill>
                  <a:srgbClr val="FFFFFF"/>
                </a:solidFill>
                <a:latin typeface="Noto Sans"/>
                <a:cs typeface="Noto Sans"/>
              </a:rPr>
              <a:t>courses </a:t>
            </a:r>
            <a:r>
              <a:rPr dirty="0" sz="3400" spc="-100">
                <a:solidFill>
                  <a:srgbClr val="FFFFFF"/>
                </a:solidFill>
                <a:latin typeface="Noto Sans"/>
                <a:cs typeface="Noto Sans"/>
              </a:rPr>
              <a:t>after</a:t>
            </a:r>
            <a:r>
              <a:rPr dirty="0" sz="3400" spc="44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Noto Sans"/>
                <a:cs typeface="Noto Sans"/>
              </a:rPr>
              <a:t>10th</a:t>
            </a:r>
            <a:endParaRPr sz="3400">
              <a:latin typeface="Noto Sans"/>
              <a:cs typeface="Noto Sans"/>
            </a:endParaRPr>
          </a:p>
          <a:p>
            <a:pPr marL="12700" marR="1538605">
              <a:lnSpc>
                <a:spcPct val="173500"/>
              </a:lnSpc>
              <a:spcBef>
                <a:spcPts val="5"/>
              </a:spcBef>
            </a:pPr>
            <a:r>
              <a:rPr dirty="0" sz="3400" spc="-65">
                <a:solidFill>
                  <a:srgbClr val="FFFFFF"/>
                </a:solidFill>
                <a:latin typeface="Noto Sans"/>
                <a:cs typeface="Noto Sans"/>
              </a:rPr>
              <a:t>Subjects </a:t>
            </a:r>
            <a:r>
              <a:rPr dirty="0" sz="3400" spc="-80">
                <a:solidFill>
                  <a:srgbClr val="FFFFFF"/>
                </a:solidFill>
                <a:latin typeface="Noto Sans"/>
                <a:cs typeface="Noto Sans"/>
              </a:rPr>
              <a:t>included </a:t>
            </a:r>
            <a:r>
              <a:rPr dirty="0" sz="3400" spc="-105">
                <a:solidFill>
                  <a:srgbClr val="FFFFFF"/>
                </a:solidFill>
                <a:latin typeface="Noto Sans"/>
                <a:cs typeface="Noto Sans"/>
              </a:rPr>
              <a:t>in </a:t>
            </a:r>
            <a:r>
              <a:rPr dirty="0" sz="3400" spc="-95">
                <a:solidFill>
                  <a:srgbClr val="FFFFFF"/>
                </a:solidFill>
                <a:latin typeface="Noto Sans"/>
                <a:cs typeface="Noto Sans"/>
              </a:rPr>
              <a:t>th stream  </a:t>
            </a:r>
            <a:r>
              <a:rPr dirty="0" sz="3400" spc="-125">
                <a:solidFill>
                  <a:srgbClr val="FFFFFF"/>
                </a:solidFill>
                <a:latin typeface="Noto Sans"/>
                <a:cs typeface="Noto Sans"/>
              </a:rPr>
              <a:t>Information </a:t>
            </a:r>
            <a:r>
              <a:rPr dirty="0" sz="3400" spc="-90">
                <a:solidFill>
                  <a:srgbClr val="FFFFFF"/>
                </a:solidFill>
                <a:latin typeface="Noto Sans"/>
                <a:cs typeface="Noto Sans"/>
              </a:rPr>
              <a:t>about </a:t>
            </a:r>
            <a:r>
              <a:rPr dirty="0" sz="3400" spc="-110">
                <a:solidFill>
                  <a:srgbClr val="FFFFFF"/>
                </a:solidFill>
                <a:latin typeface="Noto Sans"/>
                <a:cs typeface="Noto Sans"/>
              </a:rPr>
              <a:t>all </a:t>
            </a:r>
            <a:r>
              <a:rPr dirty="0" sz="3400" spc="-100">
                <a:solidFill>
                  <a:srgbClr val="FFFFFF"/>
                </a:solidFill>
                <a:latin typeface="Noto Sans"/>
                <a:cs typeface="Noto Sans"/>
              </a:rPr>
              <a:t>colleges </a:t>
            </a:r>
            <a:r>
              <a:rPr dirty="0" sz="3400" spc="-95">
                <a:solidFill>
                  <a:srgbClr val="FFFFFF"/>
                </a:solidFill>
                <a:latin typeface="Noto Sans"/>
                <a:cs typeface="Noto Sans"/>
              </a:rPr>
              <a:t>and</a:t>
            </a:r>
            <a:r>
              <a:rPr dirty="0" sz="3400" spc="37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Noto Sans"/>
                <a:cs typeface="Noto Sans"/>
              </a:rPr>
              <a:t>courses</a:t>
            </a:r>
            <a:endParaRPr sz="34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2905"/>
              </a:spcBef>
            </a:pPr>
            <a:r>
              <a:rPr dirty="0" sz="3400" spc="-100">
                <a:solidFill>
                  <a:srgbClr val="FFFFFF"/>
                </a:solidFill>
                <a:latin typeface="Noto Sans"/>
                <a:cs typeface="Noto Sans"/>
              </a:rPr>
              <a:t>Admission </a:t>
            </a:r>
            <a:r>
              <a:rPr dirty="0" sz="3400" spc="-85">
                <a:solidFill>
                  <a:srgbClr val="FFFFFF"/>
                </a:solidFill>
                <a:latin typeface="Noto Sans"/>
                <a:cs typeface="Noto Sans"/>
              </a:rPr>
              <a:t>criteria </a:t>
            </a:r>
            <a:r>
              <a:rPr dirty="0" sz="3400" spc="-140">
                <a:solidFill>
                  <a:srgbClr val="FFFFFF"/>
                </a:solidFill>
                <a:latin typeface="Noto Sans"/>
                <a:cs typeface="Noto Sans"/>
              </a:rPr>
              <a:t>will </a:t>
            </a:r>
            <a:r>
              <a:rPr dirty="0" sz="3400" spc="-65">
                <a:solidFill>
                  <a:srgbClr val="FFFFFF"/>
                </a:solidFill>
                <a:latin typeface="Noto Sans"/>
                <a:cs typeface="Noto Sans"/>
              </a:rPr>
              <a:t>be </a:t>
            </a:r>
            <a:r>
              <a:rPr dirty="0" sz="3400" spc="-80">
                <a:solidFill>
                  <a:srgbClr val="FFFFFF"/>
                </a:solidFill>
                <a:latin typeface="Noto Sans"/>
                <a:cs typeface="Noto Sans"/>
              </a:rPr>
              <a:t>spcified </a:t>
            </a:r>
            <a:r>
              <a:rPr dirty="0" sz="3400" spc="-105">
                <a:solidFill>
                  <a:srgbClr val="FFFFFF"/>
                </a:solidFill>
                <a:latin typeface="Noto Sans"/>
                <a:cs typeface="Noto Sans"/>
              </a:rPr>
              <a:t>for </a:t>
            </a:r>
            <a:r>
              <a:rPr dirty="0" sz="3400" spc="-75">
                <a:solidFill>
                  <a:srgbClr val="FFFFFF"/>
                </a:solidFill>
                <a:latin typeface="Noto Sans"/>
                <a:cs typeface="Noto Sans"/>
              </a:rPr>
              <a:t>each</a:t>
            </a:r>
            <a:r>
              <a:rPr dirty="0" sz="3400" spc="545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Noto Sans"/>
                <a:cs typeface="Noto Sans"/>
              </a:rPr>
              <a:t>colleges</a:t>
            </a:r>
            <a:endParaRPr sz="3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Noto Sans"/>
              <a:cs typeface="Noto Sans"/>
            </a:endParaRPr>
          </a:p>
          <a:p>
            <a:pPr marL="12700" marR="528955">
              <a:lnSpc>
                <a:spcPct val="115799"/>
              </a:lnSpc>
            </a:pPr>
            <a:r>
              <a:rPr dirty="0" sz="3400" spc="-125">
                <a:solidFill>
                  <a:srgbClr val="FFFFFF"/>
                </a:solidFill>
                <a:latin typeface="Noto Sans"/>
                <a:cs typeface="Noto Sans"/>
              </a:rPr>
              <a:t>Information </a:t>
            </a:r>
            <a:r>
              <a:rPr dirty="0" sz="3400" spc="-90">
                <a:solidFill>
                  <a:srgbClr val="FFFFFF"/>
                </a:solidFill>
                <a:latin typeface="Noto Sans"/>
                <a:cs typeface="Noto Sans"/>
              </a:rPr>
              <a:t>about fee </a:t>
            </a:r>
            <a:r>
              <a:rPr dirty="0" sz="3400" spc="-75">
                <a:solidFill>
                  <a:srgbClr val="FFFFFF"/>
                </a:solidFill>
                <a:latin typeface="Noto Sans"/>
                <a:cs typeface="Noto Sans"/>
              </a:rPr>
              <a:t>structures </a:t>
            </a:r>
            <a:r>
              <a:rPr dirty="0" sz="3400" spc="-95">
                <a:solidFill>
                  <a:srgbClr val="FFFFFF"/>
                </a:solidFill>
                <a:latin typeface="Noto Sans"/>
                <a:cs typeface="Noto Sans"/>
              </a:rPr>
              <a:t>and </a:t>
            </a:r>
            <a:r>
              <a:rPr dirty="0" sz="3400" spc="-105">
                <a:solidFill>
                  <a:srgbClr val="FFFFFF"/>
                </a:solidFill>
                <a:latin typeface="Noto Sans"/>
                <a:cs typeface="Noto Sans"/>
              </a:rPr>
              <a:t>exams for  </a:t>
            </a:r>
            <a:r>
              <a:rPr dirty="0" sz="3400" spc="-75">
                <a:solidFill>
                  <a:srgbClr val="FFFFFF"/>
                </a:solidFill>
                <a:latin typeface="Noto Sans"/>
                <a:cs typeface="Noto Sans"/>
              </a:rPr>
              <a:t>each</a:t>
            </a:r>
            <a:r>
              <a:rPr dirty="0" sz="3400" spc="-1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Noto Sans"/>
                <a:cs typeface="Noto Sans"/>
              </a:rPr>
              <a:t>courses</a:t>
            </a:r>
            <a:endParaRPr sz="34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32392" y="8595614"/>
            <a:ext cx="1139825" cy="65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50" spc="380">
                <a:solidFill>
                  <a:srgbClr val="FFFFFF"/>
                </a:solidFill>
                <a:latin typeface="Verdana"/>
                <a:cs typeface="Verdana"/>
              </a:rPr>
              <a:t>//</a:t>
            </a:r>
            <a:r>
              <a:rPr dirty="0" sz="4150" spc="-36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4150" spc="42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2"/>
            <a:ext cx="19050" cy="885825"/>
          </a:xfrm>
          <a:custGeom>
            <a:avLst/>
            <a:gdLst/>
            <a:ahLst/>
            <a:cxnLst/>
            <a:rect l="l" t="t" r="r" b="b"/>
            <a:pathLst>
              <a:path w="19050" h="885825">
                <a:moveTo>
                  <a:pt x="19050" y="885825"/>
                </a:moveTo>
                <a:lnTo>
                  <a:pt x="0" y="885825"/>
                </a:lnTo>
                <a:lnTo>
                  <a:pt x="0" y="0"/>
                </a:lnTo>
                <a:lnTo>
                  <a:pt x="19050" y="0"/>
                </a:lnTo>
                <a:lnTo>
                  <a:pt x="19050" y="885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027164" y="2682514"/>
            <a:ext cx="3352799" cy="6572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26412" y="2682514"/>
            <a:ext cx="3381359" cy="657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6100" y="837959"/>
            <a:ext cx="5288280" cy="12325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900" spc="500"/>
              <a:t>UrChoices</a:t>
            </a:r>
            <a:endParaRPr sz="7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86" y="7775891"/>
            <a:ext cx="4653280" cy="1233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900" spc="595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endParaRPr sz="7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15067" y="8353769"/>
            <a:ext cx="1256665" cy="659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650" spc="125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dirty="0" sz="4150" spc="57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4150" spc="40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78997" y="1387092"/>
            <a:ext cx="5314950" cy="19050"/>
          </a:xfrm>
          <a:custGeom>
            <a:avLst/>
            <a:gdLst/>
            <a:ahLst/>
            <a:cxnLst/>
            <a:rect l="l" t="t" r="r" b="b"/>
            <a:pathLst>
              <a:path w="5314950" h="19050">
                <a:moveTo>
                  <a:pt x="5314950" y="19050"/>
                </a:moveTo>
                <a:lnTo>
                  <a:pt x="0" y="19050"/>
                </a:lnTo>
                <a:lnTo>
                  <a:pt x="0" y="0"/>
                </a:lnTo>
                <a:lnTo>
                  <a:pt x="5314950" y="0"/>
                </a:lnTo>
                <a:lnTo>
                  <a:pt x="5314950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78997" y="1965072"/>
            <a:ext cx="5314950" cy="19050"/>
          </a:xfrm>
          <a:custGeom>
            <a:avLst/>
            <a:gdLst/>
            <a:ahLst/>
            <a:cxnLst/>
            <a:rect l="l" t="t" r="r" b="b"/>
            <a:pathLst>
              <a:path w="5314950" h="19050">
                <a:moveTo>
                  <a:pt x="5314950" y="19050"/>
                </a:moveTo>
                <a:lnTo>
                  <a:pt x="0" y="19050"/>
                </a:lnTo>
                <a:lnTo>
                  <a:pt x="0" y="0"/>
                </a:lnTo>
                <a:lnTo>
                  <a:pt x="5314950" y="0"/>
                </a:lnTo>
                <a:lnTo>
                  <a:pt x="5314950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178997" y="2543046"/>
            <a:ext cx="5314950" cy="19050"/>
          </a:xfrm>
          <a:custGeom>
            <a:avLst/>
            <a:gdLst/>
            <a:ahLst/>
            <a:cxnLst/>
            <a:rect l="l" t="t" r="r" b="b"/>
            <a:pathLst>
              <a:path w="5314950" h="19050">
                <a:moveTo>
                  <a:pt x="5314950" y="19050"/>
                </a:moveTo>
                <a:lnTo>
                  <a:pt x="0" y="19050"/>
                </a:lnTo>
                <a:lnTo>
                  <a:pt x="0" y="0"/>
                </a:lnTo>
                <a:lnTo>
                  <a:pt x="5314950" y="0"/>
                </a:lnTo>
                <a:lnTo>
                  <a:pt x="5314950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78997" y="3121029"/>
            <a:ext cx="5314950" cy="19050"/>
          </a:xfrm>
          <a:custGeom>
            <a:avLst/>
            <a:gdLst/>
            <a:ahLst/>
            <a:cxnLst/>
            <a:rect l="l" t="t" r="r" b="b"/>
            <a:pathLst>
              <a:path w="5314950" h="19050">
                <a:moveTo>
                  <a:pt x="5314950" y="19050"/>
                </a:moveTo>
                <a:lnTo>
                  <a:pt x="0" y="19050"/>
                </a:lnTo>
                <a:lnTo>
                  <a:pt x="0" y="0"/>
                </a:lnTo>
                <a:lnTo>
                  <a:pt x="5314950" y="0"/>
                </a:lnTo>
                <a:lnTo>
                  <a:pt x="5314950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178997" y="3698991"/>
            <a:ext cx="5314950" cy="19050"/>
          </a:xfrm>
          <a:custGeom>
            <a:avLst/>
            <a:gdLst/>
            <a:ahLst/>
            <a:cxnLst/>
            <a:rect l="l" t="t" r="r" b="b"/>
            <a:pathLst>
              <a:path w="5314950" h="19050">
                <a:moveTo>
                  <a:pt x="5314950" y="19050"/>
                </a:moveTo>
                <a:lnTo>
                  <a:pt x="0" y="19050"/>
                </a:lnTo>
                <a:lnTo>
                  <a:pt x="0" y="0"/>
                </a:lnTo>
                <a:lnTo>
                  <a:pt x="5314950" y="0"/>
                </a:lnTo>
                <a:lnTo>
                  <a:pt x="5314950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96013" y="1255095"/>
            <a:ext cx="381000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484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50" spc="47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97500" y="1834977"/>
            <a:ext cx="379095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484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50" spc="45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14617" y="2414859"/>
            <a:ext cx="362585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484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50" spc="325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7353" y="2941401"/>
            <a:ext cx="37973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26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2050" spc="245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55991" y="4152597"/>
            <a:ext cx="320675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2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650" spc="45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178997" y="4276983"/>
            <a:ext cx="5314950" cy="19050"/>
          </a:xfrm>
          <a:custGeom>
            <a:avLst/>
            <a:gdLst/>
            <a:ahLst/>
            <a:cxnLst/>
            <a:rect l="l" t="t" r="r" b="b"/>
            <a:pathLst>
              <a:path w="5314950" h="19050">
                <a:moveTo>
                  <a:pt x="5314950" y="19050"/>
                </a:moveTo>
                <a:lnTo>
                  <a:pt x="0" y="19050"/>
                </a:lnTo>
                <a:lnTo>
                  <a:pt x="0" y="0"/>
                </a:lnTo>
                <a:lnTo>
                  <a:pt x="5314950" y="0"/>
                </a:lnTo>
                <a:lnTo>
                  <a:pt x="5314950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80741" y="1222425"/>
            <a:ext cx="1775460" cy="299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7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1800" spc="1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800" spc="10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2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10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800" spc="10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12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12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12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39542" y="1804212"/>
            <a:ext cx="1616075" cy="299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5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800" spc="75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dirty="0" sz="1800" spc="12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8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32512" y="2385999"/>
            <a:ext cx="1923414" cy="299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45">
                <a:solidFill>
                  <a:srgbClr val="FFFFFF"/>
                </a:solidFill>
                <a:latin typeface="Arial"/>
                <a:cs typeface="Arial"/>
              </a:rPr>
              <a:t>Cracking </a:t>
            </a:r>
            <a:r>
              <a:rPr dirty="0" sz="1800" spc="7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Arial"/>
                <a:cs typeface="Arial"/>
              </a:rPr>
              <a:t>safe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31345" y="2967786"/>
            <a:ext cx="524510" cy="299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24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75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07457" y="4127565"/>
            <a:ext cx="1148080" cy="299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6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800" spc="2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12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16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10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75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193853"/>
            <a:ext cx="2618740" cy="299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49759" y="8361060"/>
            <a:ext cx="9525" cy="885825"/>
          </a:xfrm>
          <a:custGeom>
            <a:avLst/>
            <a:gdLst/>
            <a:ahLst/>
            <a:cxnLst/>
            <a:rect l="l" t="t" r="r" b="b"/>
            <a:pathLst>
              <a:path w="9525" h="885825">
                <a:moveTo>
                  <a:pt x="9525" y="885825"/>
                </a:moveTo>
                <a:lnTo>
                  <a:pt x="0" y="885825"/>
                </a:lnTo>
                <a:lnTo>
                  <a:pt x="0" y="0"/>
                </a:lnTo>
                <a:lnTo>
                  <a:pt x="9525" y="0"/>
                </a:lnTo>
                <a:lnTo>
                  <a:pt x="9525" y="885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8700" y="9043123"/>
            <a:ext cx="7191375" cy="219075"/>
          </a:xfrm>
          <a:custGeom>
            <a:avLst/>
            <a:gdLst/>
            <a:ahLst/>
            <a:cxnLst/>
            <a:rect l="l" t="t" r="r" b="b"/>
            <a:pathLst>
              <a:path w="7191375" h="219075">
                <a:moveTo>
                  <a:pt x="7191375" y="96469"/>
                </a:moveTo>
                <a:lnTo>
                  <a:pt x="457200" y="96469"/>
                </a:lnTo>
                <a:lnTo>
                  <a:pt x="457200" y="0"/>
                </a:lnTo>
                <a:lnTo>
                  <a:pt x="0" y="0"/>
                </a:lnTo>
                <a:lnTo>
                  <a:pt x="0" y="96469"/>
                </a:lnTo>
                <a:lnTo>
                  <a:pt x="0" y="115519"/>
                </a:lnTo>
                <a:lnTo>
                  <a:pt x="0" y="219075"/>
                </a:lnTo>
                <a:lnTo>
                  <a:pt x="457200" y="219075"/>
                </a:lnTo>
                <a:lnTo>
                  <a:pt x="457200" y="115519"/>
                </a:lnTo>
                <a:lnTo>
                  <a:pt x="7191375" y="115519"/>
                </a:lnTo>
                <a:lnTo>
                  <a:pt x="7191375" y="96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6000" y="3283261"/>
            <a:ext cx="7332980" cy="3462654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00"/>
              </a:spcBef>
            </a:pPr>
            <a:r>
              <a:rPr dirty="0" sz="7900" spc="385">
                <a:solidFill>
                  <a:srgbClr val="FFFFFF"/>
                </a:solidFill>
                <a:latin typeface="Arial"/>
                <a:cs typeface="Arial"/>
              </a:rPr>
              <a:t>Life </a:t>
            </a:r>
            <a:r>
              <a:rPr dirty="0" sz="7900" spc="40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7900" spc="58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7900" spc="-91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900" spc="74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7900" spc="480">
                <a:solidFill>
                  <a:srgbClr val="FFFFFF"/>
                </a:solidFill>
                <a:latin typeface="Arial"/>
                <a:cs typeface="Arial"/>
              </a:rPr>
              <a:t>Never </a:t>
            </a:r>
            <a:r>
              <a:rPr dirty="0" sz="7900" spc="515">
                <a:solidFill>
                  <a:srgbClr val="FFFFFF"/>
                </a:solidFill>
                <a:latin typeface="Arial"/>
                <a:cs typeface="Arial"/>
              </a:rPr>
              <a:t>ending  </a:t>
            </a:r>
            <a:r>
              <a:rPr dirty="0" sz="7900" spc="270">
                <a:solidFill>
                  <a:srgbClr val="FFFFFF"/>
                </a:solidFill>
                <a:latin typeface="Arial"/>
                <a:cs typeface="Arial"/>
              </a:rPr>
              <a:t>choices.....</a:t>
            </a:r>
            <a:endParaRPr sz="7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5005050">
              <a:lnSpc>
                <a:spcPct val="100000"/>
              </a:lnSpc>
              <a:spcBef>
                <a:spcPts val="110"/>
              </a:spcBef>
            </a:pPr>
            <a:r>
              <a:rPr dirty="0" spc="125">
                <a:latin typeface="Trebuchet MS"/>
                <a:cs typeface="Trebuchet MS"/>
              </a:rPr>
              <a:t>//</a:t>
            </a:r>
            <a:r>
              <a:rPr dirty="0" sz="4150" spc="570"/>
              <a:t>0</a:t>
            </a:r>
            <a:r>
              <a:rPr dirty="0" sz="4150" spc="465"/>
              <a:t>3</a:t>
            </a:r>
            <a:endParaRPr sz="4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52814"/>
            <a:ext cx="3336290" cy="2082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400"/>
              </a:lnSpc>
              <a:spcBef>
                <a:spcPts val="95"/>
              </a:spcBef>
            </a:pPr>
            <a:r>
              <a:rPr dirty="0" sz="4150" spc="135"/>
              <a:t>But </a:t>
            </a:r>
            <a:r>
              <a:rPr dirty="0" sz="4150" spc="330"/>
              <a:t>we</a:t>
            </a:r>
            <a:r>
              <a:rPr dirty="0" sz="4150" spc="-165"/>
              <a:t> </a:t>
            </a:r>
            <a:r>
              <a:rPr dirty="0" sz="4150" spc="140"/>
              <a:t>never  </a:t>
            </a:r>
            <a:r>
              <a:rPr dirty="0" sz="4150" spc="295"/>
              <a:t>get </a:t>
            </a:r>
            <a:r>
              <a:rPr dirty="0" sz="4150" spc="305"/>
              <a:t>to </a:t>
            </a:r>
            <a:r>
              <a:rPr dirty="0" sz="4150" spc="210"/>
              <a:t>pick  </a:t>
            </a:r>
            <a:r>
              <a:rPr dirty="0" sz="4150" spc="90"/>
              <a:t>or...</a:t>
            </a:r>
            <a:endParaRPr sz="4150"/>
          </a:p>
        </p:txBody>
      </p:sp>
      <p:sp>
        <p:nvSpPr>
          <p:cNvPr id="3" name="object 3"/>
          <p:cNvSpPr txBox="1"/>
          <p:nvPr/>
        </p:nvSpPr>
        <p:spPr>
          <a:xfrm>
            <a:off x="11201928" y="8880985"/>
            <a:ext cx="44862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4400" algn="l"/>
                <a:tab pos="1581785" algn="l"/>
                <a:tab pos="1873250" algn="l"/>
                <a:tab pos="3249295" algn="l"/>
              </a:tabLst>
            </a:pPr>
            <a:r>
              <a:rPr dirty="0" sz="1800" spc="8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8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8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8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dirty="0" sz="1800" spc="4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8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Y	</a:t>
            </a:r>
            <a:r>
              <a:rPr dirty="0" sz="1800" spc="8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8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8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6077" y="1000195"/>
            <a:ext cx="9126220" cy="619760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658620" marR="5080" indent="-1646555">
              <a:lnSpc>
                <a:spcPts val="10650"/>
              </a:lnSpc>
              <a:spcBef>
                <a:spcPts val="1200"/>
              </a:spcBef>
            </a:pPr>
            <a:r>
              <a:rPr dirty="0" sz="9600" spc="123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9600" spc="720">
                <a:solidFill>
                  <a:srgbClr val="FFFFFF"/>
                </a:solidFill>
                <a:latin typeface="Arial"/>
                <a:cs typeface="Arial"/>
              </a:rPr>
              <a:t>don</a:t>
            </a:r>
            <a:r>
              <a:rPr dirty="0" sz="8450" spc="72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dirty="0" sz="9600" spc="72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9600" spc="-13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600" spc="850">
                <a:solidFill>
                  <a:srgbClr val="FFFFFF"/>
                </a:solidFill>
                <a:latin typeface="Arial"/>
                <a:cs typeface="Arial"/>
              </a:rPr>
              <a:t>know  </a:t>
            </a:r>
            <a:r>
              <a:rPr dirty="0" sz="9600" spc="735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dirty="0" sz="9600" spc="96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9600" spc="-8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600" spc="785">
                <a:solidFill>
                  <a:srgbClr val="FFFFFF"/>
                </a:solidFill>
                <a:latin typeface="Arial"/>
                <a:cs typeface="Arial"/>
              </a:rPr>
              <a:t>pick</a:t>
            </a:r>
            <a:endParaRPr sz="9600">
              <a:latin typeface="Arial"/>
              <a:cs typeface="Arial"/>
            </a:endParaRPr>
          </a:p>
          <a:p>
            <a:pPr algn="r" marL="1864360" marR="5080" indent="168910">
              <a:lnSpc>
                <a:spcPct val="134100"/>
              </a:lnSpc>
              <a:spcBef>
                <a:spcPts val="5430"/>
              </a:spcBef>
            </a:pPr>
            <a:r>
              <a:rPr dirty="0" sz="2150" spc="8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20">
                <a:solidFill>
                  <a:srgbClr val="FFFFFF"/>
                </a:solidFill>
                <a:latin typeface="Arial"/>
                <a:cs typeface="Arial"/>
              </a:rPr>
              <a:t>choices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7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dirty="0" sz="215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makes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1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95">
                <a:solidFill>
                  <a:srgbClr val="FFFFFF"/>
                </a:solidFill>
                <a:latin typeface="Arial"/>
                <a:cs typeface="Arial"/>
              </a:rPr>
              <a:t>path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2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15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45">
                <a:solidFill>
                  <a:srgbClr val="FFFFFF"/>
                </a:solidFill>
                <a:latin typeface="Arial"/>
                <a:cs typeface="Arial"/>
              </a:rPr>
              <a:t>us.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24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95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dirty="0" sz="215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5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7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24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95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5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20">
                <a:solidFill>
                  <a:srgbClr val="FFFFFF"/>
                </a:solidFill>
                <a:latin typeface="Arial"/>
                <a:cs typeface="Arial"/>
              </a:rPr>
              <a:t>wrong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14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7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55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6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5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215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14">
                <a:solidFill>
                  <a:srgbClr val="FFFFFF"/>
                </a:solidFill>
                <a:latin typeface="Arial"/>
                <a:cs typeface="Arial"/>
              </a:rPr>
              <a:t>confident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9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95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90">
                <a:solidFill>
                  <a:srgbClr val="FFFFFF"/>
                </a:solidFill>
                <a:latin typeface="Arial"/>
                <a:cs typeface="Arial"/>
              </a:rPr>
              <a:t>decisions.</a:t>
            </a:r>
            <a:r>
              <a:rPr dirty="0" sz="215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4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45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2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7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15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7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90">
                <a:solidFill>
                  <a:srgbClr val="FFFFFF"/>
                </a:solidFill>
                <a:latin typeface="Arial"/>
                <a:cs typeface="Arial"/>
              </a:rPr>
              <a:t>not. 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6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1900" spc="65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dirty="0" sz="2150" spc="6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1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2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7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1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couldn</a:t>
            </a:r>
            <a:r>
              <a:rPr dirty="0" sz="1900" spc="105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30">
                <a:solidFill>
                  <a:srgbClr val="FFFFFF"/>
                </a:solidFill>
                <a:latin typeface="Arial"/>
                <a:cs typeface="Arial"/>
              </a:rPr>
              <a:t>choose,</a:t>
            </a:r>
            <a:r>
              <a:rPr dirty="0" sz="21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75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10">
                <a:solidFill>
                  <a:srgbClr val="FFFFFF"/>
                </a:solidFill>
                <a:latin typeface="Arial"/>
                <a:cs typeface="Arial"/>
              </a:rPr>
              <a:t>options</a:t>
            </a:r>
            <a:r>
              <a:rPr dirty="0" sz="21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35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dirty="0" sz="215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95">
                <a:solidFill>
                  <a:srgbClr val="FFFFFF"/>
                </a:solidFill>
                <a:latin typeface="Arial"/>
                <a:cs typeface="Arial"/>
              </a:rPr>
              <a:t>limited,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7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15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80">
                <a:solidFill>
                  <a:srgbClr val="FFFFFF"/>
                </a:solidFill>
                <a:latin typeface="Arial"/>
                <a:cs typeface="Arial"/>
              </a:rPr>
              <a:t>didn</a:t>
            </a:r>
            <a:r>
              <a:rPr dirty="0" sz="1900" spc="8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dirty="0" sz="2150" spc="8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15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2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dirty="0" sz="215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1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25">
                <a:solidFill>
                  <a:srgbClr val="FFFFFF"/>
                </a:solidFill>
                <a:latin typeface="Arial"/>
                <a:cs typeface="Arial"/>
              </a:rPr>
              <a:t>extend</a:t>
            </a:r>
            <a:r>
              <a:rPr dirty="0" sz="215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6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15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75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215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95">
                <a:solidFill>
                  <a:srgbClr val="FFFFFF"/>
                </a:solidFill>
                <a:latin typeface="Arial"/>
                <a:cs typeface="Arial"/>
              </a:rPr>
              <a:t>opportunities </a:t>
            </a:r>
            <a:r>
              <a:rPr dirty="0" sz="215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10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2150" spc="145">
                <a:solidFill>
                  <a:srgbClr val="FFFFFF"/>
                </a:solidFill>
                <a:latin typeface="Arial"/>
                <a:cs typeface="Arial"/>
              </a:rPr>
              <a:t>somebody </a:t>
            </a:r>
            <a:r>
              <a:rPr dirty="0" sz="2150" spc="125">
                <a:solidFill>
                  <a:srgbClr val="FFFFFF"/>
                </a:solidFill>
                <a:latin typeface="Arial"/>
                <a:cs typeface="Arial"/>
              </a:rPr>
              <a:t>picked </a:t>
            </a:r>
            <a:r>
              <a:rPr dirty="0" sz="2150" spc="100">
                <a:solidFill>
                  <a:srgbClr val="FFFFFF"/>
                </a:solidFill>
                <a:latin typeface="Arial"/>
                <a:cs typeface="Arial"/>
              </a:rPr>
              <a:t>something </a:t>
            </a:r>
            <a:r>
              <a:rPr dirty="0" sz="2150" spc="12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150" spc="-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65">
                <a:solidFill>
                  <a:srgbClr val="FFFFFF"/>
                </a:solidFill>
                <a:latin typeface="Arial"/>
                <a:cs typeface="Arial"/>
              </a:rPr>
              <a:t>us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8349960"/>
            <a:ext cx="1258570" cy="659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650" spc="125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dirty="0" sz="4150" spc="57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4150" spc="42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21324" y="1028699"/>
            <a:ext cx="219075" cy="8229600"/>
          </a:xfrm>
          <a:custGeom>
            <a:avLst/>
            <a:gdLst/>
            <a:ahLst/>
            <a:cxnLst/>
            <a:rect l="l" t="t" r="r" b="b"/>
            <a:pathLst>
              <a:path w="219075" h="8229600">
                <a:moveTo>
                  <a:pt x="219075" y="2641"/>
                </a:moveTo>
                <a:lnTo>
                  <a:pt x="115481" y="2641"/>
                </a:lnTo>
                <a:lnTo>
                  <a:pt x="115481" y="0"/>
                </a:lnTo>
                <a:lnTo>
                  <a:pt x="96431" y="0"/>
                </a:lnTo>
                <a:lnTo>
                  <a:pt x="96431" y="2641"/>
                </a:lnTo>
                <a:lnTo>
                  <a:pt x="0" y="2641"/>
                </a:lnTo>
                <a:lnTo>
                  <a:pt x="0" y="459841"/>
                </a:lnTo>
                <a:lnTo>
                  <a:pt x="96431" y="459841"/>
                </a:lnTo>
                <a:lnTo>
                  <a:pt x="96431" y="8229600"/>
                </a:lnTo>
                <a:lnTo>
                  <a:pt x="115481" y="8229600"/>
                </a:lnTo>
                <a:lnTo>
                  <a:pt x="115481" y="459841"/>
                </a:lnTo>
                <a:lnTo>
                  <a:pt x="219075" y="459841"/>
                </a:lnTo>
                <a:lnTo>
                  <a:pt x="219075" y="2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7824469"/>
            <a:ext cx="2971165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400"/>
              </a:lnSpc>
              <a:spcBef>
                <a:spcPts val="95"/>
              </a:spcBef>
            </a:pPr>
            <a:r>
              <a:rPr dirty="0" sz="4150" spc="15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4150" spc="29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dirty="0" sz="415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50" spc="30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4150" spc="90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endParaRPr sz="41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36108" y="1028702"/>
            <a:ext cx="19050" cy="885825"/>
          </a:xfrm>
          <a:custGeom>
            <a:avLst/>
            <a:gdLst/>
            <a:ahLst/>
            <a:cxnLst/>
            <a:rect l="l" t="t" r="r" b="b"/>
            <a:pathLst>
              <a:path w="19050" h="885825">
                <a:moveTo>
                  <a:pt x="19050" y="885825"/>
                </a:moveTo>
                <a:lnTo>
                  <a:pt x="0" y="885825"/>
                </a:lnTo>
                <a:lnTo>
                  <a:pt x="0" y="0"/>
                </a:lnTo>
                <a:lnTo>
                  <a:pt x="19050" y="0"/>
                </a:lnTo>
                <a:lnTo>
                  <a:pt x="19050" y="885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820136" y="962525"/>
            <a:ext cx="1163955" cy="96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30">
                <a:solidFill>
                  <a:srgbClr val="FFFFFF"/>
                </a:solidFill>
                <a:latin typeface="Arial"/>
                <a:cs typeface="Arial"/>
              </a:rPr>
              <a:t>Brand  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1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800" spc="10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7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10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5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dirty="0" sz="1800" spc="160">
                <a:solidFill>
                  <a:srgbClr val="FFFFFF"/>
                </a:solidFill>
                <a:latin typeface="Arial"/>
                <a:cs typeface="Arial"/>
              </a:rPr>
              <a:t>2020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3355" y="3968787"/>
            <a:ext cx="9239250" cy="32670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ts val="9125"/>
              </a:lnSpc>
              <a:spcBef>
                <a:spcPts val="125"/>
              </a:spcBef>
            </a:pPr>
            <a:r>
              <a:rPr dirty="0" sz="7900" spc="43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7900" spc="550">
                <a:solidFill>
                  <a:srgbClr val="FFFFFF"/>
                </a:solidFill>
                <a:latin typeface="Arial"/>
                <a:cs typeface="Arial"/>
              </a:rPr>
              <a:t>Problems</a:t>
            </a:r>
            <a:r>
              <a:rPr dirty="0" sz="7900" spc="-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900" spc="56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7900">
              <a:latin typeface="Arial"/>
              <a:cs typeface="Arial"/>
            </a:endParaRPr>
          </a:p>
          <a:p>
            <a:pPr algn="r" marR="5080">
              <a:lnSpc>
                <a:spcPts val="9130"/>
              </a:lnSpc>
            </a:pPr>
            <a:r>
              <a:rPr dirty="0" sz="7900" spc="69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7900" spc="62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7900" spc="2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7900" spc="59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7900" spc="81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79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085"/>
              </a:spcBef>
            </a:pPr>
            <a:r>
              <a:rPr dirty="0" sz="1800" spc="4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1005563"/>
            <a:ext cx="1260475" cy="659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650" spc="125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dirty="0" sz="4150" spc="57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4150" spc="434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9043123"/>
            <a:ext cx="4190365" cy="288290"/>
          </a:xfrm>
          <a:custGeom>
            <a:avLst/>
            <a:gdLst/>
            <a:ahLst/>
            <a:cxnLst/>
            <a:rect l="l" t="t" r="r" b="b"/>
            <a:pathLst>
              <a:path w="4190365" h="288290">
                <a:moveTo>
                  <a:pt x="4190136" y="127736"/>
                </a:moveTo>
                <a:lnTo>
                  <a:pt x="600367" y="127736"/>
                </a:lnTo>
                <a:lnTo>
                  <a:pt x="600367" y="0"/>
                </a:lnTo>
                <a:lnTo>
                  <a:pt x="0" y="0"/>
                </a:lnTo>
                <a:lnTo>
                  <a:pt x="0" y="127736"/>
                </a:lnTo>
                <a:lnTo>
                  <a:pt x="0" y="152755"/>
                </a:lnTo>
                <a:lnTo>
                  <a:pt x="0" y="287680"/>
                </a:lnTo>
                <a:lnTo>
                  <a:pt x="600367" y="287680"/>
                </a:lnTo>
                <a:lnTo>
                  <a:pt x="600367" y="152755"/>
                </a:lnTo>
                <a:lnTo>
                  <a:pt x="4190136" y="152755"/>
                </a:lnTo>
                <a:lnTo>
                  <a:pt x="4190136" y="127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00901" y="9110420"/>
            <a:ext cx="4385945" cy="301625"/>
          </a:xfrm>
          <a:custGeom>
            <a:avLst/>
            <a:gdLst/>
            <a:ahLst/>
            <a:cxnLst/>
            <a:rect l="l" t="t" r="r" b="b"/>
            <a:pathLst>
              <a:path w="4385945" h="301625">
                <a:moveTo>
                  <a:pt x="4385894" y="133705"/>
                </a:moveTo>
                <a:lnTo>
                  <a:pt x="628434" y="133705"/>
                </a:lnTo>
                <a:lnTo>
                  <a:pt x="628434" y="0"/>
                </a:lnTo>
                <a:lnTo>
                  <a:pt x="0" y="0"/>
                </a:lnTo>
                <a:lnTo>
                  <a:pt x="0" y="133705"/>
                </a:lnTo>
                <a:lnTo>
                  <a:pt x="0" y="159893"/>
                </a:lnTo>
                <a:lnTo>
                  <a:pt x="0" y="301117"/>
                </a:lnTo>
                <a:lnTo>
                  <a:pt x="628434" y="301117"/>
                </a:lnTo>
                <a:lnTo>
                  <a:pt x="628434" y="159893"/>
                </a:lnTo>
                <a:lnTo>
                  <a:pt x="4385894" y="159893"/>
                </a:lnTo>
                <a:lnTo>
                  <a:pt x="4385894" y="1337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71146" y="9116999"/>
            <a:ext cx="4288155" cy="294640"/>
          </a:xfrm>
          <a:custGeom>
            <a:avLst/>
            <a:gdLst/>
            <a:ahLst/>
            <a:cxnLst/>
            <a:rect l="l" t="t" r="r" b="b"/>
            <a:pathLst>
              <a:path w="4288155" h="294640">
                <a:moveTo>
                  <a:pt x="4288015" y="130733"/>
                </a:moveTo>
                <a:lnTo>
                  <a:pt x="614400" y="130733"/>
                </a:lnTo>
                <a:lnTo>
                  <a:pt x="614400" y="0"/>
                </a:lnTo>
                <a:lnTo>
                  <a:pt x="0" y="0"/>
                </a:lnTo>
                <a:lnTo>
                  <a:pt x="0" y="130733"/>
                </a:lnTo>
                <a:lnTo>
                  <a:pt x="0" y="156324"/>
                </a:lnTo>
                <a:lnTo>
                  <a:pt x="0" y="294398"/>
                </a:lnTo>
                <a:lnTo>
                  <a:pt x="614400" y="294398"/>
                </a:lnTo>
                <a:lnTo>
                  <a:pt x="614400" y="156324"/>
                </a:lnTo>
                <a:lnTo>
                  <a:pt x="4288015" y="156324"/>
                </a:lnTo>
                <a:lnTo>
                  <a:pt x="4288015" y="130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6000" y="3387601"/>
            <a:ext cx="3131185" cy="100139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8900"/>
              </a:lnSpc>
              <a:spcBef>
                <a:spcPts val="90"/>
              </a:spcBef>
            </a:pPr>
            <a:r>
              <a:rPr dirty="0" sz="2150" spc="40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50" spc="365">
                <a:solidFill>
                  <a:srgbClr val="FFFFFF"/>
                </a:solidFill>
                <a:latin typeface="Arial"/>
                <a:cs typeface="Arial"/>
              </a:rPr>
              <a:t>INABILITY</a:t>
            </a:r>
            <a:r>
              <a:rPr dirty="0" sz="215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505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2150" spc="50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5069773"/>
            <a:ext cx="4135754" cy="2564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2100" spc="5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100" spc="85">
                <a:solidFill>
                  <a:srgbClr val="FFFFFF"/>
                </a:solidFill>
                <a:latin typeface="Arial"/>
                <a:cs typeface="Arial"/>
              </a:rPr>
              <a:t>options </a:t>
            </a:r>
            <a:r>
              <a:rPr dirty="0" sz="2100" spc="7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100" spc="5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2100" spc="45">
                <a:solidFill>
                  <a:srgbClr val="FFFFFF"/>
                </a:solidFill>
                <a:latin typeface="Arial"/>
                <a:cs typeface="Arial"/>
              </a:rPr>
              <a:t>available  </a:t>
            </a:r>
            <a:r>
              <a:rPr dirty="0" sz="2100" spc="10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dirty="0" sz="2100" spc="3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2100" spc="90">
                <a:solidFill>
                  <a:srgbClr val="FFFFFF"/>
                </a:solidFill>
                <a:latin typeface="Arial"/>
                <a:cs typeface="Arial"/>
              </a:rPr>
              <a:t>ocean </a:t>
            </a:r>
            <a:r>
              <a:rPr dirty="0" sz="2100" spc="13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1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75">
                <a:solidFill>
                  <a:srgbClr val="FFFFFF"/>
                </a:solidFill>
                <a:latin typeface="Arial"/>
                <a:cs typeface="Arial"/>
              </a:rPr>
              <a:t>opportunities</a:t>
            </a:r>
            <a:endParaRPr sz="2100">
              <a:latin typeface="Arial"/>
              <a:cs typeface="Arial"/>
            </a:endParaRPr>
          </a:p>
          <a:p>
            <a:pPr marL="12700" marR="18415">
              <a:lnSpc>
                <a:spcPct val="113300"/>
              </a:lnSpc>
            </a:pPr>
            <a:r>
              <a:rPr dirty="0" sz="2100" spc="7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2100" spc="204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100" spc="-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5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2100" spc="-1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100" spc="90">
                <a:solidFill>
                  <a:srgbClr val="FFFFFF"/>
                </a:solidFill>
                <a:latin typeface="Arial"/>
                <a:cs typeface="Arial"/>
              </a:rPr>
              <a:t>fast </a:t>
            </a:r>
            <a:r>
              <a:rPr dirty="0" sz="2100" spc="114">
                <a:solidFill>
                  <a:srgbClr val="FFFFFF"/>
                </a:solidFill>
                <a:latin typeface="Arial"/>
                <a:cs typeface="Arial"/>
              </a:rPr>
              <a:t>paced </a:t>
            </a:r>
            <a:r>
              <a:rPr dirty="0" sz="2100" spc="80">
                <a:solidFill>
                  <a:srgbClr val="FFFFFF"/>
                </a:solidFill>
                <a:latin typeface="Arial"/>
                <a:cs typeface="Arial"/>
              </a:rPr>
              <a:t>lifestyles.  </a:t>
            </a:r>
            <a:r>
              <a:rPr dirty="0" sz="2100" spc="204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2100" spc="120">
                <a:solidFill>
                  <a:srgbClr val="FFFFFF"/>
                </a:solidFill>
                <a:latin typeface="Arial"/>
                <a:cs typeface="Arial"/>
              </a:rPr>
              <a:t>select </a:t>
            </a:r>
            <a:r>
              <a:rPr dirty="0" sz="2100" spc="85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2100" spc="8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2100" spc="110">
                <a:solidFill>
                  <a:srgbClr val="FFFFFF"/>
                </a:solidFill>
                <a:latin typeface="Arial"/>
                <a:cs typeface="Arial"/>
              </a:rPr>
              <a:t>choose  </a:t>
            </a:r>
            <a:r>
              <a:rPr dirty="0" sz="2100" spc="75">
                <a:solidFill>
                  <a:srgbClr val="FFFFFF"/>
                </a:solidFill>
                <a:latin typeface="Arial"/>
                <a:cs typeface="Arial"/>
              </a:rPr>
              <a:t>something </a:t>
            </a:r>
            <a:r>
              <a:rPr dirty="0" sz="2100" spc="85">
                <a:solidFill>
                  <a:srgbClr val="FFFFFF"/>
                </a:solidFill>
                <a:latin typeface="Arial"/>
                <a:cs typeface="Arial"/>
              </a:rPr>
              <a:t>others</a:t>
            </a:r>
            <a:r>
              <a:rPr dirty="0" sz="21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00">
                <a:solidFill>
                  <a:srgbClr val="FFFFFF"/>
                </a:solidFill>
                <a:latin typeface="Arial"/>
                <a:cs typeface="Arial"/>
              </a:rPr>
              <a:t>reccomend.</a:t>
            </a:r>
            <a:endParaRPr sz="2100">
              <a:latin typeface="Arial"/>
              <a:cs typeface="Arial"/>
            </a:endParaRPr>
          </a:p>
          <a:p>
            <a:pPr marL="12700" marR="180975">
              <a:lnSpc>
                <a:spcPct val="113300"/>
              </a:lnSpc>
              <a:spcBef>
                <a:spcPts val="5"/>
              </a:spcBef>
            </a:pPr>
            <a:r>
              <a:rPr dirty="0" sz="2100" spc="204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2100" spc="100">
                <a:solidFill>
                  <a:srgbClr val="FFFFFF"/>
                </a:solidFill>
                <a:latin typeface="Arial"/>
                <a:cs typeface="Arial"/>
              </a:rPr>
              <a:t>dont </a:t>
            </a:r>
            <a:r>
              <a:rPr dirty="0" sz="2100" spc="125">
                <a:solidFill>
                  <a:srgbClr val="FFFFFF"/>
                </a:solidFill>
                <a:latin typeface="Arial"/>
                <a:cs typeface="Arial"/>
              </a:rPr>
              <a:t>stop </a:t>
            </a:r>
            <a:r>
              <a:rPr dirty="0" sz="2100" spc="4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100" spc="65">
                <a:solidFill>
                  <a:srgbClr val="FFFFFF"/>
                </a:solidFill>
                <a:latin typeface="Arial"/>
                <a:cs typeface="Arial"/>
              </a:rPr>
              <a:t>listen </a:t>
            </a:r>
            <a:r>
              <a:rPr dirty="0" sz="2100" spc="14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100" spc="85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2100" spc="55">
                <a:solidFill>
                  <a:srgbClr val="FFFFFF"/>
                </a:solidFill>
                <a:latin typeface="Arial"/>
                <a:cs typeface="Arial"/>
              </a:rPr>
              <a:t>heart </a:t>
            </a:r>
            <a:r>
              <a:rPr dirty="0" sz="2100" spc="7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100" spc="85">
                <a:solidFill>
                  <a:srgbClr val="FFFFFF"/>
                </a:solidFill>
                <a:latin typeface="Arial"/>
                <a:cs typeface="Arial"/>
              </a:rPr>
              <a:t>contributes</a:t>
            </a:r>
            <a:r>
              <a:rPr dirty="0" sz="21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50">
                <a:solidFill>
                  <a:srgbClr val="FFFFFF"/>
                </a:solidFill>
                <a:latin typeface="Arial"/>
                <a:cs typeface="Arial"/>
              </a:rPr>
              <a:t>evrything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8211" y="3376752"/>
            <a:ext cx="3545204" cy="1116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9100"/>
              </a:lnSpc>
              <a:spcBef>
                <a:spcPts val="90"/>
              </a:spcBef>
            </a:pPr>
            <a:r>
              <a:rPr dirty="0" sz="2400" spc="45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53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dirty="0" sz="24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525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2400" spc="495">
                <a:solidFill>
                  <a:srgbClr val="FFFFFF"/>
                </a:solidFill>
                <a:latin typeface="Arial"/>
                <a:cs typeface="Arial"/>
              </a:rPr>
              <a:t>OTHERS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8211" y="5048351"/>
            <a:ext cx="4674235" cy="2863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0485">
              <a:lnSpc>
                <a:spcPct val="113199"/>
              </a:lnSpc>
              <a:spcBef>
                <a:spcPts val="100"/>
              </a:spcBef>
            </a:pPr>
            <a:r>
              <a:rPr dirty="0" sz="2350" spc="95">
                <a:solidFill>
                  <a:srgbClr val="FFFFFF"/>
                </a:solidFill>
                <a:latin typeface="Arial"/>
                <a:cs typeface="Arial"/>
              </a:rPr>
              <a:t>Sometimes </a:t>
            </a:r>
            <a:r>
              <a:rPr dirty="0" sz="2350" spc="6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dirty="0" sz="2350" spc="85">
                <a:solidFill>
                  <a:srgbClr val="FFFFFF"/>
                </a:solidFill>
                <a:latin typeface="Arial"/>
                <a:cs typeface="Arial"/>
              </a:rPr>
              <a:t>life </a:t>
            </a:r>
            <a:r>
              <a:rPr dirty="0" sz="2350" spc="3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350" spc="114">
                <a:solidFill>
                  <a:srgbClr val="FFFFFF"/>
                </a:solidFill>
                <a:latin typeface="Arial"/>
                <a:cs typeface="Arial"/>
              </a:rPr>
              <a:t>controlled  </a:t>
            </a:r>
            <a:r>
              <a:rPr dirty="0" sz="2350" spc="12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2350" spc="75">
                <a:solidFill>
                  <a:srgbClr val="FFFFFF"/>
                </a:solidFill>
                <a:latin typeface="Arial"/>
                <a:cs typeface="Arial"/>
              </a:rPr>
              <a:t>sparks 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literally </a:t>
            </a:r>
            <a:r>
              <a:rPr dirty="0" sz="2350" spc="95">
                <a:solidFill>
                  <a:srgbClr val="FFFFFF"/>
                </a:solidFill>
                <a:latin typeface="Arial"/>
                <a:cs typeface="Arial"/>
              </a:rPr>
              <a:t>other  </a:t>
            </a:r>
            <a:r>
              <a:rPr dirty="0" sz="2350" spc="114">
                <a:solidFill>
                  <a:srgbClr val="FFFFFF"/>
                </a:solidFill>
                <a:latin typeface="Arial"/>
                <a:cs typeface="Arial"/>
              </a:rPr>
              <a:t>people. </a:t>
            </a: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dirty="0" sz="2350" spc="125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dirty="0" sz="235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85">
                <a:solidFill>
                  <a:srgbClr val="FFFFFF"/>
                </a:solidFill>
                <a:latin typeface="Arial"/>
                <a:cs typeface="Arial"/>
              </a:rPr>
              <a:t>something  </a:t>
            </a:r>
            <a:r>
              <a:rPr dirty="0" sz="2350" spc="8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350" spc="95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dirty="0" sz="2350" spc="85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dirty="0" sz="2350" spc="45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dirty="0" sz="2350" spc="15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350" spc="-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130">
                <a:solidFill>
                  <a:srgbClr val="FFFFFF"/>
                </a:solidFill>
                <a:latin typeface="Arial"/>
                <a:cs typeface="Arial"/>
              </a:rPr>
              <a:t>become.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13199"/>
              </a:lnSpc>
            </a:pPr>
            <a:r>
              <a:rPr dirty="0" sz="2350" spc="95">
                <a:solidFill>
                  <a:srgbClr val="FFFFFF"/>
                </a:solidFill>
                <a:latin typeface="Arial"/>
                <a:cs typeface="Arial"/>
              </a:rPr>
              <a:t>Sometimes </a:t>
            </a:r>
            <a:r>
              <a:rPr dirty="0" sz="2350" spc="6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heroes </a:t>
            </a:r>
            <a:r>
              <a:rPr dirty="0" sz="2350" spc="85">
                <a:solidFill>
                  <a:srgbClr val="FFFFFF"/>
                </a:solidFill>
                <a:latin typeface="Arial"/>
                <a:cs typeface="Arial"/>
              </a:rPr>
              <a:t>makes</a:t>
            </a:r>
            <a:r>
              <a:rPr dirty="0" sz="2350" spc="-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45">
                <a:solidFill>
                  <a:srgbClr val="FFFFFF"/>
                </a:solidFill>
                <a:latin typeface="Arial"/>
                <a:cs typeface="Arial"/>
              </a:rPr>
              <a:t>us  </a:t>
            </a:r>
            <a:r>
              <a:rPr dirty="0" sz="2350" spc="155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dirty="0" sz="2350" spc="85">
                <a:solidFill>
                  <a:srgbClr val="FFFFFF"/>
                </a:solidFill>
                <a:latin typeface="Arial"/>
                <a:cs typeface="Arial"/>
              </a:rPr>
              <a:t>something </a:t>
            </a:r>
            <a:r>
              <a:rPr dirty="0" sz="2350" spc="125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dirty="0" sz="2350" spc="165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2350" spc="120">
                <a:solidFill>
                  <a:srgbClr val="FFFFFF"/>
                </a:solidFill>
                <a:latin typeface="Arial"/>
                <a:cs typeface="Arial"/>
              </a:rPr>
              <a:t>could  </a:t>
            </a:r>
            <a:r>
              <a:rPr dirty="0" sz="2350" spc="150">
                <a:solidFill>
                  <a:srgbClr val="FFFFFF"/>
                </a:solidFill>
                <a:latin typeface="Arial"/>
                <a:cs typeface="Arial"/>
              </a:rPr>
              <a:t>become</a:t>
            </a:r>
            <a:r>
              <a:rPr dirty="0" sz="235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105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endParaRPr sz="2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60421" y="3550437"/>
            <a:ext cx="3267075" cy="3975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00" spc="365">
                <a:solidFill>
                  <a:srgbClr val="FFFFFF"/>
                </a:solidFill>
                <a:latin typeface="Arial"/>
                <a:cs typeface="Arial"/>
              </a:rPr>
              <a:t>PEER</a:t>
            </a:r>
            <a:r>
              <a:rPr dirty="0" sz="2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434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60421" y="5062555"/>
            <a:ext cx="4366895" cy="3674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199"/>
              </a:lnSpc>
              <a:spcBef>
                <a:spcPts val="100"/>
              </a:spcBef>
            </a:pPr>
            <a:r>
              <a:rPr dirty="0" sz="2350" spc="60">
                <a:solidFill>
                  <a:srgbClr val="FFFFFF"/>
                </a:solidFill>
                <a:latin typeface="Arial"/>
                <a:cs typeface="Arial"/>
              </a:rPr>
              <a:t>The lives </a:t>
            </a:r>
            <a:r>
              <a:rPr dirty="0" sz="2350" spc="8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exist </a:t>
            </a:r>
            <a:r>
              <a:rPr dirty="0" sz="2350" spc="40">
                <a:solidFill>
                  <a:srgbClr val="FFFFFF"/>
                </a:solidFill>
                <a:latin typeface="Arial"/>
                <a:cs typeface="Arial"/>
              </a:rPr>
              <a:t>near </a:t>
            </a:r>
            <a:r>
              <a:rPr dirty="0" sz="2350" spc="45">
                <a:solidFill>
                  <a:srgbClr val="FFFFFF"/>
                </a:solidFill>
                <a:latin typeface="Arial"/>
                <a:cs typeface="Arial"/>
              </a:rPr>
              <a:t>us  </a:t>
            </a:r>
            <a:r>
              <a:rPr dirty="0" sz="2350" spc="75">
                <a:solidFill>
                  <a:srgbClr val="FFFFFF"/>
                </a:solidFill>
                <a:latin typeface="Arial"/>
                <a:cs typeface="Arial"/>
              </a:rPr>
              <a:t>influence </a:t>
            </a:r>
            <a:r>
              <a:rPr dirty="0" sz="2350" spc="45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dirty="0" sz="2350" spc="-1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350" spc="125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dirty="0" sz="2350" spc="55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dirty="0" sz="2350" spc="75">
                <a:solidFill>
                  <a:srgbClr val="FFFFFF"/>
                </a:solidFill>
                <a:latin typeface="Arial"/>
                <a:cs typeface="Arial"/>
              </a:rPr>
              <a:t>ways.  </a:t>
            </a:r>
            <a:r>
              <a:rPr dirty="0" sz="2350" spc="2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dirty="0" sz="2350" spc="65">
                <a:solidFill>
                  <a:srgbClr val="FFFFFF"/>
                </a:solidFill>
                <a:latin typeface="Arial"/>
                <a:cs typeface="Arial"/>
              </a:rPr>
              <a:t>everything </a:t>
            </a:r>
            <a:r>
              <a:rPr dirty="0" sz="2350" spc="8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exists  </a:t>
            </a:r>
            <a:r>
              <a:rPr dirty="0" sz="2350" spc="125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dirty="0" sz="2350" spc="45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dirty="0" sz="2350" spc="35">
                <a:solidFill>
                  <a:srgbClr val="FFFFFF"/>
                </a:solidFill>
                <a:latin typeface="Arial"/>
                <a:cs typeface="Arial"/>
              </a:rPr>
              <a:t>humans </a:t>
            </a:r>
            <a:r>
              <a:rPr dirty="0" sz="2350" spc="165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2350" spc="55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pressured </a:t>
            </a:r>
            <a:r>
              <a:rPr dirty="0" sz="2350" spc="15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350" spc="65">
                <a:solidFill>
                  <a:srgbClr val="FFFFFF"/>
                </a:solidFill>
                <a:latin typeface="Arial"/>
                <a:cs typeface="Arial"/>
              </a:rPr>
              <a:t>achieve </a:t>
            </a:r>
            <a:r>
              <a:rPr dirty="0" sz="2350" spc="120">
                <a:solidFill>
                  <a:srgbClr val="FFFFFF"/>
                </a:solidFill>
                <a:latin typeface="Arial"/>
                <a:cs typeface="Arial"/>
              </a:rPr>
              <a:t>success  </a:t>
            </a:r>
            <a:r>
              <a:rPr dirty="0" sz="2350" spc="11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235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example. </a:t>
            </a: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2350" spc="80">
                <a:solidFill>
                  <a:srgbClr val="FFFFFF"/>
                </a:solidFill>
                <a:latin typeface="Arial"/>
                <a:cs typeface="Arial"/>
              </a:rPr>
              <a:t>every  </a:t>
            </a:r>
            <a:r>
              <a:rPr dirty="0" sz="2350" spc="65">
                <a:solidFill>
                  <a:srgbClr val="FFFFFF"/>
                </a:solidFill>
                <a:latin typeface="Arial"/>
                <a:cs typeface="Arial"/>
              </a:rPr>
              <a:t>fingerprint </a:t>
            </a:r>
            <a:r>
              <a:rPr dirty="0" sz="2350" spc="3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350" spc="35">
                <a:solidFill>
                  <a:srgbClr val="FFFFFF"/>
                </a:solidFill>
                <a:latin typeface="Arial"/>
                <a:cs typeface="Arial"/>
              </a:rPr>
              <a:t>individual, </a:t>
            </a:r>
            <a:r>
              <a:rPr dirty="0" sz="2350" spc="80">
                <a:solidFill>
                  <a:srgbClr val="FFFFFF"/>
                </a:solidFill>
                <a:latin typeface="Arial"/>
                <a:cs typeface="Arial"/>
              </a:rPr>
              <a:t>every  </a:t>
            </a:r>
            <a:r>
              <a:rPr dirty="0" sz="2350" spc="25">
                <a:solidFill>
                  <a:srgbClr val="FFFFFF"/>
                </a:solidFill>
                <a:latin typeface="Arial"/>
                <a:cs typeface="Arial"/>
              </a:rPr>
              <a:t>human </a:t>
            </a:r>
            <a:r>
              <a:rPr dirty="0" sz="2350" spc="80">
                <a:solidFill>
                  <a:srgbClr val="FFFFFF"/>
                </a:solidFill>
                <a:latin typeface="Arial"/>
                <a:cs typeface="Arial"/>
              </a:rPr>
              <a:t>being </a:t>
            </a:r>
            <a:r>
              <a:rPr dirty="0" sz="2350" spc="105">
                <a:solidFill>
                  <a:srgbClr val="FFFFFF"/>
                </a:solidFill>
                <a:latin typeface="Arial"/>
                <a:cs typeface="Arial"/>
              </a:rPr>
              <a:t>creates </a:t>
            </a:r>
            <a:r>
              <a:rPr dirty="0" sz="2350" spc="55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235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114">
                <a:solidFill>
                  <a:srgbClr val="FFFFFF"/>
                </a:solidFill>
                <a:latin typeface="Arial"/>
                <a:cs typeface="Arial"/>
              </a:rPr>
              <a:t>own  </a:t>
            </a:r>
            <a:r>
              <a:rPr dirty="0" sz="2350" spc="120">
                <a:solidFill>
                  <a:srgbClr val="FFFFFF"/>
                </a:solidFill>
                <a:latin typeface="Arial"/>
                <a:cs typeface="Arial"/>
              </a:rPr>
              <a:t>success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005560"/>
            <a:ext cx="1263650" cy="6597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25">
                <a:latin typeface="Trebuchet MS"/>
                <a:cs typeface="Trebuchet MS"/>
              </a:rPr>
              <a:t>//</a:t>
            </a:r>
            <a:r>
              <a:rPr dirty="0" sz="4150" spc="570"/>
              <a:t>0</a:t>
            </a:r>
            <a:r>
              <a:rPr dirty="0" sz="4150" spc="459"/>
              <a:t>6</a:t>
            </a:r>
            <a:endParaRPr sz="4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5892" y="1002985"/>
            <a:ext cx="8879205" cy="1233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900" spc="505">
                <a:solidFill>
                  <a:srgbClr val="FFFFFF"/>
                </a:solidFill>
                <a:latin typeface="Arial"/>
                <a:cs typeface="Arial"/>
              </a:rPr>
              <a:t>Cracking </a:t>
            </a:r>
            <a:r>
              <a:rPr dirty="0" sz="7900" spc="62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7900" spc="-6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900" spc="570">
                <a:solidFill>
                  <a:srgbClr val="FFFFFF"/>
                </a:solidFill>
                <a:latin typeface="Arial"/>
                <a:cs typeface="Arial"/>
              </a:rPr>
              <a:t>safe</a:t>
            </a:r>
            <a:endParaRPr sz="7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7830" y="1028699"/>
            <a:ext cx="12011025" cy="8229600"/>
          </a:xfrm>
          <a:custGeom>
            <a:avLst/>
            <a:gdLst/>
            <a:ahLst/>
            <a:cxnLst/>
            <a:rect l="l" t="t" r="r" b="b"/>
            <a:pathLst>
              <a:path w="12011025" h="8229600">
                <a:moveTo>
                  <a:pt x="12010987" y="2364092"/>
                </a:moveTo>
                <a:lnTo>
                  <a:pt x="115481" y="2364092"/>
                </a:lnTo>
                <a:lnTo>
                  <a:pt x="115481" y="459841"/>
                </a:lnTo>
                <a:lnTo>
                  <a:pt x="219075" y="459841"/>
                </a:lnTo>
                <a:lnTo>
                  <a:pt x="219075" y="2641"/>
                </a:lnTo>
                <a:lnTo>
                  <a:pt x="115481" y="2641"/>
                </a:lnTo>
                <a:lnTo>
                  <a:pt x="115481" y="0"/>
                </a:lnTo>
                <a:lnTo>
                  <a:pt x="96431" y="0"/>
                </a:lnTo>
                <a:lnTo>
                  <a:pt x="96431" y="2641"/>
                </a:lnTo>
                <a:lnTo>
                  <a:pt x="0" y="2641"/>
                </a:lnTo>
                <a:lnTo>
                  <a:pt x="0" y="459841"/>
                </a:lnTo>
                <a:lnTo>
                  <a:pt x="96431" y="459841"/>
                </a:lnTo>
                <a:lnTo>
                  <a:pt x="96431" y="8229600"/>
                </a:lnTo>
                <a:lnTo>
                  <a:pt x="115481" y="8229600"/>
                </a:lnTo>
                <a:lnTo>
                  <a:pt x="115481" y="5863171"/>
                </a:lnTo>
                <a:lnTo>
                  <a:pt x="12004281" y="5863171"/>
                </a:lnTo>
                <a:lnTo>
                  <a:pt x="12004281" y="5844121"/>
                </a:lnTo>
                <a:lnTo>
                  <a:pt x="115481" y="5844121"/>
                </a:lnTo>
                <a:lnTo>
                  <a:pt x="115481" y="2383142"/>
                </a:lnTo>
                <a:lnTo>
                  <a:pt x="12010987" y="2383142"/>
                </a:lnTo>
                <a:lnTo>
                  <a:pt x="12010987" y="23640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005560"/>
            <a:ext cx="1231265" cy="6597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25">
                <a:latin typeface="Trebuchet MS"/>
                <a:cs typeface="Trebuchet MS"/>
              </a:rPr>
              <a:t>//</a:t>
            </a:r>
            <a:r>
              <a:rPr dirty="0" sz="4150" spc="570"/>
              <a:t>0</a:t>
            </a:r>
            <a:r>
              <a:rPr dirty="0" sz="4150" spc="204"/>
              <a:t>7</a:t>
            </a:r>
            <a:endParaRPr sz="4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93286" y="8733774"/>
            <a:ext cx="2483485" cy="531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-5">
                <a:solidFill>
                  <a:srgbClr val="FFFFFF"/>
                </a:solidFill>
                <a:latin typeface="Noto Sans"/>
                <a:cs typeface="Noto Sans"/>
              </a:rPr>
              <a:t>The</a:t>
            </a:r>
            <a:r>
              <a:rPr dirty="0" sz="3300" spc="-5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Noto Sans"/>
                <a:cs typeface="Noto Sans"/>
              </a:rPr>
              <a:t>Solution</a:t>
            </a:r>
            <a:endParaRPr sz="33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6043" y="5593193"/>
            <a:ext cx="11383010" cy="9442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95"/>
              </a:spcBef>
            </a:pPr>
            <a:r>
              <a:rPr dirty="0" sz="2650" spc="2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z="2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9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14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dirty="0" sz="2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2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dirty="0" sz="2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14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6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14">
                <a:solidFill>
                  <a:srgbClr val="FFFFFF"/>
                </a:solidFill>
                <a:latin typeface="Arial"/>
                <a:cs typeface="Arial"/>
              </a:rPr>
              <a:t>ocean,</a:t>
            </a:r>
            <a:r>
              <a:rPr dirty="0" sz="2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9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dirty="0" sz="2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75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0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26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7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0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dirty="0" sz="2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3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70">
                <a:solidFill>
                  <a:srgbClr val="FFFFFF"/>
                </a:solidFill>
                <a:latin typeface="Arial"/>
                <a:cs typeface="Arial"/>
              </a:rPr>
              <a:t>navigators</a:t>
            </a:r>
            <a:r>
              <a:rPr dirty="0" sz="2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8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6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9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dirty="0" sz="2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14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2650" spc="20">
                <a:solidFill>
                  <a:srgbClr val="FFFFFF"/>
                </a:solidFill>
                <a:latin typeface="Arial"/>
                <a:cs typeface="Arial"/>
              </a:rPr>
              <a:t>Land </a:t>
            </a:r>
            <a:r>
              <a:rPr dirty="0" sz="2650" spc="18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6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80">
                <a:solidFill>
                  <a:srgbClr val="FFFFFF"/>
                </a:solidFill>
                <a:latin typeface="Arial"/>
                <a:cs typeface="Arial"/>
              </a:rPr>
              <a:t>Dreams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9150705"/>
            <a:ext cx="5972175" cy="219075"/>
          </a:xfrm>
          <a:custGeom>
            <a:avLst/>
            <a:gdLst/>
            <a:ahLst/>
            <a:cxnLst/>
            <a:rect l="l" t="t" r="r" b="b"/>
            <a:pathLst>
              <a:path w="5972175" h="219075">
                <a:moveTo>
                  <a:pt x="5972175" y="96507"/>
                </a:moveTo>
                <a:lnTo>
                  <a:pt x="457200" y="96507"/>
                </a:lnTo>
                <a:lnTo>
                  <a:pt x="457200" y="0"/>
                </a:lnTo>
                <a:lnTo>
                  <a:pt x="0" y="0"/>
                </a:lnTo>
                <a:lnTo>
                  <a:pt x="0" y="96507"/>
                </a:lnTo>
                <a:lnTo>
                  <a:pt x="0" y="115557"/>
                </a:lnTo>
                <a:lnTo>
                  <a:pt x="0" y="219075"/>
                </a:lnTo>
                <a:lnTo>
                  <a:pt x="457200" y="219075"/>
                </a:lnTo>
                <a:lnTo>
                  <a:pt x="457200" y="115557"/>
                </a:lnTo>
                <a:lnTo>
                  <a:pt x="5972175" y="115557"/>
                </a:lnTo>
                <a:lnTo>
                  <a:pt x="5972175" y="96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321216" y="1149613"/>
            <a:ext cx="5067299" cy="810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002985"/>
            <a:ext cx="5288280" cy="12338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900" spc="500"/>
              <a:t>UrChoices</a:t>
            </a:r>
            <a:endParaRPr sz="7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8018451"/>
            <a:ext cx="2317750" cy="1233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900" spc="133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7900" spc="36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7900" spc="525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7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1028705"/>
            <a:ext cx="19050" cy="885825"/>
          </a:xfrm>
          <a:custGeom>
            <a:avLst/>
            <a:gdLst/>
            <a:ahLst/>
            <a:cxnLst/>
            <a:rect l="l" t="t" r="r" b="b"/>
            <a:pathLst>
              <a:path w="19050" h="885825">
                <a:moveTo>
                  <a:pt x="19050" y="885825"/>
                </a:moveTo>
                <a:lnTo>
                  <a:pt x="0" y="885825"/>
                </a:lnTo>
                <a:lnTo>
                  <a:pt x="0" y="0"/>
                </a:lnTo>
                <a:lnTo>
                  <a:pt x="19050" y="0"/>
                </a:lnTo>
                <a:lnTo>
                  <a:pt x="19050" y="885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3313642"/>
            <a:ext cx="2302510" cy="659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150" spc="40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4150" spc="15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150" spc="38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dirty="0" sz="4150" spc="15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4150" spc="38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4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4382473"/>
            <a:ext cx="457009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Choices that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represent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mapped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option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settle.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multi,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hobby,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passion,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whatever  </a:t>
            </a: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dirty="0" sz="1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UrChoice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9695" y="3313642"/>
            <a:ext cx="3008630" cy="659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150" spc="6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4150">
                <a:solidFill>
                  <a:srgbClr val="FFFFFF"/>
                </a:solidFill>
                <a:latin typeface="Arial"/>
                <a:cs typeface="Arial"/>
              </a:rPr>
              <a:t>ECI</a:t>
            </a:r>
            <a:r>
              <a:rPr dirty="0" sz="4150" spc="55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z="4150" spc="2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150" spc="130">
                <a:solidFill>
                  <a:srgbClr val="FFFFFF"/>
                </a:solidFill>
                <a:latin typeface="Arial"/>
                <a:cs typeface="Arial"/>
              </a:rPr>
              <a:t>NS</a:t>
            </a:r>
            <a:endParaRPr sz="4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49695" y="4382473"/>
            <a:ext cx="452691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dirty="0" sz="1600" spc="15">
                <a:solidFill>
                  <a:srgbClr val="FFFFFF"/>
                </a:solidFill>
                <a:latin typeface="Arial"/>
                <a:cs typeface="Arial"/>
              </a:rPr>
              <a:t>An Individual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becomes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decision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maker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as  he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she 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access 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600" spc="-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resources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needed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50354" y="3387295"/>
            <a:ext cx="3380740" cy="537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50" spc="745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dirty="0" sz="33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585">
                <a:solidFill>
                  <a:srgbClr val="FFFFFF"/>
                </a:solidFill>
                <a:latin typeface="Verdana"/>
                <a:cs typeface="Verdana"/>
              </a:rPr>
              <a:t>Pressure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50354" y="4370934"/>
            <a:ext cx="4768850" cy="1362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2900"/>
              </a:lnSpc>
              <a:spcBef>
                <a:spcPts val="100"/>
              </a:spcBef>
            </a:pPr>
            <a:r>
              <a:rPr dirty="0" sz="1650" spc="25">
                <a:solidFill>
                  <a:srgbClr val="FFFFFF"/>
                </a:solidFill>
                <a:latin typeface="Arial"/>
                <a:cs typeface="Arial"/>
              </a:rPr>
              <a:t>Life is 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dirty="0" sz="1650" spc="50">
                <a:solidFill>
                  <a:srgbClr val="FFFFFF"/>
                </a:solidFill>
                <a:latin typeface="Arial"/>
                <a:cs typeface="Arial"/>
              </a:rPr>
              <a:t>simplicity. </a:t>
            </a:r>
            <a:r>
              <a:rPr dirty="0" sz="1650" spc="3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1650" spc="70">
                <a:solidFill>
                  <a:srgbClr val="FFFFFF"/>
                </a:solidFill>
                <a:latin typeface="Arial"/>
                <a:cs typeface="Arial"/>
              </a:rPr>
              <a:t>pick </a:t>
            </a:r>
            <a:r>
              <a:rPr dirty="0" sz="1650" spc="60">
                <a:solidFill>
                  <a:srgbClr val="FFFFFF"/>
                </a:solidFill>
                <a:latin typeface="Arial"/>
                <a:cs typeface="Arial"/>
              </a:rPr>
              <a:t>something,</a:t>
            </a:r>
            <a:r>
              <a:rPr dirty="0" sz="165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you  </a:t>
            </a:r>
            <a:r>
              <a:rPr dirty="0" sz="1650" spc="65">
                <a:solidFill>
                  <a:srgbClr val="FFFFFF"/>
                </a:solidFill>
                <a:latin typeface="Arial"/>
                <a:cs typeface="Arial"/>
              </a:rPr>
              <a:t>try </a:t>
            </a:r>
            <a:r>
              <a:rPr dirty="0" sz="1650" spc="45">
                <a:solidFill>
                  <a:srgbClr val="FFFFFF"/>
                </a:solidFill>
                <a:latin typeface="Arial"/>
                <a:cs typeface="Arial"/>
              </a:rPr>
              <a:t>it, 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1650" spc="60">
                <a:solidFill>
                  <a:srgbClr val="FFFFFF"/>
                </a:solidFill>
                <a:latin typeface="Arial"/>
                <a:cs typeface="Arial"/>
              </a:rPr>
              <a:t>don</a:t>
            </a: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dirty="0" sz="1650" spc="6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dirty="0" sz="1650" spc="5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dirty="0" sz="1650" spc="45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1650" spc="3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1650" spc="75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dirty="0" sz="1650" spc="35">
                <a:solidFill>
                  <a:srgbClr val="FFFFFF"/>
                </a:solidFill>
                <a:latin typeface="Arial"/>
                <a:cs typeface="Arial"/>
              </a:rPr>
              <a:t>on. </a:t>
            </a:r>
            <a:r>
              <a:rPr dirty="0" sz="1650" spc="40">
                <a:solidFill>
                  <a:srgbClr val="FFFFFF"/>
                </a:solidFill>
                <a:latin typeface="Arial"/>
                <a:cs typeface="Arial"/>
              </a:rPr>
              <a:t>Don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dirty="0" sz="1650" spc="4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dirty="0" sz="1650" spc="90">
                <a:solidFill>
                  <a:srgbClr val="FFFFFF"/>
                </a:solidFill>
                <a:latin typeface="Arial"/>
                <a:cs typeface="Arial"/>
              </a:rPr>
              <a:t>settle </a:t>
            </a:r>
            <a:r>
              <a:rPr dirty="0" sz="1650" spc="7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650" spc="60">
                <a:solidFill>
                  <a:srgbClr val="FFFFFF"/>
                </a:solidFill>
                <a:latin typeface="Arial"/>
                <a:cs typeface="Arial"/>
              </a:rPr>
              <a:t>something </a:t>
            </a:r>
            <a:r>
              <a:rPr dirty="0" sz="1650" spc="55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1650" spc="2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650" spc="45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dirty="0" sz="1650" spc="100">
                <a:solidFill>
                  <a:srgbClr val="FFFFFF"/>
                </a:solidFill>
                <a:latin typeface="Arial"/>
                <a:cs typeface="Arial"/>
              </a:rPr>
              <a:t>low </a:t>
            </a:r>
            <a:r>
              <a:rPr dirty="0" sz="1650" spc="-1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650" spc="45">
                <a:solidFill>
                  <a:srgbClr val="FFFFFF"/>
                </a:solidFill>
                <a:latin typeface="Arial"/>
                <a:cs typeface="Arial"/>
              </a:rPr>
              <a:t>your  </a:t>
            </a:r>
            <a:r>
              <a:rPr dirty="0" sz="1650" spc="50">
                <a:solidFill>
                  <a:srgbClr val="FFFFFF"/>
                </a:solidFill>
                <a:latin typeface="Arial"/>
                <a:cs typeface="Arial"/>
              </a:rPr>
              <a:t>standards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5005050">
              <a:lnSpc>
                <a:spcPct val="100000"/>
              </a:lnSpc>
              <a:spcBef>
                <a:spcPts val="110"/>
              </a:spcBef>
            </a:pPr>
            <a:r>
              <a:rPr dirty="0" spc="125">
                <a:latin typeface="Trebuchet MS"/>
                <a:cs typeface="Trebuchet MS"/>
              </a:rPr>
              <a:t>//</a:t>
            </a:r>
            <a:r>
              <a:rPr dirty="0" sz="4150" spc="570"/>
              <a:t>0</a:t>
            </a:r>
            <a:r>
              <a:rPr dirty="0" sz="4150" spc="459"/>
              <a:t>9</a:t>
            </a:r>
            <a:endParaRPr sz="41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66350" y="9043123"/>
            <a:ext cx="7191375" cy="219075"/>
          </a:xfrm>
          <a:custGeom>
            <a:avLst/>
            <a:gdLst/>
            <a:ahLst/>
            <a:cxnLst/>
            <a:rect l="l" t="t" r="r" b="b"/>
            <a:pathLst>
              <a:path w="7191375" h="219075">
                <a:moveTo>
                  <a:pt x="7191375" y="96469"/>
                </a:moveTo>
                <a:lnTo>
                  <a:pt x="7190206" y="96469"/>
                </a:lnTo>
                <a:lnTo>
                  <a:pt x="7190206" y="0"/>
                </a:lnTo>
                <a:lnTo>
                  <a:pt x="6733006" y="0"/>
                </a:lnTo>
                <a:lnTo>
                  <a:pt x="6733006" y="96469"/>
                </a:lnTo>
                <a:lnTo>
                  <a:pt x="0" y="96469"/>
                </a:lnTo>
                <a:lnTo>
                  <a:pt x="0" y="115519"/>
                </a:lnTo>
                <a:lnTo>
                  <a:pt x="6733006" y="115519"/>
                </a:lnTo>
                <a:lnTo>
                  <a:pt x="6733006" y="219075"/>
                </a:lnTo>
                <a:lnTo>
                  <a:pt x="7190206" y="219075"/>
                </a:lnTo>
                <a:lnTo>
                  <a:pt x="7190206" y="115519"/>
                </a:lnTo>
                <a:lnTo>
                  <a:pt x="7191375" y="115519"/>
                </a:lnTo>
                <a:lnTo>
                  <a:pt x="7191375" y="96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2020-12-24T16:01:31Z</dcterms:created>
  <dcterms:modified xsi:type="dcterms:W3CDTF">2020-12-24T16:01:31Z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2020-12-24T00:00:00Z</vt:filetime>
  </property>
</Properties>
</file>