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9" r:id="rId6"/>
    <p:sldId id="261" r:id="rId7"/>
    <p:sldId id="262" r:id="rId8"/>
    <p:sldId id="263" r:id="rId9"/>
    <p:sldId id="264" r:id="rId10"/>
    <p:sldId id="265" r:id="rId11"/>
    <p:sldId id="266" r:id="rId12"/>
    <p:sldId id="267" r:id="rId13"/>
    <p:sldId id="268"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70" d="100"/>
          <a:sy n="70" d="100"/>
        </p:scale>
        <p:origin x="3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0593E7-3B47-4EF2-A19C-75C645B0BF0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360190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0593E7-3B47-4EF2-A19C-75C645B0BF0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46513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0593E7-3B47-4EF2-A19C-75C645B0BF0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157591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0593E7-3B47-4EF2-A19C-75C645B0BF0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C0EF-44C3-403C-AABE-61EA4F54C2F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51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0593E7-3B47-4EF2-A19C-75C645B0BF0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220187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0593E7-3B47-4EF2-A19C-75C645B0BF01}"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2928860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0593E7-3B47-4EF2-A19C-75C645B0BF01}"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25077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593E7-3B47-4EF2-A19C-75C645B0BF0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3737462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593E7-3B47-4EF2-A19C-75C645B0BF0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252092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593E7-3B47-4EF2-A19C-75C645B0BF0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413076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593E7-3B47-4EF2-A19C-75C645B0BF0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270564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0593E7-3B47-4EF2-A19C-75C645B0BF0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85368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593E7-3B47-4EF2-A19C-75C645B0BF01}"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224308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0593E7-3B47-4EF2-A19C-75C645B0BF01}"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113264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593E7-3B47-4EF2-A19C-75C645B0BF01}" type="datetimeFigureOut">
              <a:rPr lang="en-IN" smtClean="0"/>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261277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593E7-3B47-4EF2-A19C-75C645B0BF0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183816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593E7-3B47-4EF2-A19C-75C645B0BF0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C0EF-44C3-403C-AABE-61EA4F54C2F1}" type="slidenum">
              <a:rPr lang="en-IN" smtClean="0"/>
              <a:t>‹#›</a:t>
            </a:fld>
            <a:endParaRPr lang="en-IN"/>
          </a:p>
        </p:txBody>
      </p:sp>
    </p:spTree>
    <p:extLst>
      <p:ext uri="{BB962C8B-B14F-4D97-AF65-F5344CB8AC3E}">
        <p14:creationId xmlns:p14="http://schemas.microsoft.com/office/powerpoint/2010/main" val="3574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0593E7-3B47-4EF2-A19C-75C645B0BF01}" type="datetimeFigureOut">
              <a:rPr lang="en-IN" smtClean="0"/>
              <a:t>24-12-2020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5FBC0EF-44C3-403C-AABE-61EA4F54C2F1}" type="slidenum">
              <a:rPr lang="en-IN" smtClean="0"/>
              <a:t>‹#›</a:t>
            </a:fld>
            <a:endParaRPr lang="en-IN"/>
          </a:p>
        </p:txBody>
      </p:sp>
    </p:spTree>
    <p:extLst>
      <p:ext uri="{BB962C8B-B14F-4D97-AF65-F5344CB8AC3E}">
        <p14:creationId xmlns:p14="http://schemas.microsoft.com/office/powerpoint/2010/main" val="800274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earnityourwaycom1.bookmar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2EC4B-75E9-4B9F-B2DC-291199399D99}"/>
              </a:ext>
            </a:extLst>
          </p:cNvPr>
          <p:cNvSpPr>
            <a:spLocks noGrp="1"/>
          </p:cNvSpPr>
          <p:nvPr>
            <p:ph type="ctrTitle"/>
          </p:nvPr>
        </p:nvSpPr>
        <p:spPr/>
        <p:txBody>
          <a:bodyPr>
            <a:normAutofit/>
          </a:bodyPr>
          <a:lstStyle/>
          <a:p>
            <a:r>
              <a:rPr lang="en-IN" sz="6600" b="1" dirty="0">
                <a:latin typeface="Effra" panose="02000506080000020004" pitchFamily="2" charset="0"/>
              </a:rPr>
              <a:t>CIS Hackathon</a:t>
            </a:r>
          </a:p>
        </p:txBody>
      </p:sp>
      <p:sp>
        <p:nvSpPr>
          <p:cNvPr id="3" name="Subtitle 2">
            <a:extLst>
              <a:ext uri="{FF2B5EF4-FFF2-40B4-BE49-F238E27FC236}">
                <a16:creationId xmlns:a16="http://schemas.microsoft.com/office/drawing/2014/main" xmlns="" id="{277F5013-4409-496F-934D-BF0DA4D038F1}"/>
              </a:ext>
            </a:extLst>
          </p:cNvPr>
          <p:cNvSpPr>
            <a:spLocks noGrp="1"/>
          </p:cNvSpPr>
          <p:nvPr>
            <p:ph type="subTitle" idx="1"/>
          </p:nvPr>
        </p:nvSpPr>
        <p:spPr/>
        <p:txBody>
          <a:bodyPr/>
          <a:lstStyle/>
          <a:p>
            <a:r>
              <a:rPr lang="en-IN" dirty="0">
                <a:latin typeface="Effra" panose="02000506080000020004" pitchFamily="2" charset="0"/>
              </a:rPr>
              <a:t>Code4tomorrow</a:t>
            </a:r>
          </a:p>
          <a:p>
            <a:r>
              <a:rPr lang="en-IN" dirty="0">
                <a:latin typeface="Effra" panose="02000506080000020004" pitchFamily="2" charset="0"/>
              </a:rPr>
              <a:t>Abhiram A , </a:t>
            </a:r>
            <a:r>
              <a:rPr lang="en-IN" dirty="0" err="1">
                <a:latin typeface="Effra" panose="02000506080000020004" pitchFamily="2" charset="0"/>
              </a:rPr>
              <a:t>Abhirami</a:t>
            </a:r>
            <a:r>
              <a:rPr lang="en-IN" dirty="0">
                <a:latin typeface="Effra" panose="02000506080000020004" pitchFamily="2" charset="0"/>
              </a:rPr>
              <a:t> B M, K S </a:t>
            </a:r>
            <a:r>
              <a:rPr lang="en-IN" dirty="0" err="1">
                <a:latin typeface="Effra" panose="02000506080000020004" pitchFamily="2" charset="0"/>
              </a:rPr>
              <a:t>Adithyan</a:t>
            </a:r>
            <a:r>
              <a:rPr lang="en-IN" dirty="0">
                <a:latin typeface="Effra" panose="02000506080000020004" pitchFamily="2" charset="0"/>
              </a:rPr>
              <a:t>, Lakshmi </a:t>
            </a:r>
            <a:r>
              <a:rPr lang="en-IN" dirty="0" err="1">
                <a:latin typeface="Effra" panose="02000506080000020004" pitchFamily="2" charset="0"/>
              </a:rPr>
              <a:t>Sarma</a:t>
            </a:r>
            <a:r>
              <a:rPr lang="en-IN" dirty="0">
                <a:latin typeface="Effra" panose="02000506080000020004" pitchFamily="2" charset="0"/>
              </a:rPr>
              <a:t> S</a:t>
            </a:r>
          </a:p>
        </p:txBody>
      </p:sp>
    </p:spTree>
    <p:extLst>
      <p:ext uri="{BB962C8B-B14F-4D97-AF65-F5344CB8AC3E}">
        <p14:creationId xmlns:p14="http://schemas.microsoft.com/office/powerpoint/2010/main" val="34133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C3F90A4-0E8B-4B3D-822A-B853F0941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320"/>
            <a:ext cx="12198407" cy="6359359"/>
          </a:xfrm>
          <a:prstGeom prst="rect">
            <a:avLst/>
          </a:prstGeom>
        </p:spPr>
      </p:pic>
    </p:spTree>
    <p:extLst>
      <p:ext uri="{BB962C8B-B14F-4D97-AF65-F5344CB8AC3E}">
        <p14:creationId xmlns:p14="http://schemas.microsoft.com/office/powerpoint/2010/main" val="268656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9DE29FF-B0A0-424F-8425-54C846AA0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074"/>
            <a:ext cx="12189133" cy="4339851"/>
          </a:xfrm>
          <a:prstGeom prst="rect">
            <a:avLst/>
          </a:prstGeom>
        </p:spPr>
      </p:pic>
    </p:spTree>
    <p:extLst>
      <p:ext uri="{BB962C8B-B14F-4D97-AF65-F5344CB8AC3E}">
        <p14:creationId xmlns:p14="http://schemas.microsoft.com/office/powerpoint/2010/main" val="275631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40DEC45-8F7A-4828-B372-3255D9363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086"/>
            <a:ext cx="12197934" cy="6445828"/>
          </a:xfrm>
          <a:prstGeom prst="rect">
            <a:avLst/>
          </a:prstGeom>
        </p:spPr>
      </p:pic>
    </p:spTree>
    <p:extLst>
      <p:ext uri="{BB962C8B-B14F-4D97-AF65-F5344CB8AC3E}">
        <p14:creationId xmlns:p14="http://schemas.microsoft.com/office/powerpoint/2010/main" val="313929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6B5D0CB-0834-4102-A491-D33E08EF7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5101"/>
            <a:ext cx="12192000" cy="4650198"/>
          </a:xfrm>
          <a:prstGeom prst="rect">
            <a:avLst/>
          </a:prstGeom>
        </p:spPr>
      </p:pic>
    </p:spTree>
    <p:extLst>
      <p:ext uri="{BB962C8B-B14F-4D97-AF65-F5344CB8AC3E}">
        <p14:creationId xmlns:p14="http://schemas.microsoft.com/office/powerpoint/2010/main" val="321668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F354E-2FFD-49F1-9182-A6A04A9DBC3D}"/>
              </a:ext>
            </a:extLst>
          </p:cNvPr>
          <p:cNvSpPr>
            <a:spLocks noGrp="1"/>
          </p:cNvSpPr>
          <p:nvPr>
            <p:ph type="title"/>
          </p:nvPr>
        </p:nvSpPr>
        <p:spPr>
          <a:xfrm>
            <a:off x="2999305" y="2819400"/>
            <a:ext cx="6193389" cy="1380575"/>
          </a:xfrm>
        </p:spPr>
        <p:txBody>
          <a:bodyPr>
            <a:noAutofit/>
          </a:bodyPr>
          <a:lstStyle/>
          <a:p>
            <a:r>
              <a:rPr lang="en-IN" sz="6600" b="1" dirty="0">
                <a:latin typeface="Effra" panose="02000506080000020004" pitchFamily="2" charset="0"/>
              </a:rPr>
              <a:t>Thank you</a:t>
            </a:r>
          </a:p>
        </p:txBody>
      </p:sp>
    </p:spTree>
    <p:extLst>
      <p:ext uri="{BB962C8B-B14F-4D97-AF65-F5344CB8AC3E}">
        <p14:creationId xmlns:p14="http://schemas.microsoft.com/office/powerpoint/2010/main" val="127306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5425F-0A31-4B82-8FAD-B2A7A61CED29}"/>
              </a:ext>
            </a:extLst>
          </p:cNvPr>
          <p:cNvSpPr>
            <a:spLocks noGrp="1"/>
          </p:cNvSpPr>
          <p:nvPr>
            <p:ph type="title"/>
          </p:nvPr>
        </p:nvSpPr>
        <p:spPr>
          <a:xfrm>
            <a:off x="913795" y="590550"/>
            <a:ext cx="10353762" cy="989500"/>
          </a:xfrm>
        </p:spPr>
        <p:txBody>
          <a:bodyPr/>
          <a:lstStyle/>
          <a:p>
            <a:r>
              <a:rPr lang="en-IN" b="1" dirty="0">
                <a:latin typeface="Effra" panose="02000506080000020004" pitchFamily="2" charset="0"/>
              </a:rPr>
              <a:t>Learnityourway.com</a:t>
            </a:r>
          </a:p>
        </p:txBody>
      </p:sp>
      <p:sp>
        <p:nvSpPr>
          <p:cNvPr id="3" name="Content Placeholder 2">
            <a:extLst>
              <a:ext uri="{FF2B5EF4-FFF2-40B4-BE49-F238E27FC236}">
                <a16:creationId xmlns:a16="http://schemas.microsoft.com/office/drawing/2014/main" xmlns="" id="{DABEA49C-7FF5-4EA9-9F02-91D39F4821E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chemeClr val="tx1"/>
                </a:solidFill>
                <a:effectLst/>
                <a:latin typeface="Effra" panose="02000506080000020004" pitchFamily="2" charset="0"/>
                <a:cs typeface="Arial" panose="020B0604020202020204" pitchFamily="34" charset="0"/>
              </a:rPr>
              <a:t>The digital revolution in higher education has happened. </a:t>
            </a:r>
          </a:p>
          <a:p>
            <a:pPr algn="l">
              <a:buFont typeface="Arial" panose="020B0604020202020204" pitchFamily="34" charset="0"/>
              <a:buChar char="•"/>
            </a:pPr>
            <a:r>
              <a:rPr lang="en-US" sz="2400" b="0" i="0" dirty="0">
                <a:solidFill>
                  <a:schemeClr val="tx1"/>
                </a:solidFill>
                <a:effectLst/>
                <a:latin typeface="Effra" panose="02000506080000020004" pitchFamily="2" charset="0"/>
              </a:rPr>
              <a:t>The COVID-19 has resulted in schools shut all across the world. Globally, over 1.2 billion children are out of the classroom.</a:t>
            </a:r>
          </a:p>
          <a:p>
            <a:pPr algn="l">
              <a:buFont typeface="Arial" panose="020B0604020202020204" pitchFamily="34" charset="0"/>
              <a:buChar char="•"/>
            </a:pPr>
            <a:r>
              <a:rPr lang="en-US" sz="2400" b="0" i="0" dirty="0">
                <a:solidFill>
                  <a:schemeClr val="tx1"/>
                </a:solidFill>
                <a:effectLst/>
                <a:latin typeface="Effra" panose="02000506080000020004" pitchFamily="2" charset="0"/>
              </a:rPr>
              <a:t>As a result, education has changed dramatically, with the distinctive rise of e-learning, whereby teaching is undertaken remotely and on digital platforms.</a:t>
            </a:r>
          </a:p>
          <a:p>
            <a:pPr>
              <a:buFont typeface="Arial" panose="020B0604020202020204" pitchFamily="34" charset="0"/>
              <a:buChar char="•"/>
            </a:pPr>
            <a:r>
              <a:rPr lang="en-US" sz="2400" i="0" dirty="0">
                <a:solidFill>
                  <a:schemeClr val="tx1"/>
                </a:solidFill>
                <a:effectLst/>
                <a:latin typeface="Effra" panose="02000506080000020004" pitchFamily="2" charset="0"/>
              </a:rPr>
              <a:t>Online Teaching Is No More an Option, It Is a Necessity.</a:t>
            </a:r>
            <a:endParaRPr lang="en-US" sz="2400" i="0" dirty="0">
              <a:solidFill>
                <a:schemeClr val="tx1"/>
              </a:solidFill>
              <a:effectLst/>
              <a:latin typeface="Effra" panose="02000506080000020004" pitchFamily="2" charset="0"/>
              <a:cs typeface="Arial" panose="020B0604020202020204" pitchFamily="34" charset="0"/>
            </a:endParaRPr>
          </a:p>
          <a:p>
            <a:pPr marL="36900" indent="0">
              <a:buNone/>
            </a:pPr>
            <a:endParaRPr lang="en-US" sz="2400" b="0" i="0" dirty="0">
              <a:solidFill>
                <a:schemeClr val="tx1"/>
              </a:solidFill>
              <a:effectLst/>
              <a:latin typeface="Effra" panose="02000506080000020004" pitchFamily="2" charset="0"/>
              <a:cs typeface="Arial" panose="020B0604020202020204" pitchFamily="34" charset="0"/>
            </a:endParaRPr>
          </a:p>
        </p:txBody>
      </p:sp>
    </p:spTree>
    <p:extLst>
      <p:ext uri="{BB962C8B-B14F-4D97-AF65-F5344CB8AC3E}">
        <p14:creationId xmlns:p14="http://schemas.microsoft.com/office/powerpoint/2010/main" val="330731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57466-0A33-470C-9C7D-952D4313AAF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xmlns="" id="{4A34C04A-05EE-44D0-BE09-D6AE47BC6ADE}"/>
              </a:ext>
            </a:extLst>
          </p:cNvPr>
          <p:cNvSpPr>
            <a:spLocks noGrp="1"/>
          </p:cNvSpPr>
          <p:nvPr>
            <p:ph idx="1"/>
          </p:nvPr>
        </p:nvSpPr>
        <p:spPr>
          <a:xfrm>
            <a:off x="729953" y="365125"/>
            <a:ext cx="5366047" cy="5811838"/>
          </a:xfrm>
        </p:spPr>
        <p:txBody>
          <a:bodyPr>
            <a:noAutofit/>
          </a:bodyPr>
          <a:lstStyle/>
          <a:p>
            <a:r>
              <a:rPr lang="en-IN" sz="2800" dirty="0">
                <a:solidFill>
                  <a:schemeClr val="tx1"/>
                </a:solidFill>
                <a:latin typeface="Effra" panose="02000506080000020004" pitchFamily="2" charset="0"/>
              </a:rPr>
              <a:t>Statistical report of past few months shows that there is a huge rise in students getting enrolled in various online platforms. </a:t>
            </a:r>
          </a:p>
          <a:p>
            <a:r>
              <a:rPr lang="en-US" sz="2800" b="0" i="0" dirty="0">
                <a:solidFill>
                  <a:schemeClr val="tx1"/>
                </a:solidFill>
                <a:effectLst/>
                <a:latin typeface="Effra" panose="02000506080000020004" pitchFamily="2" charset="0"/>
              </a:rPr>
              <a:t>Educators will play a key role in the immediate future, not just in helping students adjust to the technological demands of distance learning, but in acting as advocates for expanding online learning opportunities to reach more students.</a:t>
            </a:r>
          </a:p>
          <a:p>
            <a:endParaRPr lang="en-IN" sz="2800" dirty="0">
              <a:solidFill>
                <a:schemeClr val="tx1"/>
              </a:solidFill>
              <a:latin typeface="Effra" panose="02000506080000020004" pitchFamily="2" charset="0"/>
            </a:endParaRPr>
          </a:p>
        </p:txBody>
      </p:sp>
      <p:pic>
        <p:nvPicPr>
          <p:cNvPr id="2050" name="Picture 2" descr="covid impact on education">
            <a:extLst>
              <a:ext uri="{FF2B5EF4-FFF2-40B4-BE49-F238E27FC236}">
                <a16:creationId xmlns:a16="http://schemas.microsoft.com/office/drawing/2014/main" xmlns="" id="{F033932F-46EB-4912-AB4F-E287BBEF2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247" y="365126"/>
            <a:ext cx="5820513"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38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574FF-E3DB-4DAC-ACDC-15648D1DF0B7}"/>
              </a:ext>
            </a:extLst>
          </p:cNvPr>
          <p:cNvSpPr>
            <a:spLocks noGrp="1"/>
          </p:cNvSpPr>
          <p:nvPr>
            <p:ph type="title"/>
          </p:nvPr>
        </p:nvSpPr>
        <p:spPr>
          <a:xfrm>
            <a:off x="913795" y="609600"/>
            <a:ext cx="6677629" cy="970450"/>
          </a:xfrm>
        </p:spPr>
        <p:txBody>
          <a:bodyPr>
            <a:normAutofit/>
          </a:bodyPr>
          <a:lstStyle/>
          <a:p>
            <a:r>
              <a:rPr lang="en-IN" b="1" dirty="0">
                <a:latin typeface="Effra" panose="02000506080000020004" pitchFamily="2" charset="0"/>
              </a:rPr>
              <a:t>What is learnityourway.com?</a:t>
            </a:r>
          </a:p>
        </p:txBody>
      </p:sp>
      <p:sp>
        <p:nvSpPr>
          <p:cNvPr id="3" name="Content Placeholder 2">
            <a:extLst>
              <a:ext uri="{FF2B5EF4-FFF2-40B4-BE49-F238E27FC236}">
                <a16:creationId xmlns:a16="http://schemas.microsoft.com/office/drawing/2014/main" xmlns="" id="{5BCA7CE5-9AD5-4EA6-BEA8-6B0F7C9B0640}"/>
              </a:ext>
            </a:extLst>
          </p:cNvPr>
          <p:cNvSpPr>
            <a:spLocks noGrp="1"/>
          </p:cNvSpPr>
          <p:nvPr>
            <p:ph idx="1"/>
          </p:nvPr>
        </p:nvSpPr>
        <p:spPr>
          <a:xfrm>
            <a:off x="838199" y="1825625"/>
            <a:ext cx="6753225" cy="4351338"/>
          </a:xfrm>
        </p:spPr>
        <p:txBody>
          <a:bodyPr>
            <a:normAutofit/>
          </a:bodyPr>
          <a:lstStyle/>
          <a:p>
            <a:r>
              <a:rPr lang="en-IN" sz="2800" dirty="0">
                <a:solidFill>
                  <a:schemeClr val="tx1"/>
                </a:solidFill>
                <a:latin typeface="Effra" panose="02000506080000020004" pitchFamily="2" charset="0"/>
              </a:rPr>
              <a:t>Learnityourway.com is an online platform to discover and enhance new skills.</a:t>
            </a:r>
          </a:p>
          <a:p>
            <a:r>
              <a:rPr lang="en-IN" sz="2800" dirty="0">
                <a:solidFill>
                  <a:schemeClr val="tx1"/>
                </a:solidFill>
                <a:latin typeface="Effra" panose="02000506080000020004" pitchFamily="2" charset="0"/>
              </a:rPr>
              <a:t>It offers a wide variety of </a:t>
            </a:r>
            <a:r>
              <a:rPr lang="en-US" sz="2800" b="0" i="0" dirty="0">
                <a:solidFill>
                  <a:schemeClr val="tx1"/>
                </a:solidFill>
                <a:effectLst/>
                <a:latin typeface="Effra" panose="02000506080000020004" pitchFamily="2" charset="0"/>
              </a:rPr>
              <a:t>highly adaptive, engaging, and effective learning programs for students.</a:t>
            </a:r>
          </a:p>
          <a:p>
            <a:r>
              <a:rPr lang="en-US" sz="2800" dirty="0">
                <a:solidFill>
                  <a:schemeClr val="tx1"/>
                </a:solidFill>
                <a:latin typeface="Effra" panose="02000506080000020004" pitchFamily="2" charset="0"/>
              </a:rPr>
              <a:t>It is a step towards empowering students to learn more </a:t>
            </a:r>
            <a:endParaRPr lang="en-US" sz="2800" b="0" i="0" dirty="0">
              <a:solidFill>
                <a:schemeClr val="tx1"/>
              </a:solidFill>
              <a:effectLst/>
              <a:latin typeface="Effra" panose="02000506080000020004" pitchFamily="2" charset="0"/>
            </a:endParaRPr>
          </a:p>
          <a:p>
            <a:endParaRPr lang="en-IN" sz="2800" dirty="0">
              <a:solidFill>
                <a:schemeClr val="tx1"/>
              </a:solidFill>
              <a:latin typeface="Effra" panose="02000506080000020004" pitchFamily="2" charset="0"/>
            </a:endParaRPr>
          </a:p>
        </p:txBody>
      </p:sp>
      <p:pic>
        <p:nvPicPr>
          <p:cNvPr id="5" name="Picture 4">
            <a:extLst>
              <a:ext uri="{FF2B5EF4-FFF2-40B4-BE49-F238E27FC236}">
                <a16:creationId xmlns:a16="http://schemas.microsoft.com/office/drawing/2014/main" xmlns="" id="{42E542FF-85E5-46BA-B2D3-DE635FDB2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42" y="910562"/>
            <a:ext cx="3789112" cy="5582313"/>
          </a:xfrm>
          <a:prstGeom prst="rect">
            <a:avLst/>
          </a:prstGeom>
        </p:spPr>
      </p:pic>
    </p:spTree>
    <p:extLst>
      <p:ext uri="{BB962C8B-B14F-4D97-AF65-F5344CB8AC3E}">
        <p14:creationId xmlns:p14="http://schemas.microsoft.com/office/powerpoint/2010/main" val="17501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8BA4A-E5C9-4759-A700-1884646A26D0}"/>
              </a:ext>
            </a:extLst>
          </p:cNvPr>
          <p:cNvSpPr>
            <a:spLocks noGrp="1"/>
          </p:cNvSpPr>
          <p:nvPr>
            <p:ph type="title"/>
          </p:nvPr>
        </p:nvSpPr>
        <p:spPr/>
        <p:txBody>
          <a:bodyPr/>
          <a:lstStyle/>
          <a:p>
            <a:r>
              <a:rPr lang="en-IN" b="1" dirty="0">
                <a:solidFill>
                  <a:schemeClr val="tx1"/>
                </a:solidFill>
                <a:latin typeface="Effra" panose="02000506080000020004" pitchFamily="2" charset="0"/>
              </a:rPr>
              <a:t>Explore learnityourway.com</a:t>
            </a:r>
          </a:p>
        </p:txBody>
      </p:sp>
      <p:sp>
        <p:nvSpPr>
          <p:cNvPr id="3" name="Content Placeholder 2">
            <a:extLst>
              <a:ext uri="{FF2B5EF4-FFF2-40B4-BE49-F238E27FC236}">
                <a16:creationId xmlns:a16="http://schemas.microsoft.com/office/drawing/2014/main" xmlns="" id="{A66DA748-0C7A-42C4-A864-5A147A4A1BCD}"/>
              </a:ext>
            </a:extLst>
          </p:cNvPr>
          <p:cNvSpPr>
            <a:spLocks noGrp="1"/>
          </p:cNvSpPr>
          <p:nvPr>
            <p:ph idx="1"/>
          </p:nvPr>
        </p:nvSpPr>
        <p:spPr>
          <a:xfrm>
            <a:off x="1571020" y="2103228"/>
            <a:ext cx="5848955" cy="3317191"/>
          </a:xfrm>
        </p:spPr>
        <p:txBody>
          <a:bodyPr/>
          <a:lstStyle/>
          <a:p>
            <a:r>
              <a:rPr lang="en-IN" u="sng" dirty="0">
                <a:solidFill>
                  <a:srgbClr val="3367D6"/>
                </a:solidFill>
                <a:latin typeface="Roboto"/>
                <a:hlinkClick r:id="rId2"/>
              </a:rPr>
              <a:t>learnityourwaycom1.bookmark.com</a:t>
            </a:r>
            <a:endParaRPr lang="en-IN" u="sng" dirty="0">
              <a:solidFill>
                <a:srgbClr val="3367D6"/>
              </a:solidFill>
              <a:latin typeface="Roboto"/>
            </a:endParaRPr>
          </a:p>
          <a:p>
            <a:pPr marL="0" indent="0">
              <a:buNone/>
            </a:pPr>
            <a:r>
              <a:rPr lang="en-IN" u="sng" dirty="0">
                <a:solidFill>
                  <a:srgbClr val="3367D6"/>
                </a:solidFill>
                <a:latin typeface="Roboto"/>
              </a:rPr>
              <a:t>  </a:t>
            </a:r>
          </a:p>
        </p:txBody>
      </p:sp>
      <p:pic>
        <p:nvPicPr>
          <p:cNvPr id="5" name="Picture 4">
            <a:hlinkClick r:id="rId2"/>
            <a:extLst>
              <a:ext uri="{FF2B5EF4-FFF2-40B4-BE49-F238E27FC236}">
                <a16:creationId xmlns:a16="http://schemas.microsoft.com/office/drawing/2014/main" xmlns="" id="{44D9EA21-B282-4E7F-A1BD-6A3A6ABF1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366" y="2103228"/>
            <a:ext cx="3317191" cy="3317191"/>
          </a:xfrm>
          <a:prstGeom prst="rect">
            <a:avLst/>
          </a:prstGeom>
        </p:spPr>
      </p:pic>
    </p:spTree>
    <p:extLst>
      <p:ext uri="{BB962C8B-B14F-4D97-AF65-F5344CB8AC3E}">
        <p14:creationId xmlns:p14="http://schemas.microsoft.com/office/powerpoint/2010/main" val="391337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CD2A129-2F1E-4797-B727-02DAC8E0D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837"/>
            <a:ext cx="12186820" cy="6410325"/>
          </a:xfrm>
          <a:prstGeom prst="rect">
            <a:avLst/>
          </a:prstGeom>
        </p:spPr>
      </p:pic>
    </p:spTree>
    <p:extLst>
      <p:ext uri="{BB962C8B-B14F-4D97-AF65-F5344CB8AC3E}">
        <p14:creationId xmlns:p14="http://schemas.microsoft.com/office/powerpoint/2010/main" val="260756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9F3F051-BE27-4489-AA3F-0369AF546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 y="366712"/>
            <a:ext cx="12220194" cy="6124575"/>
          </a:xfrm>
          <a:prstGeom prst="rect">
            <a:avLst/>
          </a:prstGeom>
        </p:spPr>
      </p:pic>
    </p:spTree>
    <p:extLst>
      <p:ext uri="{BB962C8B-B14F-4D97-AF65-F5344CB8AC3E}">
        <p14:creationId xmlns:p14="http://schemas.microsoft.com/office/powerpoint/2010/main" val="389195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FF67724-896E-43AF-909D-9A5D5205D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729"/>
            <a:ext cx="12192000" cy="5708542"/>
          </a:xfrm>
          <a:prstGeom prst="rect">
            <a:avLst/>
          </a:prstGeom>
        </p:spPr>
      </p:pic>
    </p:spTree>
    <p:extLst>
      <p:ext uri="{BB962C8B-B14F-4D97-AF65-F5344CB8AC3E}">
        <p14:creationId xmlns:p14="http://schemas.microsoft.com/office/powerpoint/2010/main" val="340840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A618BDD-40E1-4C26-8856-E0C1A7B90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 y="235100"/>
            <a:ext cx="12180464" cy="6387800"/>
          </a:xfrm>
          <a:prstGeom prst="rect">
            <a:avLst/>
          </a:prstGeom>
        </p:spPr>
      </p:pic>
    </p:spTree>
    <p:extLst>
      <p:ext uri="{BB962C8B-B14F-4D97-AF65-F5344CB8AC3E}">
        <p14:creationId xmlns:p14="http://schemas.microsoft.com/office/powerpoint/2010/main" val="2084620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562</TotalTime>
  <Words>203</Words>
  <Application>Microsoft Office PowerPoint</Application>
  <PresentationFormat>Widescreen</PresentationFormat>
  <Paragraphs>19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Calisto MT</vt:lpstr>
      <vt:lpstr>Effra</vt:lpstr>
      <vt:lpstr>Roboto</vt:lpstr>
      <vt:lpstr>Trebuchet MS</vt:lpstr>
      <vt:lpstr>Wingdings 2</vt:lpstr>
      <vt:lpstr>Slate</vt:lpstr>
      <vt:lpstr>CIS Hackathon</vt:lpstr>
      <vt:lpstr>Learnityourway.com</vt:lpstr>
      <vt:lpstr>                                                                                                       </vt:lpstr>
      <vt:lpstr>What is learnityourway.com?</vt:lpstr>
      <vt:lpstr>Explore learnityourway.com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Hackathon</dc:title>
  <dc:creator>Abhiram A</dc:creator>
  <cp:lastModifiedBy>lakshmisarmas2474@gmail.com</cp:lastModifiedBy>
  <cp:revision>14</cp:revision>
  <dcterms:created xsi:type="dcterms:W3CDTF">2020-12-24T05:50:27Z</dcterms:created>
  <dcterms:modified xsi:type="dcterms:W3CDTF">2020-12-24T16:14:52Z</dcterms:modified>
</cp:coreProperties>
</file>