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F73B3-3E11-48FD-A991-44D9F97CA772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85B9A-6E1B-4AD0-AF0D-04FF57031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7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C6A3-C901-45E0-80F5-79B76CA85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378F4-6315-434D-A121-CD13826C9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A932-C889-4452-8BAE-CFA5BFB2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4C99-AB62-4398-81D2-F2DE6FA71455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5C08-3989-4454-88BD-C8B80287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1098-1969-4332-8AAA-FB6B2AD4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A10-81AC-4260-B4A8-100F3404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2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076E-96E2-47EF-925C-DF818448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E5110-8B53-4860-9196-4CD267E2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CF22-13F9-4549-A218-DAB05FBB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4C99-AB62-4398-81D2-F2DE6FA71455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7094-B1A7-4D36-917B-067CE741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7352-5E5B-4888-AB5A-7BEECF8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A10-81AC-4260-B4A8-100F3404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6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B88CB-BFE2-4942-A296-8C0AE50AA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01D05-B431-4357-946C-2FB5FF92A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8ED19-6F8E-495D-A3C1-DB88EADA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4C99-AB62-4398-81D2-F2DE6FA71455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9CEA-36C4-4D53-98CA-B398964E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2C5C-24F0-492D-A26D-4895E98C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A10-81AC-4260-B4A8-100F3404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7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9F0D-5EEA-465D-95CA-5E80C64B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A3BD-B3AB-4E5B-9DA3-4F9A63B6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7B59-AB8C-4EDD-AEAA-3AEA87A1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4C99-AB62-4398-81D2-F2DE6FA71455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94A1-DFC7-4993-8C6E-052EFDEE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3711B-017D-4F79-9A3F-A8B30A85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A10-81AC-4260-B4A8-100F3404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25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CF0E-3CF6-469C-A084-3BA5199A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6903-2FB9-4A19-9565-CFD205CC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6AED-C685-4BD6-A812-DB97AEAB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4C99-AB62-4398-81D2-F2DE6FA71455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9EEA-264F-4DCC-A1B8-D9D2FAA8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E53A7-1A04-4D1E-9489-D0FFC9C4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A10-81AC-4260-B4A8-100F3404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8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6245-69BE-42F9-9E6A-74BBFA7A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BEA5-B289-4B5D-8F1C-9E9C3B1F0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27C20-EAA3-47E4-962E-C77CEF25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515E6-735C-4ED7-A355-E9FB03A4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4C99-AB62-4398-81D2-F2DE6FA71455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C6589-52C9-4C3C-A8A9-2C84036B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D3FE2-86F3-498E-8603-59BDF83B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A10-81AC-4260-B4A8-100F3404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8F85-9908-4F1D-BF9C-C2206DBA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78365-C654-4755-AD74-A04B6919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F59E5-40E6-429E-A3F2-3C27D5163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4991D-5C46-4A2B-8808-FC8907FB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F2120-5533-4DA9-A2FA-6F321B067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74646-31D5-4348-AAC4-D1FB7AAE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4C99-AB62-4398-81D2-F2DE6FA71455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3C1A1-6E2B-4B8E-B491-8F275252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7AF0A-F9ED-47A5-8422-D324C8E6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A10-81AC-4260-B4A8-100F3404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6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47AC-DE46-49A6-A109-6D65ED7F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EE8BD-4157-4DA1-B471-5AFD7F08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4C99-AB62-4398-81D2-F2DE6FA71455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2D992-E634-4907-A81D-6EB54B29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729DA-3998-49AE-B4C8-3042ED24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A10-81AC-4260-B4A8-100F3404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EB738-E424-412D-98B7-B451D91E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4C99-AB62-4398-81D2-F2DE6FA71455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83CFC-3D07-4CA8-A417-D5E2E99F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62E0-255E-4ADD-867E-CA1D1406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A10-81AC-4260-B4A8-100F3404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9C24-F9A8-449B-A934-B7D0072A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0A26-8397-439C-8D65-0E4F1189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8D38-F928-4835-8C0F-B1516BF01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5098E-789C-4F6E-A2A6-BD178E04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4C99-AB62-4398-81D2-F2DE6FA71455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5BCE-4AAC-4634-9987-713EA7EE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7079A-F06F-48CD-9301-02F790BA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A10-81AC-4260-B4A8-100F3404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59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6268-FF83-476C-BBE6-78C33FA3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CD094-20BA-4B36-AFB4-9A694FA0C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24AFE-0BED-4A35-8877-575D3207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B1540-36F5-4203-90B3-91C40EA3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4C99-AB62-4398-81D2-F2DE6FA71455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0C645-7FDB-468D-8FA1-494793B0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839E9-9D26-4751-857C-19B86184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5A10-81AC-4260-B4A8-100F3404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0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EF14F-0AE7-450E-BDEE-EBC7B665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2268-3D69-4C9A-BB80-E5389F035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B536-8F08-4175-964F-5B350EA4D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4C99-AB62-4398-81D2-F2DE6FA71455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DCDE-7DAB-4166-8463-F2EFCC60E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FD6B-8E87-4394-B26C-D51B9301A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A10-81AC-4260-B4A8-100F3404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3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ad.com/blog/getting-fit-free-student-guide-exercise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igneur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nacorrales.com/blogelenacorrales/utensilios-en-la-cocina-energetica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E408-8C50-4A0A-AF3A-5765781D5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E7F34-75B3-4CE3-8F67-DB676F972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18F80-4B18-4046-9FF8-92BFE2723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E146-56A8-4A01-9475-5796F3BD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Enabling a patient-centered information exchange system.</a:t>
            </a:r>
          </a:p>
          <a:p>
            <a:r>
              <a:rPr lang="en-US" dirty="0"/>
              <a:t>Personal medical assistant.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Our site acts as a personal medical assistant since it recommends healthy alternatives to get a fit body</a:t>
            </a:r>
          </a:p>
          <a:p>
            <a:r>
              <a:rPr lang="en-IN" dirty="0"/>
              <a:t>Individual’s </a:t>
            </a:r>
            <a:r>
              <a:rPr lang="en-IN" dirty="0" err="1"/>
              <a:t>informations</a:t>
            </a:r>
            <a:r>
              <a:rPr lang="en-IN" dirty="0"/>
              <a:t> too are secured as much as </a:t>
            </a:r>
            <a:r>
              <a:rPr lang="en-IN" dirty="0" err="1"/>
              <a:t>posible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39C32-B8C3-406E-8C89-CCF6D9B686FE}"/>
              </a:ext>
            </a:extLst>
          </p:cNvPr>
          <p:cNvSpPr/>
          <p:nvPr/>
        </p:nvSpPr>
        <p:spPr>
          <a:xfrm>
            <a:off x="2545974" y="386695"/>
            <a:ext cx="6774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BB3D2C-7DBF-427A-B7DD-AF035FA4ADA6}"/>
              </a:ext>
            </a:extLst>
          </p:cNvPr>
          <p:cNvSpPr/>
          <p:nvPr/>
        </p:nvSpPr>
        <p:spPr>
          <a:xfrm>
            <a:off x="838200" y="2967335"/>
            <a:ext cx="2853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/>
              </a:rPr>
              <a:t>Solution :</a:t>
            </a:r>
          </a:p>
        </p:txBody>
      </p:sp>
    </p:spTree>
    <p:extLst>
      <p:ext uri="{BB962C8B-B14F-4D97-AF65-F5344CB8AC3E}">
        <p14:creationId xmlns:p14="http://schemas.microsoft.com/office/powerpoint/2010/main" val="282553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DDD47-D4C5-479B-BA35-EA20E61B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4" y="1014412"/>
            <a:ext cx="5686426" cy="532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B49EA-394A-4245-97B8-9CBE0AB81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412"/>
            <a:ext cx="6429374" cy="5324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7750F8-D7DE-4D13-B8D9-5198D2645E5C}"/>
              </a:ext>
            </a:extLst>
          </p:cNvPr>
          <p:cNvSpPr/>
          <p:nvPr/>
        </p:nvSpPr>
        <p:spPr>
          <a:xfrm>
            <a:off x="4519610" y="-23812"/>
            <a:ext cx="26527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81962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62CDFD-5FEA-4651-8D17-988F5F2E0B70}"/>
              </a:ext>
            </a:extLst>
          </p:cNvPr>
          <p:cNvSpPr/>
          <p:nvPr/>
        </p:nvSpPr>
        <p:spPr>
          <a:xfrm>
            <a:off x="3193157" y="0"/>
            <a:ext cx="5161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IDEA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DA8536-6014-4952-94F8-DB9E036B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EFB4E9-E6A9-4801-A6D5-3D005744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sz="2800" dirty="0"/>
              <a:t>The basic idea of Nutri-Track is all about to maintain healthy body in online mode.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2800" dirty="0"/>
              <a:t>The website comprises of ’BMI Calculator’, ‘Calorie Counter’ &amp; ‘Statistical weekly reports’.</a:t>
            </a:r>
          </a:p>
          <a:p>
            <a:endParaRPr lang="en-US" sz="2800" dirty="0"/>
          </a:p>
          <a:p>
            <a:r>
              <a:rPr lang="en-US" sz="2800" dirty="0"/>
              <a:t> The site is user friendly and compatible on different browser which allows you to be systematic.</a:t>
            </a:r>
          </a:p>
          <a:p>
            <a:endParaRPr lang="en-US" sz="2800" dirty="0"/>
          </a:p>
          <a:p>
            <a:r>
              <a:rPr lang="en-US" sz="2800" dirty="0"/>
              <a:t> The website allows user to create an account and use the site with the      respective login.</a:t>
            </a:r>
          </a:p>
          <a:p>
            <a:endParaRPr lang="en-US" sz="2800" dirty="0"/>
          </a:p>
          <a:p>
            <a:r>
              <a:rPr lang="en-US" sz="2800" dirty="0"/>
              <a:t>It allows the user to calculate their BMI &amp; Calorie , hence recommending healthy </a:t>
            </a:r>
            <a:r>
              <a:rPr lang="en-US" sz="2800" dirty="0" err="1"/>
              <a:t>alernatives</a:t>
            </a:r>
            <a:r>
              <a:rPr lang="en-US" sz="2800" dirty="0"/>
              <a:t> to sustain disease-free body as much extend.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79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</a:schemeClr>
            </a:gs>
            <a:gs pos="10000">
              <a:srgbClr val="0070C0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E3D3-6C6F-48DC-8D58-9E0C50987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tech stack used here is Django which uses Python as the programming </a:t>
            </a:r>
            <a:r>
              <a:rPr lang="en-US" dirty="0" err="1"/>
              <a:t>language,HTML,CSS,JavaScript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Django is  high-level Python Web framework that encourages rapid development , clean &amp; pragmatic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HyperText</a:t>
            </a:r>
            <a:r>
              <a:rPr lang="en-IN" dirty="0"/>
              <a:t> </a:t>
            </a:r>
            <a:r>
              <a:rPr lang="en-IN" dirty="0" err="1"/>
              <a:t>Markup</a:t>
            </a:r>
            <a:r>
              <a:rPr lang="en-IN" dirty="0"/>
              <a:t> Language(HTML) is for adding meaning to raw content by </a:t>
            </a:r>
            <a:r>
              <a:rPr lang="en-IN" dirty="0" err="1"/>
              <a:t>maeking</a:t>
            </a:r>
            <a:r>
              <a:rPr lang="en-IN" dirty="0"/>
              <a:t> it 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Cascading Style Sheets(CSS) is for formatting that marked up content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JavaScript is for making that content formative and interactive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465BF-19CA-4283-85C9-78FF86696DEB}"/>
              </a:ext>
            </a:extLst>
          </p:cNvPr>
          <p:cNvSpPr/>
          <p:nvPr/>
        </p:nvSpPr>
        <p:spPr>
          <a:xfrm>
            <a:off x="4126656" y="509091"/>
            <a:ext cx="3647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17826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</a:schemeClr>
            </a:gs>
            <a:gs pos="0">
              <a:schemeClr val="bg2">
                <a:lumMod val="25000"/>
              </a:schemeClr>
            </a:gs>
            <a:gs pos="6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2DE3-09A5-485B-A537-C57DEF8B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Nutrition is a critical part of health and development.</a:t>
            </a:r>
          </a:p>
          <a:p>
            <a:endParaRPr lang="en-US" dirty="0"/>
          </a:p>
          <a:p>
            <a:r>
              <a:rPr lang="en-US" dirty="0"/>
              <a:t>Better nutrition is related to improved </a:t>
            </a:r>
            <a:r>
              <a:rPr lang="en-US" dirty="0" err="1"/>
              <a:t>infant,stronger</a:t>
            </a:r>
            <a:r>
              <a:rPr lang="en-US" dirty="0"/>
              <a:t> immune </a:t>
            </a:r>
            <a:r>
              <a:rPr lang="en-US" dirty="0" err="1"/>
              <a:t>systems,lower</a:t>
            </a:r>
            <a:r>
              <a:rPr lang="en-US" dirty="0"/>
              <a:t> risk of non-communicable </a:t>
            </a:r>
            <a:r>
              <a:rPr lang="en-US" dirty="0" err="1"/>
              <a:t>diseases,longevity,etc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But the inappropriate intake of calories leads the individual to chronic </a:t>
            </a:r>
            <a:r>
              <a:rPr lang="en-US" dirty="0" err="1"/>
              <a:t>diseases,obesity,underweight,etc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 increase in physical inactivity due to the increasingly sedentary nature of many forms of </a:t>
            </a:r>
            <a:r>
              <a:rPr lang="en-US" dirty="0" err="1"/>
              <a:t>work,changing</a:t>
            </a:r>
            <a:r>
              <a:rPr lang="en-US" dirty="0"/>
              <a:t> modes of transportation &amp; increasing urbanization affects the BMI 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B263E-12FA-4924-9E4F-0EFB4C86E35E}"/>
              </a:ext>
            </a:extLst>
          </p:cNvPr>
          <p:cNvSpPr/>
          <p:nvPr/>
        </p:nvSpPr>
        <p:spPr>
          <a:xfrm>
            <a:off x="2431964" y="508615"/>
            <a:ext cx="6840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Necessity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5260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71910">
              <a:srgbClr val="00B0F0"/>
            </a:gs>
            <a:gs pos="9000">
              <a:schemeClr val="accent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063C-1BFF-4A81-8260-C25CE4E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995680"/>
            <a:ext cx="10515600" cy="4815523"/>
          </a:xfrm>
        </p:spPr>
        <p:txBody>
          <a:bodyPr/>
          <a:lstStyle/>
          <a:p>
            <a:r>
              <a:rPr lang="en-US" dirty="0"/>
              <a:t>Raised BMI is major risk factor for non-communicable diseases such as  cardiovascular </a:t>
            </a:r>
            <a:r>
              <a:rPr lang="en-US" dirty="0" err="1"/>
              <a:t>diseases,diabetes,some</a:t>
            </a:r>
            <a:r>
              <a:rPr lang="en-US" dirty="0"/>
              <a:t> cancers &amp; musculoskeletal diseases.</a:t>
            </a:r>
          </a:p>
          <a:p>
            <a:endParaRPr lang="en-US" dirty="0"/>
          </a:p>
          <a:p>
            <a:r>
              <a:rPr lang="en-US" dirty="0"/>
              <a:t>Aged people too aren’t concern of their health </a:t>
            </a:r>
            <a:r>
              <a:rPr lang="en-US" dirty="0" err="1"/>
              <a:t>nowadays,their</a:t>
            </a:r>
            <a:r>
              <a:rPr lang="en-US" dirty="0"/>
              <a:t> ignorance to food decrease their BMI.</a:t>
            </a:r>
          </a:p>
          <a:p>
            <a:endParaRPr lang="en-US" dirty="0"/>
          </a:p>
          <a:p>
            <a:r>
              <a:rPr lang="en-US" dirty="0"/>
              <a:t>Lower BMI result in weakened immune </a:t>
            </a:r>
            <a:r>
              <a:rPr lang="en-US" dirty="0" err="1"/>
              <a:t>system,fragile</a:t>
            </a:r>
            <a:r>
              <a:rPr lang="en-US" dirty="0"/>
              <a:t> bones &amp; feeling tired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15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0070C0"/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0B4B-D389-4A41-A748-75CC31A7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site helps the individual to calculate </a:t>
            </a:r>
            <a:r>
              <a:rPr lang="en-US" dirty="0" err="1"/>
              <a:t>BMI,intake</a:t>
            </a:r>
            <a:r>
              <a:rPr lang="en-US" dirty="0"/>
              <a:t> </a:t>
            </a:r>
            <a:r>
              <a:rPr lang="en-US" dirty="0" err="1"/>
              <a:t>calories,calories</a:t>
            </a:r>
            <a:r>
              <a:rPr lang="en-US" dirty="0"/>
              <a:t> burned due to healthy alternatives &amp; statistical weekly reports.</a:t>
            </a:r>
          </a:p>
          <a:p>
            <a:endParaRPr lang="en-US" dirty="0"/>
          </a:p>
          <a:p>
            <a:r>
              <a:rPr lang="en-US" dirty="0"/>
              <a:t>Individuals daily routine is monitored and according to their BMI and calories special steps are taken: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Deficient in calories then healthy foods are prescribed which puts you away from diseases.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Most probably calories are </a:t>
            </a:r>
            <a:r>
              <a:rPr lang="en-US" dirty="0" err="1"/>
              <a:t>burn’t</a:t>
            </a:r>
            <a:r>
              <a:rPr lang="en-US" dirty="0"/>
              <a:t> by controlling food and if necessary with the help of some workouts.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makes the individual Fit.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0B50D-3D31-4855-A78E-74FDC8EED822}"/>
              </a:ext>
            </a:extLst>
          </p:cNvPr>
          <p:cNvSpPr/>
          <p:nvPr/>
        </p:nvSpPr>
        <p:spPr>
          <a:xfrm>
            <a:off x="2400976" y="457815"/>
            <a:ext cx="6597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Benefits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99338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0070C0"/>
            </a:gs>
            <a:gs pos="100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E1C2-FA0C-4E40-91BA-7B43FF335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018723"/>
          </a:xfrm>
        </p:spPr>
        <p:txBody>
          <a:bodyPr/>
          <a:lstStyle/>
          <a:p>
            <a:r>
              <a:rPr lang="en-US" dirty="0"/>
              <a:t>Daily task , appropriate intake of food &amp; ability to do activities at any time makes them better day by day</a:t>
            </a:r>
          </a:p>
          <a:p>
            <a:endParaRPr lang="en-US" dirty="0"/>
          </a:p>
          <a:p>
            <a:r>
              <a:rPr lang="en-US" dirty="0"/>
              <a:t>Hence, they would be able to control blood pressure, Cancer prevention, reduce inflammation, boost immune system, control weight &amp; prevent cardiovascular disease as much as extend</a:t>
            </a:r>
          </a:p>
          <a:p>
            <a:endParaRPr lang="en-US" dirty="0"/>
          </a:p>
          <a:p>
            <a:r>
              <a:rPr lang="en-US" dirty="0"/>
              <a:t>Aged ones daily routine is monitored and if necessary their weekly reports can be shared to family doctor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8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23C594E-8A2F-4303-9EE0-3A6DC4D9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5895976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0E5CC4-CCA9-479D-8B71-A89E6E55B052}"/>
              </a:ext>
            </a:extLst>
          </p:cNvPr>
          <p:cNvSpPr txBox="1"/>
          <p:nvPr/>
        </p:nvSpPr>
        <p:spPr>
          <a:xfrm>
            <a:off x="0" y="3657600"/>
            <a:ext cx="377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ostgrad.com/blog/getting-fit-free-student-guide-exercis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06217E-0DD0-4B90-899C-FCCAC9543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95975" y="0"/>
            <a:ext cx="6305549" cy="685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32BBF3-157B-4F44-8C4A-90609A2A95DE}"/>
              </a:ext>
            </a:extLst>
          </p:cNvPr>
          <p:cNvSpPr txBox="1"/>
          <p:nvPr/>
        </p:nvSpPr>
        <p:spPr>
          <a:xfrm>
            <a:off x="1524000" y="68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en.wikipedia.org/wiki/Soigneur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58600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1E546-0CF4-4015-8D2A-88B60C968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D00C0-9DF5-4BAA-86FD-D8DE3B6C4371}"/>
              </a:ext>
            </a:extLst>
          </p:cNvPr>
          <p:cNvSpPr txBox="1"/>
          <p:nvPr/>
        </p:nvSpPr>
        <p:spPr>
          <a:xfrm>
            <a:off x="0" y="6858000"/>
            <a:ext cx="6572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elenacorrales.com/blogelenacorrales/utensilios-en-la-cocina-energetica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6134558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 2" id="{6D3446D3-1EA8-4DDF-A1A3-FE49278D8B00}" vid="{2FB48FC5-66A8-4BB8-8F75-18ED4E4388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2</Template>
  <TotalTime>798</TotalTime>
  <Words>541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design 2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shahna371@gmail.com</dc:creator>
  <cp:lastModifiedBy>shahna371@gmail.com</cp:lastModifiedBy>
  <cp:revision>35</cp:revision>
  <dcterms:created xsi:type="dcterms:W3CDTF">2020-12-23T13:33:16Z</dcterms:created>
  <dcterms:modified xsi:type="dcterms:W3CDTF">2020-12-24T15:34:21Z</dcterms:modified>
</cp:coreProperties>
</file>